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2" r:id="rId2"/>
  </p:sldMasterIdLst>
  <p:notesMasterIdLst>
    <p:notesMasterId r:id="rId65"/>
  </p:notesMasterIdLst>
  <p:sldIdLst>
    <p:sldId id="1059" r:id="rId3"/>
    <p:sldId id="1081" r:id="rId4"/>
    <p:sldId id="1082" r:id="rId5"/>
    <p:sldId id="1085" r:id="rId6"/>
    <p:sldId id="1104" r:id="rId7"/>
    <p:sldId id="259" r:id="rId8"/>
    <p:sldId id="1105" r:id="rId9"/>
    <p:sldId id="1106" r:id="rId10"/>
    <p:sldId id="1107" r:id="rId11"/>
    <p:sldId id="1054" r:id="rId12"/>
    <p:sldId id="391" r:id="rId13"/>
    <p:sldId id="1057" r:id="rId14"/>
    <p:sldId id="1063" r:id="rId15"/>
    <p:sldId id="1064" r:id="rId16"/>
    <p:sldId id="377" r:id="rId17"/>
    <p:sldId id="297" r:id="rId18"/>
    <p:sldId id="1087" r:id="rId19"/>
    <p:sldId id="432" r:id="rId20"/>
    <p:sldId id="1065" r:id="rId21"/>
    <p:sldId id="260" r:id="rId22"/>
    <p:sldId id="392" r:id="rId23"/>
    <p:sldId id="265" r:id="rId24"/>
    <p:sldId id="262" r:id="rId25"/>
    <p:sldId id="393" r:id="rId26"/>
    <p:sldId id="428" r:id="rId27"/>
    <p:sldId id="376" r:id="rId28"/>
    <p:sldId id="394" r:id="rId29"/>
    <p:sldId id="395" r:id="rId30"/>
    <p:sldId id="380" r:id="rId31"/>
    <p:sldId id="1074" r:id="rId32"/>
    <p:sldId id="387" r:id="rId33"/>
    <p:sldId id="388" r:id="rId34"/>
    <p:sldId id="389" r:id="rId35"/>
    <p:sldId id="390" r:id="rId36"/>
    <p:sldId id="379" r:id="rId37"/>
    <p:sldId id="403" r:id="rId38"/>
    <p:sldId id="1088" r:id="rId39"/>
    <p:sldId id="316" r:id="rId40"/>
    <p:sldId id="301" r:id="rId41"/>
    <p:sldId id="405" r:id="rId42"/>
    <p:sldId id="312" r:id="rId43"/>
    <p:sldId id="427" r:id="rId44"/>
    <p:sldId id="371" r:id="rId45"/>
    <p:sldId id="325" r:id="rId46"/>
    <p:sldId id="374" r:id="rId47"/>
    <p:sldId id="385" r:id="rId48"/>
    <p:sldId id="353" r:id="rId49"/>
    <p:sldId id="407" r:id="rId50"/>
    <p:sldId id="383" r:id="rId51"/>
    <p:sldId id="408" r:id="rId52"/>
    <p:sldId id="409" r:id="rId53"/>
    <p:sldId id="414" r:id="rId54"/>
    <p:sldId id="415" r:id="rId55"/>
    <p:sldId id="416" r:id="rId56"/>
    <p:sldId id="417" r:id="rId57"/>
    <p:sldId id="313" r:id="rId58"/>
    <p:sldId id="1086" r:id="rId59"/>
    <p:sldId id="433" r:id="rId60"/>
    <p:sldId id="434" r:id="rId61"/>
    <p:sldId id="309" r:id="rId62"/>
    <p:sldId id="302" r:id="rId63"/>
    <p:sldId id="257" r:id="rId64"/>
  </p:sldIdLst>
  <p:sldSz cx="12192000" cy="6858000"/>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0000"/>
    <a:srgbClr val="1B0E03"/>
    <a:srgbClr val="4F8A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309" autoAdjust="0"/>
    <p:restoredTop sz="94660"/>
  </p:normalViewPr>
  <p:slideViewPr>
    <p:cSldViewPr snapToGrid="0">
      <p:cViewPr varScale="1">
        <p:scale>
          <a:sx n="67" d="100"/>
          <a:sy n="67" d="100"/>
        </p:scale>
        <p:origin x="29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charts/_rels/chart1.xml.rels><?xml version="1.0" encoding="UTF-8" standalone="yes"?>
<Relationships xmlns="http://schemas.openxmlformats.org/package/2006/relationships"><Relationship Id="rId3" Type="http://schemas.openxmlformats.org/officeDocument/2006/relationships/oleObject" Target="file:///C:\Users\ICAI\Downloads\Member%20Stat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ICAI\Downloads\Member%20Stat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ICAI\OneDrive%20-%20Institute%20of%20Chartered%20Accountants%20of%20India\Desktop\Sourabh%20Godara\Dashboards\New%20folder\for%20ppt(10-nov)%20Firm%20Data%20as%20on%2006.11.2025.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ICAI\Downloads\Dashboard_network%20(3).xlsx" TargetMode="External"/><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'Member Stats'!$C$2</c:f>
              <c:strCache>
                <c:ptCount val="1"/>
                <c:pt idx="0">
                  <c:v>Value</c:v>
                </c:pt>
              </c:strCache>
            </c:strRef>
          </c:tx>
          <c:spPr>
            <a:solidFill>
              <a:schemeClr val="accent2"/>
            </a:solidFill>
          </c:spPr>
          <c:dPt>
            <c:idx val="0"/>
            <c:bubble3D val="0"/>
            <c:spPr>
              <a:solidFill>
                <a:schemeClr val="accent6"/>
              </a:solidFill>
              <a:ln w="19050">
                <a:solidFill>
                  <a:schemeClr val="lt1"/>
                </a:solidFill>
              </a:ln>
              <a:effectLst/>
            </c:spPr>
            <c:extLst>
              <c:ext xmlns:c16="http://schemas.microsoft.com/office/drawing/2014/chart" uri="{C3380CC4-5D6E-409C-BE32-E72D297353CC}">
                <c16:uniqueId val="{00000001-2BE2-48CD-AE76-2B4BE9ED0F9D}"/>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2BE2-48CD-AE76-2B4BE9ED0F9D}"/>
              </c:ext>
            </c:extLst>
          </c:dPt>
          <c:dLbls>
            <c:dLbl>
              <c:idx val="0"/>
              <c:layout>
                <c:manualLayout>
                  <c:x val="0.13653020274775499"/>
                  <c:y val="0.16172387603835761"/>
                </c:manualLayout>
              </c:layout>
              <c:tx>
                <c:rich>
                  <a:bodyPr rot="0" spcFirstLastPara="1" vertOverflow="clip" horzOverflow="clip" vert="horz" wrap="square" lIns="38100" tIns="19050" rIns="38100" bIns="19050" anchor="ctr" anchorCtr="1">
                    <a:noAutofit/>
                  </a:bodyPr>
                  <a:lstStyle/>
                  <a:p>
                    <a:pPr>
                      <a:defRPr sz="1197" b="0" i="0" u="none" strike="noStrike" kern="1200" baseline="0">
                        <a:solidFill>
                          <a:schemeClr val="tx1"/>
                        </a:solidFill>
                        <a:latin typeface="+mn-lt"/>
                        <a:ea typeface="+mn-ea"/>
                        <a:cs typeface="+mn-cs"/>
                      </a:defRPr>
                    </a:pPr>
                    <a:fld id="{9E3A87BB-84CE-404F-BA35-B9711C44FB06}" type="CATEGORYNAME">
                      <a:rPr lang="en-US" sz="2400" b="1" i="0" u="none" strike="noStrike" kern="1200" baseline="0" dirty="0">
                        <a:solidFill>
                          <a:schemeClr val="tx1"/>
                        </a:solidFill>
                        <a:latin typeface="+mn-lt"/>
                        <a:ea typeface="+mn-ea"/>
                        <a:cs typeface="+mn-cs"/>
                      </a:rPr>
                      <a:pPr>
                        <a:defRPr>
                          <a:solidFill>
                            <a:schemeClr val="tx1"/>
                          </a:solidFill>
                        </a:defRPr>
                      </a:pPr>
                      <a:t>[CATEGORY NAME]</a:t>
                    </a:fld>
                    <a:r>
                      <a:rPr lang="en-US" sz="2400" b="1" i="0" u="none" strike="noStrike" kern="1200" baseline="0" dirty="0">
                        <a:solidFill>
                          <a:schemeClr val="tx1"/>
                        </a:solidFill>
                        <a:latin typeface="+mn-lt"/>
                        <a:ea typeface="+mn-ea"/>
                        <a:cs typeface="+mn-cs"/>
                      </a:rPr>
                      <a:t>, 2,56,346 : </a:t>
                    </a:r>
                    <a:fld id="{69B888A2-EC00-47E9-B507-95807BFE58E5}" type="PERCENTAGE">
                      <a:rPr lang="en-US" sz="2400" b="1" i="0" u="none" strike="noStrike" kern="1200" baseline="0" dirty="0">
                        <a:solidFill>
                          <a:schemeClr val="tx1"/>
                        </a:solidFill>
                        <a:latin typeface="+mn-lt"/>
                        <a:ea typeface="+mn-ea"/>
                        <a:cs typeface="+mn-cs"/>
                      </a:rPr>
                      <a:pPr>
                        <a:defRPr>
                          <a:solidFill>
                            <a:schemeClr val="tx1"/>
                          </a:solidFill>
                        </a:defRPr>
                      </a:pPr>
                      <a:t>[PERCENTAGE]</a:t>
                    </a:fld>
                    <a:endParaRPr lang="en-US" sz="2400" b="1" i="0" u="none" strike="noStrike" kern="1200" baseline="0" dirty="0">
                      <a:solidFill>
                        <a:schemeClr val="tx1"/>
                      </a:solidFill>
                      <a:latin typeface="+mn-lt"/>
                      <a:ea typeface="+mn-ea"/>
                      <a:cs typeface="+mn-cs"/>
                    </a:endParaRPr>
                  </a:p>
                </c:rich>
              </c:tx>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no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1"/>
              <c:showSerName val="0"/>
              <c:showPercent val="1"/>
              <c:showBubbleSize val="0"/>
              <c:extLst>
                <c:ext xmlns:c15="http://schemas.microsoft.com/office/drawing/2012/chart" uri="{CE6537A1-D6FC-4f65-9D91-7224C49458BB}">
                  <c15:spPr xmlns:c15="http://schemas.microsoft.com/office/drawing/2012/chart">
                    <a:prstGeom prst="wedgeRectCallout">
                      <a:avLst/>
                    </a:prstGeom>
                    <a:noFill/>
                    <a:ln>
                      <a:noFill/>
                    </a:ln>
                  </c15:spPr>
                  <c15:layout>
                    <c:manualLayout>
                      <c:w val="0.28714282074592928"/>
                      <c:h val="0.19681250396754951"/>
                    </c:manualLayout>
                  </c15:layout>
                  <c15:dlblFieldTable/>
                  <c15:showDataLabelsRange val="0"/>
                </c:ext>
                <c:ext xmlns:c16="http://schemas.microsoft.com/office/drawing/2014/chart" uri="{C3380CC4-5D6E-409C-BE32-E72D297353CC}">
                  <c16:uniqueId val="{00000001-2BE2-48CD-AE76-2B4BE9ED0F9D}"/>
                </c:ext>
              </c:extLst>
            </c:dLbl>
            <c:dLbl>
              <c:idx val="1"/>
              <c:layout>
                <c:manualLayout>
                  <c:x val="-6.8410052191751891E-2"/>
                  <c:y val="-0.28241350171835289"/>
                </c:manualLayout>
              </c:layout>
              <c:tx>
                <c:rich>
                  <a:bodyPr rot="0" spcFirstLastPara="1" vertOverflow="clip" horzOverflow="clip" vert="horz" wrap="square" lIns="38100" tIns="19050" rIns="38100" bIns="19050" anchor="ctr" anchorCtr="1">
                    <a:noAutofit/>
                  </a:bodyPr>
                  <a:lstStyle/>
                  <a:p>
                    <a:pPr>
                      <a:defRPr sz="1197" b="0" i="0" u="none" strike="noStrike" kern="1200" baseline="0">
                        <a:solidFill>
                          <a:schemeClr val="tx1"/>
                        </a:solidFill>
                        <a:latin typeface="+mn-lt"/>
                        <a:ea typeface="+mn-ea"/>
                        <a:cs typeface="+mn-cs"/>
                      </a:defRPr>
                    </a:pPr>
                    <a:fld id="{36F631C5-D21F-44AD-90D5-B3B2F45F88D9}" type="CATEGORYNAME">
                      <a:rPr lang="en-US" sz="2400" b="1" i="0" u="none" strike="noStrike" kern="1200" baseline="0" dirty="0">
                        <a:solidFill>
                          <a:schemeClr val="tx1"/>
                        </a:solidFill>
                        <a:latin typeface="+mn-lt"/>
                        <a:ea typeface="+mn-ea"/>
                        <a:cs typeface="+mn-cs"/>
                      </a:rPr>
                      <a:pPr>
                        <a:defRPr>
                          <a:solidFill>
                            <a:schemeClr val="tx1"/>
                          </a:solidFill>
                        </a:defRPr>
                      </a:pPr>
                      <a:t>[CATEGORY NAME]</a:t>
                    </a:fld>
                    <a:r>
                      <a:rPr lang="en-US" sz="2400" b="1" i="0" u="none" strike="noStrike" kern="1200" baseline="0" dirty="0">
                        <a:solidFill>
                          <a:schemeClr val="tx1"/>
                        </a:solidFill>
                        <a:latin typeface="+mn-lt"/>
                        <a:ea typeface="+mn-ea"/>
                        <a:cs typeface="+mn-cs"/>
                      </a:rPr>
                      <a:t>, 1,59,024 : </a:t>
                    </a:r>
                    <a:fld id="{E02B01B2-3DBC-4A9C-9262-1DFB1586BE5C}" type="PERCENTAGE">
                      <a:rPr lang="en-US" sz="2400" b="1" i="0" u="none" strike="noStrike" kern="1200" baseline="0" dirty="0">
                        <a:solidFill>
                          <a:schemeClr val="tx1"/>
                        </a:solidFill>
                        <a:latin typeface="+mn-lt"/>
                        <a:ea typeface="+mn-ea"/>
                        <a:cs typeface="+mn-cs"/>
                      </a:rPr>
                      <a:pPr>
                        <a:defRPr>
                          <a:solidFill>
                            <a:schemeClr val="tx1"/>
                          </a:solidFill>
                        </a:defRPr>
                      </a:pPr>
                      <a:t>[PERCENTAGE]</a:t>
                    </a:fld>
                    <a:endParaRPr lang="en-US" sz="2400" b="1" i="0" u="none" strike="noStrike" kern="1200" baseline="0" dirty="0">
                      <a:solidFill>
                        <a:schemeClr val="tx1"/>
                      </a:solidFill>
                      <a:latin typeface="+mn-lt"/>
                      <a:ea typeface="+mn-ea"/>
                      <a:cs typeface="+mn-cs"/>
                    </a:endParaRPr>
                  </a:p>
                </c:rich>
              </c:tx>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no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1"/>
              <c:showSerName val="0"/>
              <c:showPercent val="1"/>
              <c:showBubbleSize val="0"/>
              <c:extLst>
                <c:ext xmlns:c15="http://schemas.microsoft.com/office/drawing/2012/chart" uri="{CE6537A1-D6FC-4f65-9D91-7224C49458BB}">
                  <c15:spPr xmlns:c15="http://schemas.microsoft.com/office/drawing/2012/chart">
                    <a:prstGeom prst="wedgeRectCallout">
                      <a:avLst/>
                    </a:prstGeom>
                    <a:noFill/>
                    <a:ln>
                      <a:noFill/>
                    </a:ln>
                  </c15:spPr>
                  <c15:layout>
                    <c:manualLayout>
                      <c:w val="0.27834012127794372"/>
                      <c:h val="0.17365151781814614"/>
                    </c:manualLayout>
                  </c15:layout>
                  <c15:dlblFieldTable/>
                  <c15:showDataLabelsRange val="0"/>
                </c:ext>
                <c:ext xmlns:c16="http://schemas.microsoft.com/office/drawing/2014/chart" uri="{C3380CC4-5D6E-409C-BE32-E72D297353CC}">
                  <c16:uniqueId val="{00000003-2BE2-48CD-AE76-2B4BE9ED0F9D}"/>
                </c:ext>
              </c:extLst>
            </c:dLbl>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'Member Stats'!$B$3:$B$4</c:f>
              <c:strCache>
                <c:ptCount val="2"/>
                <c:pt idx="0">
                  <c:v>In Industry</c:v>
                </c:pt>
                <c:pt idx="1">
                  <c:v>In Practice</c:v>
                </c:pt>
              </c:strCache>
            </c:strRef>
          </c:cat>
          <c:val>
            <c:numRef>
              <c:f>'Member Stats'!$C$3:$C$4</c:f>
              <c:numCache>
                <c:formatCode>General</c:formatCode>
                <c:ptCount val="2"/>
                <c:pt idx="0">
                  <c:v>262991</c:v>
                </c:pt>
                <c:pt idx="1">
                  <c:v>162553</c:v>
                </c:pt>
              </c:numCache>
            </c:numRef>
          </c:val>
          <c:extLst>
            <c:ext xmlns:c16="http://schemas.microsoft.com/office/drawing/2014/chart" uri="{C3380CC4-5D6E-409C-BE32-E72D297353CC}">
              <c16:uniqueId val="{00000004-2BE2-48CD-AE76-2B4BE9ED0F9D}"/>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pivotSource>
    <c:name>[for ppt(10-nov) Firm Data as on 06.11.2025.xlsx]Sheet1!PivotTable2</c:name>
    <c:fmtId val="8"/>
  </c:pivotSource>
  <c:chart>
    <c:autoTitleDeleted val="1"/>
    <c:pivotFmts>
      <c:pivotFmt>
        <c:idx val="0"/>
        <c:spPr>
          <a:solidFill>
            <a:schemeClr val="accent5"/>
          </a:solidFill>
          <a:ln>
            <a:noFill/>
          </a:ln>
          <a:effectLst/>
        </c:spPr>
        <c:marker>
          <c:symbol val="none"/>
        </c:marker>
        <c:dLbl>
          <c:idx val="0"/>
          <c:numFmt formatCode="#,##0" sourceLinked="0"/>
          <c:spPr>
            <a:noFill/>
            <a:ln>
              <a:noFill/>
            </a:ln>
            <a:effectLst/>
          </c:spPr>
          <c:txPr>
            <a:bodyPr rot="0" spcFirstLastPara="1" vertOverflow="ellipsis" vert="horz" wrap="square" anchor="ctr" anchorCtr="1"/>
            <a:lstStyle/>
            <a:p>
              <a:pPr>
                <a:defRPr sz="2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1"/>
        <c:spPr>
          <a:solidFill>
            <a:schemeClr val="accent5"/>
          </a:solidFill>
          <a:ln>
            <a:noFill/>
          </a:ln>
          <a:effectLst/>
        </c:spPr>
        <c:marker>
          <c:symbol val="none"/>
        </c:marker>
        <c:dLbl>
          <c:idx val="0"/>
          <c:numFmt formatCode="#,##0" sourceLinked="0"/>
          <c:spPr>
            <a:noFill/>
            <a:ln>
              <a:noFill/>
            </a:ln>
            <a:effectLst/>
          </c:spPr>
          <c:txPr>
            <a:bodyPr rot="0" spcFirstLastPara="1" vertOverflow="ellipsis" vert="horz" wrap="square" anchor="ctr" anchorCtr="1"/>
            <a:lstStyle/>
            <a:p>
              <a:pPr>
                <a:defRPr sz="2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2"/>
        <c:spPr>
          <a:solidFill>
            <a:schemeClr val="accent5"/>
          </a:solidFill>
          <a:ln>
            <a:noFill/>
          </a:ln>
          <a:effectLst/>
        </c:spPr>
        <c:marker>
          <c:symbol val="none"/>
        </c:marker>
        <c:dLbl>
          <c:idx val="0"/>
          <c:numFmt formatCode="#,##0" sourceLinked="0"/>
          <c:spPr>
            <a:noFill/>
            <a:ln>
              <a:noFill/>
            </a:ln>
            <a:effectLst/>
          </c:spPr>
          <c:txPr>
            <a:bodyPr rot="0" spcFirstLastPara="1" vertOverflow="ellipsis" vert="horz" wrap="square" anchor="ctr" anchorCtr="1"/>
            <a:lstStyle/>
            <a:p>
              <a:pPr>
                <a:defRPr sz="2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s>
    <c:plotArea>
      <c:layout/>
      <c:barChart>
        <c:barDir val="col"/>
        <c:grouping val="clustered"/>
        <c:varyColors val="0"/>
        <c:ser>
          <c:idx val="0"/>
          <c:order val="0"/>
          <c:tx>
            <c:strRef>
              <c:f>Sheet1!$B$1</c:f>
              <c:strCache>
                <c:ptCount val="1"/>
                <c:pt idx="0">
                  <c:v>Total</c:v>
                </c:pt>
              </c:strCache>
            </c:strRef>
          </c:tx>
          <c:spPr>
            <a:solidFill>
              <a:schemeClr val="accent5"/>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2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5"/>
                <c:pt idx="0">
                  <c:v>CENTRAL</c:v>
                </c:pt>
                <c:pt idx="1">
                  <c:v>EAST</c:v>
                </c:pt>
                <c:pt idx="2">
                  <c:v>NORTH</c:v>
                </c:pt>
                <c:pt idx="3">
                  <c:v>SOUTH</c:v>
                </c:pt>
                <c:pt idx="4">
                  <c:v>WEST</c:v>
                </c:pt>
              </c:strCache>
            </c:strRef>
          </c:cat>
          <c:val>
            <c:numRef>
              <c:f>Sheet1!$B$2:$B$7</c:f>
              <c:numCache>
                <c:formatCode>General</c:formatCode>
                <c:ptCount val="5"/>
                <c:pt idx="0">
                  <c:v>34160</c:v>
                </c:pt>
                <c:pt idx="1">
                  <c:v>12819</c:v>
                </c:pt>
                <c:pt idx="2">
                  <c:v>30284</c:v>
                </c:pt>
                <c:pt idx="3">
                  <c:v>31143</c:v>
                </c:pt>
                <c:pt idx="4">
                  <c:v>50618</c:v>
                </c:pt>
              </c:numCache>
            </c:numRef>
          </c:val>
          <c:extLst>
            <c:ext xmlns:c16="http://schemas.microsoft.com/office/drawing/2014/chart" uri="{C3380CC4-5D6E-409C-BE32-E72D297353CC}">
              <c16:uniqueId val="{00000000-3DCB-49A8-BB01-AEEA20072B48}"/>
            </c:ext>
          </c:extLst>
        </c:ser>
        <c:dLbls>
          <c:dLblPos val="outEnd"/>
          <c:showLegendKey val="0"/>
          <c:showVal val="1"/>
          <c:showCatName val="0"/>
          <c:showSerName val="0"/>
          <c:showPercent val="0"/>
          <c:showBubbleSize val="0"/>
        </c:dLbls>
        <c:gapWidth val="219"/>
        <c:overlap val="-27"/>
        <c:axId val="2082956591"/>
        <c:axId val="2082963791"/>
      </c:barChart>
      <c:catAx>
        <c:axId val="20829565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2082963791"/>
        <c:crosses val="autoZero"/>
        <c:auto val="1"/>
        <c:lblAlgn val="ctr"/>
        <c:lblOffset val="100"/>
        <c:noMultiLvlLbl val="0"/>
      </c:catAx>
      <c:valAx>
        <c:axId val="2082963791"/>
        <c:scaling>
          <c:orientation val="minMax"/>
        </c:scaling>
        <c:delete val="1"/>
        <c:axPos val="l"/>
        <c:numFmt formatCode="General" sourceLinked="1"/>
        <c:majorTickMark val="none"/>
        <c:minorTickMark val="none"/>
        <c:tickLblPos val="nextTo"/>
        <c:crossAx val="2082956591"/>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pPr>
      <a:endParaRPr lang="en-US"/>
    </a:p>
  </c:txPr>
  <c:externalData r:id="rId3">
    <c:autoUpdate val="0"/>
  </c:externalData>
  <c:extLst>
    <c:ext xmlns:c14="http://schemas.microsoft.com/office/drawing/2007/8/2/chart" uri="{781A3756-C4B2-4CAC-9D66-4F8BD8637D16}">
      <c14:pivotOptions>
        <c14:dropZoneFilter val="1"/>
        <c14:dropZoneCategories val="1"/>
        <c14:dropZoneData val="1"/>
        <c14:dropZonesVisible val="1"/>
      </c14:pivotOptions>
    </c:ext>
    <c:ext xmlns:c16="http://schemas.microsoft.com/office/drawing/2014/chart" uri="{E28EC0CA-F0BB-4C9C-879D-F8772B89E7AC}">
      <c16:pivotOptions16>
        <c16:showExpandCollapseFieldButtons val="1"/>
      </c16:pivotOptions16>
    </c:ext>
  </c:extLst>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0256148817615519"/>
          <c:y val="2.8235918068541935E-2"/>
          <c:w val="0.68181327065042829"/>
          <c:h val="0.90680105643161457"/>
        </c:manualLayout>
      </c:layout>
      <c:barChart>
        <c:barDir val="col"/>
        <c:grouping val="stacked"/>
        <c:varyColors val="0"/>
        <c:ser>
          <c:idx val="0"/>
          <c:order val="0"/>
          <c:tx>
            <c:strRef>
              <c:f>Sheet2!$B$1</c:f>
              <c:strCache>
                <c:ptCount val="1"/>
                <c:pt idx="0">
                  <c:v>Partnership Firms</c:v>
                </c:pt>
              </c:strCache>
            </c:strRef>
          </c:tx>
          <c:spPr>
            <a:solidFill>
              <a:schemeClr val="accent2"/>
            </a:solidFill>
            <a:ln>
              <a:noFill/>
            </a:ln>
            <a:effectLst/>
          </c:spPr>
          <c:invertIfNegative val="0"/>
          <c:dLbls>
            <c:numFmt formatCode="#,##0" sourceLinked="0"/>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6576" tIns="18288" rIns="36576" bIns="18288" anchor="ctr" anchorCtr="1">
                <a:spAutoFit/>
              </a:bodyPr>
              <a:lstStyle/>
              <a:p>
                <a:pPr>
                  <a:defRPr sz="12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15:showLeaderLines val="0"/>
              </c:ext>
            </c:extLst>
          </c:dLbls>
          <c:cat>
            <c:strRef>
              <c:f>Sheet2!$A$2:$A$6</c:f>
              <c:strCache>
                <c:ptCount val="5"/>
                <c:pt idx="0">
                  <c:v>CENTRAL</c:v>
                </c:pt>
                <c:pt idx="1">
                  <c:v>EAST</c:v>
                </c:pt>
                <c:pt idx="2">
                  <c:v>NORTH</c:v>
                </c:pt>
                <c:pt idx="3">
                  <c:v>SOUTH</c:v>
                </c:pt>
                <c:pt idx="4">
                  <c:v>WEST</c:v>
                </c:pt>
              </c:strCache>
              <c:extLst/>
            </c:strRef>
          </c:cat>
          <c:val>
            <c:numRef>
              <c:f>Sheet2!$B$2:$B$6</c:f>
              <c:numCache>
                <c:formatCode>General</c:formatCode>
                <c:ptCount val="5"/>
                <c:pt idx="0">
                  <c:v>6492</c:v>
                </c:pt>
                <c:pt idx="1">
                  <c:v>2111</c:v>
                </c:pt>
                <c:pt idx="2">
                  <c:v>5411</c:v>
                </c:pt>
                <c:pt idx="3">
                  <c:v>5599</c:v>
                </c:pt>
                <c:pt idx="4">
                  <c:v>7894</c:v>
                </c:pt>
              </c:numCache>
              <c:extLst/>
            </c:numRef>
          </c:val>
          <c:extLst>
            <c:ext xmlns:c16="http://schemas.microsoft.com/office/drawing/2014/chart" uri="{C3380CC4-5D6E-409C-BE32-E72D297353CC}">
              <c16:uniqueId val="{00000000-86EC-4C7A-958C-68F1D81C8AB1}"/>
            </c:ext>
          </c:extLst>
        </c:ser>
        <c:ser>
          <c:idx val="1"/>
          <c:order val="1"/>
          <c:tx>
            <c:strRef>
              <c:f>Sheet2!$C$1</c:f>
              <c:strCache>
                <c:ptCount val="1"/>
                <c:pt idx="0">
                  <c:v>Proprietary Firms</c:v>
                </c:pt>
              </c:strCache>
            </c:strRef>
          </c:tx>
          <c:spPr>
            <a:solidFill>
              <a:schemeClr val="accent4"/>
            </a:solidFill>
            <a:ln>
              <a:noFill/>
            </a:ln>
            <a:effectLst/>
          </c:spPr>
          <c:invertIfNegative val="0"/>
          <c:dLbls>
            <c:dLbl>
              <c:idx val="0"/>
              <c:layout>
                <c:manualLayout>
                  <c:x val="-3.8290256627128878E-3"/>
                  <c:y val="-0.179393767719254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6EC-4C7A-958C-68F1D81C8AB1}"/>
                </c:ext>
              </c:extLst>
            </c:dLbl>
            <c:dLbl>
              <c:idx val="1"/>
              <c:layout>
                <c:manualLayout>
                  <c:x val="0"/>
                  <c:y val="-8.132517469939537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6EC-4C7A-958C-68F1D81C8AB1}"/>
                </c:ext>
              </c:extLst>
            </c:dLbl>
            <c:dLbl>
              <c:idx val="2"/>
              <c:layout>
                <c:manualLayout>
                  <c:x val="-9.3597323844265238E-17"/>
                  <c:y val="-0.1698261001075609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6EC-4C7A-958C-68F1D81C8AB1}"/>
                </c:ext>
              </c:extLst>
            </c:dLbl>
            <c:dLbl>
              <c:idx val="3"/>
              <c:layout>
                <c:manualLayout>
                  <c:x val="-1.2763418875709625E-3"/>
                  <c:y val="-0.1722180170104843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6EC-4C7A-958C-68F1D81C8AB1}"/>
                </c:ext>
              </c:extLst>
            </c:dLbl>
            <c:dLbl>
              <c:idx val="4"/>
              <c:layout>
                <c:manualLayout>
                  <c:x val="3.8290256627128878E-3"/>
                  <c:y val="-0.3181249480888113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6EC-4C7A-958C-68F1D81C8AB1}"/>
                </c:ext>
              </c:extLst>
            </c:dLbl>
            <c:numFmt formatCode="#,##0" sourceLinked="0"/>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6576" tIns="18288" rIns="36576" bIns="18288" anchor="ctr" anchorCtr="1">
                <a:spAutoFit/>
              </a:bodyPr>
              <a:lstStyle/>
              <a:p>
                <a:pPr>
                  <a:defRPr sz="12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15:showLeaderLines val="0"/>
              </c:ext>
            </c:extLst>
          </c:dLbls>
          <c:cat>
            <c:strRef>
              <c:f>Sheet2!$A$2:$A$6</c:f>
              <c:strCache>
                <c:ptCount val="5"/>
                <c:pt idx="0">
                  <c:v>CENTRAL</c:v>
                </c:pt>
                <c:pt idx="1">
                  <c:v>EAST</c:v>
                </c:pt>
                <c:pt idx="2">
                  <c:v>NORTH</c:v>
                </c:pt>
                <c:pt idx="3">
                  <c:v>SOUTH</c:v>
                </c:pt>
                <c:pt idx="4">
                  <c:v>WEST</c:v>
                </c:pt>
              </c:strCache>
              <c:extLst/>
            </c:strRef>
          </c:cat>
          <c:val>
            <c:numRef>
              <c:f>Sheet2!$C$2:$C$6</c:f>
              <c:numCache>
                <c:formatCode>General</c:formatCode>
                <c:ptCount val="5"/>
                <c:pt idx="0">
                  <c:v>13497</c:v>
                </c:pt>
                <c:pt idx="1">
                  <c:v>5055</c:v>
                </c:pt>
                <c:pt idx="2">
                  <c:v>12685</c:v>
                </c:pt>
                <c:pt idx="3">
                  <c:v>12660</c:v>
                </c:pt>
                <c:pt idx="4">
                  <c:v>25455</c:v>
                </c:pt>
              </c:numCache>
              <c:extLst/>
            </c:numRef>
          </c:val>
          <c:extLst>
            <c:ext xmlns:c16="http://schemas.microsoft.com/office/drawing/2014/chart" uri="{C3380CC4-5D6E-409C-BE32-E72D297353CC}">
              <c16:uniqueId val="{00000001-86EC-4C7A-958C-68F1D81C8AB1}"/>
            </c:ext>
          </c:extLst>
        </c:ser>
        <c:dLbls>
          <c:showLegendKey val="0"/>
          <c:showVal val="0"/>
          <c:showCatName val="0"/>
          <c:showSerName val="0"/>
          <c:showPercent val="0"/>
          <c:showBubbleSize val="0"/>
        </c:dLbls>
        <c:gapWidth val="150"/>
        <c:overlap val="100"/>
        <c:axId val="1165426064"/>
        <c:axId val="1165431344"/>
        <c:extLst>
          <c:ext xmlns:c15="http://schemas.microsoft.com/office/drawing/2012/chart" uri="{02D57815-91ED-43cb-92C2-25804820EDAC}">
            <c15:filteredBarSeries>
              <c15:ser>
                <c:idx val="2"/>
                <c:order val="2"/>
                <c:tx>
                  <c:strRef>
                    <c:extLst>
                      <c:ext uri="{02D57815-91ED-43cb-92C2-25804820EDAC}">
                        <c15:formulaRef>
                          <c15:sqref>Sheet2!$D$1</c15:sqref>
                        </c15:formulaRef>
                      </c:ext>
                    </c:extLst>
                    <c:strCache>
                      <c:ptCount val="1"/>
                      <c:pt idx="0">
                        <c:v>Grand Total</c:v>
                      </c:pt>
                    </c:strCache>
                  </c:strRef>
                </c:tx>
                <c:spPr>
                  <a:solidFill>
                    <a:schemeClr val="accent6"/>
                  </a:solidFill>
                  <a:ln>
                    <a:noFill/>
                  </a:ln>
                  <a:effectLst/>
                </c:spPr>
                <c:invertIfNegative val="0"/>
                <c:dLbls>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1200"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showLeaderLines val="0"/>
                  <c:extLst>
                    <c:ext uri="{CE6537A1-D6FC-4f65-9D91-7224C49458BB}">
                      <c15:spPr xmlns:c15="http://schemas.microsoft.com/office/drawing/2012/chart">
                        <a:prstGeom prst="wedgeRectCallout">
                          <a:avLst/>
                        </a:prstGeom>
                        <a:noFill/>
                        <a:ln>
                          <a:noFill/>
                        </a:ln>
                      </c15:spPr>
                      <c15:showLeaderLines val="0"/>
                    </c:ext>
                  </c:extLst>
                </c:dLbls>
                <c:cat>
                  <c:strRef>
                    <c:extLst>
                      <c:ext uri="{02D57815-91ED-43cb-92C2-25804820EDAC}">
                        <c15:formulaRef>
                          <c15:sqref>Sheet2!$A$2:$A$6</c15:sqref>
                        </c15:formulaRef>
                      </c:ext>
                    </c:extLst>
                    <c:strCache>
                      <c:ptCount val="5"/>
                      <c:pt idx="0">
                        <c:v>CENTRAL</c:v>
                      </c:pt>
                      <c:pt idx="1">
                        <c:v>EAST</c:v>
                      </c:pt>
                      <c:pt idx="2">
                        <c:v>NORTH</c:v>
                      </c:pt>
                      <c:pt idx="3">
                        <c:v>SOUTH</c:v>
                      </c:pt>
                      <c:pt idx="4">
                        <c:v>WEST</c:v>
                      </c:pt>
                    </c:strCache>
                  </c:strRef>
                </c:cat>
                <c:val>
                  <c:numRef>
                    <c:extLst>
                      <c:ext uri="{02D57815-91ED-43cb-92C2-25804820EDAC}">
                        <c15:formulaRef>
                          <c15:sqref>Sheet2!$D$2:$D$6</c15:sqref>
                        </c15:formulaRef>
                      </c:ext>
                    </c:extLst>
                    <c:numCache>
                      <c:formatCode>General</c:formatCode>
                      <c:ptCount val="5"/>
                      <c:pt idx="0">
                        <c:v>19989</c:v>
                      </c:pt>
                      <c:pt idx="1">
                        <c:v>7166</c:v>
                      </c:pt>
                      <c:pt idx="2">
                        <c:v>18096</c:v>
                      </c:pt>
                      <c:pt idx="3">
                        <c:v>18259</c:v>
                      </c:pt>
                      <c:pt idx="4">
                        <c:v>33349</c:v>
                      </c:pt>
                    </c:numCache>
                  </c:numRef>
                </c:val>
                <c:extLst>
                  <c:ext xmlns:c16="http://schemas.microsoft.com/office/drawing/2014/chart" uri="{C3380CC4-5D6E-409C-BE32-E72D297353CC}">
                    <c16:uniqueId val="{00000002-86EC-4C7A-958C-68F1D81C8AB1}"/>
                  </c:ext>
                </c:extLst>
              </c15:ser>
            </c15:filteredBarSeries>
          </c:ext>
        </c:extLst>
      </c:barChart>
      <c:catAx>
        <c:axId val="1165426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165431344"/>
        <c:crosses val="autoZero"/>
        <c:auto val="1"/>
        <c:lblAlgn val="ctr"/>
        <c:lblOffset val="100"/>
        <c:noMultiLvlLbl val="0"/>
      </c:catAx>
      <c:valAx>
        <c:axId val="1165431344"/>
        <c:scaling>
          <c:orientation val="minMax"/>
        </c:scaling>
        <c:delete val="1"/>
        <c:axPos val="l"/>
        <c:numFmt formatCode="General" sourceLinked="1"/>
        <c:majorTickMark val="none"/>
        <c:minorTickMark val="none"/>
        <c:tickLblPos val="nextTo"/>
        <c:crossAx val="1165426064"/>
        <c:crosses val="autoZero"/>
        <c:crossBetween val="between"/>
      </c:valAx>
      <c:spPr>
        <a:noFill/>
        <a:ln>
          <a:noFill/>
        </a:ln>
        <a:effectLst/>
      </c:spPr>
    </c:plotArea>
    <c:legend>
      <c:legendPos val="b"/>
      <c:layout>
        <c:manualLayout>
          <c:xMode val="edge"/>
          <c:yMode val="edge"/>
          <c:x val="3.7339516917203669E-3"/>
          <c:y val="0.59764059294215233"/>
          <c:w val="0.26377890138336513"/>
          <c:h val="0.18878611625558178"/>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sz="1200">
          <a:solidFill>
            <a:schemeClr val="tx1"/>
          </a:solidFill>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Registered Firms</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Sheet1!$A$2:$A$8</c:f>
              <c:strCache>
                <c:ptCount val="7"/>
                <c:pt idx="0">
                  <c:v>1</c:v>
                </c:pt>
                <c:pt idx="1">
                  <c:v>2-3</c:v>
                </c:pt>
                <c:pt idx="2">
                  <c:v>4-5</c:v>
                </c:pt>
                <c:pt idx="3">
                  <c:v>6-10</c:v>
                </c:pt>
                <c:pt idx="4">
                  <c:v>11-20</c:v>
                </c:pt>
                <c:pt idx="5">
                  <c:v>21-50</c:v>
                </c:pt>
                <c:pt idx="6">
                  <c:v>50-168</c:v>
                </c:pt>
              </c:strCache>
              <c:extLst/>
            </c:strRef>
          </c:cat>
          <c:val>
            <c:numRef>
              <c:f>Sheet1!$B$2:$B$8</c:f>
              <c:numCache>
                <c:formatCode>_(* #,##0_);_(* \(#,##0\);_(* "-"??_);_(@_)</c:formatCode>
                <c:ptCount val="7"/>
                <c:pt idx="0">
                  <c:v>73099</c:v>
                </c:pt>
                <c:pt idx="1">
                  <c:v>21769</c:v>
                </c:pt>
                <c:pt idx="2">
                  <c:v>3561</c:v>
                </c:pt>
                <c:pt idx="3">
                  <c:v>1684</c:v>
                </c:pt>
                <c:pt idx="4">
                  <c:v>392</c:v>
                </c:pt>
                <c:pt idx="5">
                  <c:v>53</c:v>
                </c:pt>
                <c:pt idx="6">
                  <c:v>13</c:v>
                </c:pt>
              </c:numCache>
              <c:extLst/>
            </c:numRef>
          </c:val>
          <c:extLst>
            <c:ext xmlns:c16="http://schemas.microsoft.com/office/drawing/2014/chart" uri="{C3380CC4-5D6E-409C-BE32-E72D297353CC}">
              <c16:uniqueId val="{00000000-3923-453A-882B-8E9F903EAC1C}"/>
            </c:ext>
          </c:extLst>
        </c:ser>
        <c:ser>
          <c:idx val="2"/>
          <c:order val="2"/>
          <c:tx>
            <c:strRef>
              <c:f>Sheet1!$D$1</c:f>
              <c:strCache>
                <c:ptCount val="1"/>
                <c:pt idx="0">
                  <c:v>Total Partners</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Sheet1!$A$2:$A$8</c:f>
              <c:strCache>
                <c:ptCount val="7"/>
                <c:pt idx="0">
                  <c:v>1</c:v>
                </c:pt>
                <c:pt idx="1">
                  <c:v>2-3</c:v>
                </c:pt>
                <c:pt idx="2">
                  <c:v>4-5</c:v>
                </c:pt>
                <c:pt idx="3">
                  <c:v>6-10</c:v>
                </c:pt>
                <c:pt idx="4">
                  <c:v>11-20</c:v>
                </c:pt>
                <c:pt idx="5">
                  <c:v>21-50</c:v>
                </c:pt>
                <c:pt idx="6">
                  <c:v>50-168</c:v>
                </c:pt>
              </c:strCache>
              <c:extLst/>
            </c:strRef>
          </c:cat>
          <c:val>
            <c:numRef>
              <c:f>Sheet1!$D$2:$D$8</c:f>
              <c:numCache>
                <c:formatCode>#,##0</c:formatCode>
                <c:ptCount val="7"/>
                <c:pt idx="0">
                  <c:v>73099</c:v>
                </c:pt>
                <c:pt idx="1">
                  <c:v>49980</c:v>
                </c:pt>
                <c:pt idx="2">
                  <c:v>15610</c:v>
                </c:pt>
                <c:pt idx="3">
                  <c:v>12137</c:v>
                </c:pt>
                <c:pt idx="4">
                  <c:v>5342</c:v>
                </c:pt>
                <c:pt idx="5">
                  <c:v>1499</c:v>
                </c:pt>
                <c:pt idx="6">
                  <c:v>1357</c:v>
                </c:pt>
              </c:numCache>
              <c:extLst/>
            </c:numRef>
          </c:val>
          <c:extLst>
            <c:ext xmlns:c16="http://schemas.microsoft.com/office/drawing/2014/chart" uri="{C3380CC4-5D6E-409C-BE32-E72D297353CC}">
              <c16:uniqueId val="{00000001-3923-453A-882B-8E9F903EAC1C}"/>
            </c:ext>
          </c:extLst>
        </c:ser>
        <c:ser>
          <c:idx val="3"/>
          <c:order val="3"/>
          <c:tx>
            <c:strRef>
              <c:f>Sheet1!$E$1</c:f>
              <c:strCache>
                <c:ptCount val="1"/>
                <c:pt idx="0">
                  <c:v>Total Paid Assistants</c:v>
                </c:pt>
              </c:strCache>
            </c:strRef>
          </c:tx>
          <c:spPr>
            <a:solidFill>
              <a:schemeClr val="accent4"/>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Sheet1!$A$2:$A$8</c:f>
              <c:strCache>
                <c:ptCount val="7"/>
                <c:pt idx="0">
                  <c:v>1</c:v>
                </c:pt>
                <c:pt idx="1">
                  <c:v>2-3</c:v>
                </c:pt>
                <c:pt idx="2">
                  <c:v>4-5</c:v>
                </c:pt>
                <c:pt idx="3">
                  <c:v>6-10</c:v>
                </c:pt>
                <c:pt idx="4">
                  <c:v>11-20</c:v>
                </c:pt>
                <c:pt idx="5">
                  <c:v>21-50</c:v>
                </c:pt>
                <c:pt idx="6">
                  <c:v>50-168</c:v>
                </c:pt>
              </c:strCache>
              <c:extLst/>
            </c:strRef>
          </c:cat>
          <c:val>
            <c:numRef>
              <c:f>Sheet1!$E$2:$E$8</c:f>
              <c:numCache>
                <c:formatCode>#,##0</c:formatCode>
                <c:ptCount val="7"/>
                <c:pt idx="0" formatCode="General">
                  <c:v>667</c:v>
                </c:pt>
                <c:pt idx="1">
                  <c:v>1967</c:v>
                </c:pt>
                <c:pt idx="2">
                  <c:v>1318</c:v>
                </c:pt>
                <c:pt idx="3">
                  <c:v>2441</c:v>
                </c:pt>
                <c:pt idx="4">
                  <c:v>3503</c:v>
                </c:pt>
                <c:pt idx="5">
                  <c:v>3943</c:v>
                </c:pt>
                <c:pt idx="6">
                  <c:v>11662</c:v>
                </c:pt>
              </c:numCache>
              <c:extLst/>
            </c:numRef>
          </c:val>
          <c:extLst>
            <c:ext xmlns:c16="http://schemas.microsoft.com/office/drawing/2014/chart" uri="{C3380CC4-5D6E-409C-BE32-E72D297353CC}">
              <c16:uniqueId val="{00000002-3923-453A-882B-8E9F903EAC1C}"/>
            </c:ext>
          </c:extLst>
        </c:ser>
        <c:dLbls>
          <c:dLblPos val="outEnd"/>
          <c:showLegendKey val="0"/>
          <c:showVal val="1"/>
          <c:showCatName val="0"/>
          <c:showSerName val="0"/>
          <c:showPercent val="0"/>
          <c:showBubbleSize val="0"/>
        </c:dLbls>
        <c:gapWidth val="444"/>
        <c:overlap val="-90"/>
        <c:axId val="1265538783"/>
        <c:axId val="1265537823"/>
        <c:extLst>
          <c:ext xmlns:c15="http://schemas.microsoft.com/office/drawing/2012/chart" uri="{02D57815-91ED-43cb-92C2-25804820EDAC}">
            <c15:filteredBarSeries>
              <c15:ser>
                <c:idx val="1"/>
                <c:order val="1"/>
                <c:tx>
                  <c:strRef>
                    <c:extLst>
                      <c:ext uri="{02D57815-91ED-43cb-92C2-25804820EDAC}">
                        <c15:formulaRef>
                          <c15:sqref>Sheet1!$C$1</c15:sqref>
                        </c15:formulaRef>
                      </c:ext>
                    </c:extLst>
                    <c:strCache>
                      <c:ptCount val="1"/>
                      <c:pt idx="0">
                        <c:v>% of Total Firms</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uri="{CE6537A1-D6FC-4f65-9D91-7224C49458BB}">
                      <c15:showLeaderLines val="1"/>
                      <c15:leaderLines>
                        <c:spPr>
                          <a:ln w="9525">
                            <a:solidFill>
                              <a:schemeClr val="tx1">
                                <a:lumMod val="35000"/>
                                <a:lumOff val="65000"/>
                              </a:schemeClr>
                            </a:solidFill>
                          </a:ln>
                          <a:effectLst/>
                        </c:spPr>
                      </c15:leaderLines>
                    </c:ext>
                  </c:extLst>
                </c:dLbls>
                <c:cat>
                  <c:strRef>
                    <c:extLst>
                      <c:ext uri="{02D57815-91ED-43cb-92C2-25804820EDAC}">
                        <c15:formulaRef>
                          <c15:sqref>Sheet1!$A$2:$A$8</c15:sqref>
                        </c15:formulaRef>
                      </c:ext>
                    </c:extLst>
                    <c:strCache>
                      <c:ptCount val="7"/>
                      <c:pt idx="0">
                        <c:v>1</c:v>
                      </c:pt>
                      <c:pt idx="1">
                        <c:v>2-3</c:v>
                      </c:pt>
                      <c:pt idx="2">
                        <c:v>4-5</c:v>
                      </c:pt>
                      <c:pt idx="3">
                        <c:v>6-10</c:v>
                      </c:pt>
                      <c:pt idx="4">
                        <c:v>11-20</c:v>
                      </c:pt>
                      <c:pt idx="5">
                        <c:v>21-50</c:v>
                      </c:pt>
                      <c:pt idx="6">
                        <c:v>50-168</c:v>
                      </c:pt>
                    </c:strCache>
                  </c:strRef>
                </c:cat>
                <c:val>
                  <c:numRef>
                    <c:extLst>
                      <c:ext uri="{02D57815-91ED-43cb-92C2-25804820EDAC}">
                        <c15:formulaRef>
                          <c15:sqref>Sheet1!$C$2:$C$8</c15:sqref>
                        </c15:formulaRef>
                      </c:ext>
                    </c:extLst>
                    <c:numCache>
                      <c:formatCode>0.00%</c:formatCode>
                      <c:ptCount val="7"/>
                      <c:pt idx="0">
                        <c:v>0.72683974505573179</c:v>
                      </c:pt>
                      <c:pt idx="1">
                        <c:v>0.21645404738940649</c:v>
                      </c:pt>
                      <c:pt idx="2">
                        <c:v>3.5407821340147756E-2</c:v>
                      </c:pt>
                      <c:pt idx="3">
                        <c:v>1.6744389535750862E-2</c:v>
                      </c:pt>
                      <c:pt idx="4">
                        <c:v>3.8977438824313172E-3</c:v>
                      </c:pt>
                      <c:pt idx="5">
                        <c:v>5.2699088206341793E-4</c:v>
                      </c:pt>
                      <c:pt idx="6">
                        <c:v>1.2926191446838552E-4</c:v>
                      </c:pt>
                    </c:numCache>
                  </c:numRef>
                </c:val>
                <c:extLst>
                  <c:ext xmlns:c16="http://schemas.microsoft.com/office/drawing/2014/chart" uri="{C3380CC4-5D6E-409C-BE32-E72D297353CC}">
                    <c16:uniqueId val="{00000003-3923-453A-882B-8E9F903EAC1C}"/>
                  </c:ext>
                </c:extLst>
              </c15:ser>
            </c15:filteredBarSeries>
            <c15:filteredBarSeries>
              <c15:ser>
                <c:idx val="4"/>
                <c:order val="4"/>
                <c:tx>
                  <c:strRef>
                    <c:extLst xmlns:c15="http://schemas.microsoft.com/office/drawing/2012/chart">
                      <c:ext xmlns:c15="http://schemas.microsoft.com/office/drawing/2012/chart" uri="{02D57815-91ED-43cb-92C2-25804820EDAC}">
                        <c15:formulaRef>
                          <c15:sqref>Sheet1!$F$1</c15:sqref>
                        </c15:formulaRef>
                      </c:ext>
                    </c:extLst>
                    <c:strCache>
                      <c:ptCount val="1"/>
                      <c:pt idx="0">
                        <c:v>Total Workforce</c:v>
                      </c:pt>
                    </c:strCache>
                  </c:strRef>
                </c:tx>
                <c:spPr>
                  <a:solidFill>
                    <a:schemeClr val="accent5"/>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Sheet1!$A$2:$A$8</c15:sqref>
                        </c15:formulaRef>
                      </c:ext>
                    </c:extLst>
                    <c:strCache>
                      <c:ptCount val="7"/>
                      <c:pt idx="0">
                        <c:v>1</c:v>
                      </c:pt>
                      <c:pt idx="1">
                        <c:v>2-3</c:v>
                      </c:pt>
                      <c:pt idx="2">
                        <c:v>4-5</c:v>
                      </c:pt>
                      <c:pt idx="3">
                        <c:v>6-10</c:v>
                      </c:pt>
                      <c:pt idx="4">
                        <c:v>11-20</c:v>
                      </c:pt>
                      <c:pt idx="5">
                        <c:v>21-50</c:v>
                      </c:pt>
                      <c:pt idx="6">
                        <c:v>50-168</c:v>
                      </c:pt>
                    </c:strCache>
                  </c:strRef>
                </c:cat>
                <c:val>
                  <c:numRef>
                    <c:extLst xmlns:c15="http://schemas.microsoft.com/office/drawing/2012/chart">
                      <c:ext xmlns:c15="http://schemas.microsoft.com/office/drawing/2012/chart" uri="{02D57815-91ED-43cb-92C2-25804820EDAC}">
                        <c15:formulaRef>
                          <c15:sqref>Sheet1!$F$2:$F$8</c15:sqref>
                        </c15:formulaRef>
                      </c:ext>
                    </c:extLst>
                    <c:numCache>
                      <c:formatCode>#,##0</c:formatCode>
                      <c:ptCount val="7"/>
                      <c:pt idx="0">
                        <c:v>73766</c:v>
                      </c:pt>
                      <c:pt idx="1">
                        <c:v>51947</c:v>
                      </c:pt>
                      <c:pt idx="2">
                        <c:v>16928</c:v>
                      </c:pt>
                      <c:pt idx="3">
                        <c:v>14578</c:v>
                      </c:pt>
                      <c:pt idx="4">
                        <c:v>8845</c:v>
                      </c:pt>
                      <c:pt idx="5">
                        <c:v>5442</c:v>
                      </c:pt>
                      <c:pt idx="6">
                        <c:v>13019</c:v>
                      </c:pt>
                    </c:numCache>
                  </c:numRef>
                </c:val>
                <c:extLst xmlns:c15="http://schemas.microsoft.com/office/drawing/2012/chart">
                  <c:ext xmlns:c16="http://schemas.microsoft.com/office/drawing/2014/chart" uri="{C3380CC4-5D6E-409C-BE32-E72D297353CC}">
                    <c16:uniqueId val="{00000004-3923-453A-882B-8E9F903EAC1C}"/>
                  </c:ext>
                </c:extLst>
              </c15:ser>
            </c15:filteredBarSeries>
            <c15:filteredBarSeries>
              <c15:ser>
                <c:idx val="5"/>
                <c:order val="5"/>
                <c:tx>
                  <c:strRef>
                    <c:extLst xmlns:c15="http://schemas.microsoft.com/office/drawing/2012/chart">
                      <c:ext xmlns:c15="http://schemas.microsoft.com/office/drawing/2012/chart" uri="{02D57815-91ED-43cb-92C2-25804820EDAC}">
                        <c15:formulaRef>
                          <c15:sqref>Sheet1!$G$1</c15:sqref>
                        </c15:formulaRef>
                      </c:ext>
                    </c:extLst>
                    <c:strCache>
                      <c:ptCount val="1"/>
                      <c:pt idx="0">
                        <c:v>% of Total Workforce</c:v>
                      </c:pt>
                    </c:strCache>
                  </c:strRef>
                </c:tx>
                <c:spPr>
                  <a:solidFill>
                    <a:schemeClr val="accent6"/>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Sheet1!$A$2:$A$8</c15:sqref>
                        </c15:formulaRef>
                      </c:ext>
                    </c:extLst>
                    <c:strCache>
                      <c:ptCount val="7"/>
                      <c:pt idx="0">
                        <c:v>1</c:v>
                      </c:pt>
                      <c:pt idx="1">
                        <c:v>2-3</c:v>
                      </c:pt>
                      <c:pt idx="2">
                        <c:v>4-5</c:v>
                      </c:pt>
                      <c:pt idx="3">
                        <c:v>6-10</c:v>
                      </c:pt>
                      <c:pt idx="4">
                        <c:v>11-20</c:v>
                      </c:pt>
                      <c:pt idx="5">
                        <c:v>21-50</c:v>
                      </c:pt>
                      <c:pt idx="6">
                        <c:v>50-168</c:v>
                      </c:pt>
                    </c:strCache>
                  </c:strRef>
                </c:cat>
                <c:val>
                  <c:numRef>
                    <c:extLst xmlns:c15="http://schemas.microsoft.com/office/drawing/2012/chart">
                      <c:ext xmlns:c15="http://schemas.microsoft.com/office/drawing/2012/chart" uri="{02D57815-91ED-43cb-92C2-25804820EDAC}">
                        <c15:formulaRef>
                          <c15:sqref>Sheet1!$G$2:$G$8</c15:sqref>
                        </c15:formulaRef>
                      </c:ext>
                    </c:extLst>
                    <c:numCache>
                      <c:formatCode>0%</c:formatCode>
                      <c:ptCount val="7"/>
                      <c:pt idx="0">
                        <c:v>0.39976154992548435</c:v>
                      </c:pt>
                      <c:pt idx="1">
                        <c:v>0.28151740956509957</c:v>
                      </c:pt>
                      <c:pt idx="2">
                        <c:v>9.1738246850020327E-2</c:v>
                      </c:pt>
                      <c:pt idx="3">
                        <c:v>7.9002845142934555E-2</c:v>
                      </c:pt>
                      <c:pt idx="4">
                        <c:v>4.7933884297520664E-2</c:v>
                      </c:pt>
                      <c:pt idx="5">
                        <c:v>2.9491938761685408E-2</c:v>
                      </c:pt>
                      <c:pt idx="6">
                        <c:v>7.0554125457255118E-2</c:v>
                      </c:pt>
                    </c:numCache>
                  </c:numRef>
                </c:val>
                <c:extLst xmlns:c15="http://schemas.microsoft.com/office/drawing/2012/chart">
                  <c:ext xmlns:c16="http://schemas.microsoft.com/office/drawing/2014/chart" uri="{C3380CC4-5D6E-409C-BE32-E72D297353CC}">
                    <c16:uniqueId val="{00000005-3923-453A-882B-8E9F903EAC1C}"/>
                  </c:ext>
                </c:extLst>
              </c15:ser>
            </c15:filteredBarSeries>
          </c:ext>
        </c:extLst>
      </c:barChart>
      <c:catAx>
        <c:axId val="12655387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cap="all" spc="120" normalizeH="0" baseline="0">
                <a:solidFill>
                  <a:schemeClr val="tx1"/>
                </a:solidFill>
                <a:latin typeface="+mn-lt"/>
                <a:ea typeface="+mn-ea"/>
                <a:cs typeface="+mn-cs"/>
              </a:defRPr>
            </a:pPr>
            <a:endParaRPr lang="en-US"/>
          </a:p>
        </c:txPr>
        <c:crossAx val="1265537823"/>
        <c:crosses val="autoZero"/>
        <c:auto val="1"/>
        <c:lblAlgn val="ctr"/>
        <c:lblOffset val="100"/>
        <c:noMultiLvlLbl val="0"/>
      </c:catAx>
      <c:valAx>
        <c:axId val="1265537823"/>
        <c:scaling>
          <c:orientation val="minMax"/>
        </c:scaling>
        <c:delete val="1"/>
        <c:axPos val="l"/>
        <c:numFmt formatCode="_(* #,##0_);_(* \(#,##0\);_(* &quot;-&quot;??_);_(@_)" sourceLinked="1"/>
        <c:majorTickMark val="none"/>
        <c:minorTickMark val="none"/>
        <c:tickLblPos val="nextTo"/>
        <c:crossAx val="1265538783"/>
        <c:crosses val="autoZero"/>
        <c:crossBetween val="between"/>
      </c:valAx>
      <c:spPr>
        <a:noFill/>
        <a:ln>
          <a:noFill/>
        </a:ln>
        <a:effectLst/>
      </c:spPr>
    </c:plotArea>
    <c:legend>
      <c:legendPos val="t"/>
      <c:layout>
        <c:manualLayout>
          <c:xMode val="edge"/>
          <c:yMode val="edge"/>
          <c:x val="9.9719604939335599E-2"/>
          <c:y val="2.033597749563297E-2"/>
          <c:w val="0.58369184002926577"/>
          <c:h val="0.1073158262928483"/>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sz="1600">
          <a:solidFill>
            <a:schemeClr val="tx1"/>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barChart>
        <c:barDir val="col"/>
        <c:grouping val="clustered"/>
        <c:varyColors val="0"/>
        <c:ser>
          <c:idx val="0"/>
          <c:order val="0"/>
          <c:tx>
            <c:strRef>
              <c:f>Sheet1!$I$2</c:f>
              <c:strCache>
                <c:ptCount val="1"/>
                <c:pt idx="0">
                  <c:v>Partnership Firms</c:v>
                </c:pt>
              </c:strCache>
            </c:strRef>
          </c:tx>
          <c:spPr>
            <a:solidFill>
              <a:schemeClr val="accent4">
                <a:shade val="58000"/>
              </a:schemeClr>
            </a:solidFill>
            <a:ln>
              <a:noFill/>
            </a:ln>
            <a:effectLst/>
          </c:spPr>
          <c:invertIfNegative val="0"/>
          <c:dLbls>
            <c:numFmt formatCode="#,##0" sourceLinked="0"/>
            <c:spPr>
              <a:noFill/>
              <a:ln>
                <a:noFill/>
              </a:ln>
              <a:effectLst/>
            </c:spPr>
            <c:txPr>
              <a:bodyPr rot="-5400000" spcFirstLastPara="1" vertOverflow="clip" horzOverflow="clip"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Sheet1!$H$3:$H$7</c:f>
              <c:strCache>
                <c:ptCount val="5"/>
                <c:pt idx="0">
                  <c:v>CENTRAL</c:v>
                </c:pt>
                <c:pt idx="1">
                  <c:v>EAST</c:v>
                </c:pt>
                <c:pt idx="2">
                  <c:v>NORTH</c:v>
                </c:pt>
                <c:pt idx="3">
                  <c:v>SOUTH</c:v>
                </c:pt>
                <c:pt idx="4">
                  <c:v>WEST</c:v>
                </c:pt>
              </c:strCache>
              <c:extLst/>
            </c:strRef>
          </c:cat>
          <c:val>
            <c:numRef>
              <c:f>Sheet1!$I$3:$I$7</c:f>
              <c:numCache>
                <c:formatCode>General</c:formatCode>
                <c:ptCount val="5"/>
                <c:pt idx="0">
                  <c:v>6492</c:v>
                </c:pt>
                <c:pt idx="1">
                  <c:v>2111</c:v>
                </c:pt>
                <c:pt idx="2">
                  <c:v>5411</c:v>
                </c:pt>
                <c:pt idx="3">
                  <c:v>5599</c:v>
                </c:pt>
                <c:pt idx="4">
                  <c:v>7894</c:v>
                </c:pt>
              </c:numCache>
              <c:extLst/>
            </c:numRef>
          </c:val>
          <c:extLst>
            <c:ext xmlns:c16="http://schemas.microsoft.com/office/drawing/2014/chart" uri="{C3380CC4-5D6E-409C-BE32-E72D297353CC}">
              <c16:uniqueId val="{00000000-5B05-4F5A-95D2-C69C26E64505}"/>
            </c:ext>
          </c:extLst>
        </c:ser>
        <c:ser>
          <c:idx val="1"/>
          <c:order val="1"/>
          <c:tx>
            <c:strRef>
              <c:f>Sheet1!$J$2</c:f>
              <c:strCache>
                <c:ptCount val="1"/>
                <c:pt idx="0">
                  <c:v>No. of Partners</c:v>
                </c:pt>
              </c:strCache>
            </c:strRef>
          </c:tx>
          <c:spPr>
            <a:solidFill>
              <a:schemeClr val="accent4">
                <a:shade val="86000"/>
              </a:schemeClr>
            </a:solidFill>
            <a:ln>
              <a:noFill/>
            </a:ln>
            <a:effectLst/>
          </c:spPr>
          <c:invertIfNegative val="0"/>
          <c:dLbls>
            <c:numFmt formatCode="#,##0" sourceLinked="0"/>
            <c:spPr>
              <a:noFill/>
              <a:ln>
                <a:noFill/>
              </a:ln>
              <a:effectLst/>
            </c:spPr>
            <c:txPr>
              <a:bodyPr rot="-5400000" spcFirstLastPara="1" vertOverflow="clip" horzOverflow="clip"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Sheet1!$H$3:$H$7</c:f>
              <c:strCache>
                <c:ptCount val="5"/>
                <c:pt idx="0">
                  <c:v>CENTRAL</c:v>
                </c:pt>
                <c:pt idx="1">
                  <c:v>EAST</c:v>
                </c:pt>
                <c:pt idx="2">
                  <c:v>NORTH</c:v>
                </c:pt>
                <c:pt idx="3">
                  <c:v>SOUTH</c:v>
                </c:pt>
                <c:pt idx="4">
                  <c:v>WEST</c:v>
                </c:pt>
              </c:strCache>
              <c:extLst/>
            </c:strRef>
          </c:cat>
          <c:val>
            <c:numRef>
              <c:f>Sheet1!$J$3:$J$7</c:f>
              <c:numCache>
                <c:formatCode>General</c:formatCode>
                <c:ptCount val="5"/>
                <c:pt idx="0">
                  <c:v>34160</c:v>
                </c:pt>
                <c:pt idx="1">
                  <c:v>12819</c:v>
                </c:pt>
                <c:pt idx="2">
                  <c:v>30284</c:v>
                </c:pt>
                <c:pt idx="3">
                  <c:v>31143</c:v>
                </c:pt>
                <c:pt idx="4">
                  <c:v>50618</c:v>
                </c:pt>
              </c:numCache>
              <c:extLst/>
            </c:numRef>
          </c:val>
          <c:extLst>
            <c:ext xmlns:c16="http://schemas.microsoft.com/office/drawing/2014/chart" uri="{C3380CC4-5D6E-409C-BE32-E72D297353CC}">
              <c16:uniqueId val="{00000001-5B05-4F5A-95D2-C69C26E64505}"/>
            </c:ext>
          </c:extLst>
        </c:ser>
        <c:ser>
          <c:idx val="2"/>
          <c:order val="2"/>
          <c:tx>
            <c:strRef>
              <c:f>Sheet1!$K$2</c:f>
              <c:strCache>
                <c:ptCount val="1"/>
                <c:pt idx="0">
                  <c:v>Proprietary Firms</c:v>
                </c:pt>
              </c:strCache>
            </c:strRef>
          </c:tx>
          <c:spPr>
            <a:solidFill>
              <a:schemeClr val="accent4">
                <a:tint val="86000"/>
              </a:schemeClr>
            </a:solidFill>
            <a:ln>
              <a:noFill/>
            </a:ln>
            <a:effectLst/>
          </c:spPr>
          <c:invertIfNegative val="0"/>
          <c:dLbls>
            <c:numFmt formatCode="#,##0" sourceLinked="0"/>
            <c:spPr>
              <a:noFill/>
              <a:ln>
                <a:noFill/>
              </a:ln>
              <a:effectLst/>
            </c:spPr>
            <c:txPr>
              <a:bodyPr rot="-5400000" spcFirstLastPara="1" vertOverflow="clip" horzOverflow="clip"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Sheet1!$H$3:$H$7</c:f>
              <c:strCache>
                <c:ptCount val="5"/>
                <c:pt idx="0">
                  <c:v>CENTRAL</c:v>
                </c:pt>
                <c:pt idx="1">
                  <c:v>EAST</c:v>
                </c:pt>
                <c:pt idx="2">
                  <c:v>NORTH</c:v>
                </c:pt>
                <c:pt idx="3">
                  <c:v>SOUTH</c:v>
                </c:pt>
                <c:pt idx="4">
                  <c:v>WEST</c:v>
                </c:pt>
              </c:strCache>
              <c:extLst/>
            </c:strRef>
          </c:cat>
          <c:val>
            <c:numRef>
              <c:f>Sheet1!$K$3:$K$7</c:f>
              <c:numCache>
                <c:formatCode>General</c:formatCode>
                <c:ptCount val="5"/>
                <c:pt idx="0">
                  <c:v>13497</c:v>
                </c:pt>
                <c:pt idx="1">
                  <c:v>5055</c:v>
                </c:pt>
                <c:pt idx="2">
                  <c:v>12685</c:v>
                </c:pt>
                <c:pt idx="3">
                  <c:v>12660</c:v>
                </c:pt>
                <c:pt idx="4">
                  <c:v>25455</c:v>
                </c:pt>
              </c:numCache>
              <c:extLst/>
            </c:numRef>
          </c:val>
          <c:extLst>
            <c:ext xmlns:c16="http://schemas.microsoft.com/office/drawing/2014/chart" uri="{C3380CC4-5D6E-409C-BE32-E72D297353CC}">
              <c16:uniqueId val="{00000002-5B05-4F5A-95D2-C69C26E64505}"/>
            </c:ext>
          </c:extLst>
        </c:ser>
        <c:ser>
          <c:idx val="3"/>
          <c:order val="3"/>
          <c:tx>
            <c:strRef>
              <c:f>Sheet1!$L$2</c:f>
              <c:strCache>
                <c:ptCount val="1"/>
                <c:pt idx="0">
                  <c:v>Branch Offices</c:v>
                </c:pt>
              </c:strCache>
            </c:strRef>
          </c:tx>
          <c:spPr>
            <a:solidFill>
              <a:schemeClr val="accent4">
                <a:tint val="58000"/>
              </a:schemeClr>
            </a:solidFill>
            <a:ln>
              <a:noFill/>
            </a:ln>
            <a:effectLst/>
          </c:spPr>
          <c:invertIfNegative val="0"/>
          <c:dLbls>
            <c:numFmt formatCode="#,##0" sourceLinked="0"/>
            <c:spPr>
              <a:noFill/>
              <a:ln>
                <a:noFill/>
              </a:ln>
              <a:effectLst/>
            </c:spPr>
            <c:txPr>
              <a:bodyPr rot="-5400000" spcFirstLastPara="1" vertOverflow="clip" horzOverflow="clip"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Sheet1!$H$3:$H$7</c:f>
              <c:strCache>
                <c:ptCount val="5"/>
                <c:pt idx="0">
                  <c:v>CENTRAL</c:v>
                </c:pt>
                <c:pt idx="1">
                  <c:v>EAST</c:v>
                </c:pt>
                <c:pt idx="2">
                  <c:v>NORTH</c:v>
                </c:pt>
                <c:pt idx="3">
                  <c:v>SOUTH</c:v>
                </c:pt>
                <c:pt idx="4">
                  <c:v>WEST</c:v>
                </c:pt>
              </c:strCache>
              <c:extLst/>
            </c:strRef>
          </c:cat>
          <c:val>
            <c:numRef>
              <c:f>Sheet1!$L$3:$L$7</c:f>
              <c:numCache>
                <c:formatCode>General</c:formatCode>
                <c:ptCount val="5"/>
                <c:pt idx="0">
                  <c:v>6484</c:v>
                </c:pt>
                <c:pt idx="1">
                  <c:v>1968</c:v>
                </c:pt>
                <c:pt idx="2">
                  <c:v>4659</c:v>
                </c:pt>
                <c:pt idx="3">
                  <c:v>3685</c:v>
                </c:pt>
                <c:pt idx="4">
                  <c:v>4797</c:v>
                </c:pt>
              </c:numCache>
              <c:extLst/>
            </c:numRef>
          </c:val>
          <c:extLst>
            <c:ext xmlns:c16="http://schemas.microsoft.com/office/drawing/2014/chart" uri="{C3380CC4-5D6E-409C-BE32-E72D297353CC}">
              <c16:uniqueId val="{00000003-5B05-4F5A-95D2-C69C26E64505}"/>
            </c:ext>
          </c:extLst>
        </c:ser>
        <c:dLbls>
          <c:dLblPos val="outEnd"/>
          <c:showLegendKey val="0"/>
          <c:showVal val="1"/>
          <c:showCatName val="0"/>
          <c:showSerName val="0"/>
          <c:showPercent val="0"/>
          <c:showBubbleSize val="0"/>
        </c:dLbls>
        <c:gapWidth val="444"/>
        <c:overlap val="-90"/>
        <c:axId val="1161827648"/>
        <c:axId val="1161823808"/>
      </c:barChart>
      <c:catAx>
        <c:axId val="1161827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cap="all" spc="120" normalizeH="0" baseline="0">
                <a:solidFill>
                  <a:schemeClr val="tx1"/>
                </a:solidFill>
                <a:latin typeface="+mn-lt"/>
                <a:ea typeface="+mn-ea"/>
                <a:cs typeface="+mn-cs"/>
              </a:defRPr>
            </a:pPr>
            <a:endParaRPr lang="en-US"/>
          </a:p>
        </c:txPr>
        <c:crossAx val="1161823808"/>
        <c:crosses val="autoZero"/>
        <c:auto val="1"/>
        <c:lblAlgn val="ctr"/>
        <c:lblOffset val="100"/>
        <c:noMultiLvlLbl val="0"/>
      </c:catAx>
      <c:valAx>
        <c:axId val="1161823808"/>
        <c:scaling>
          <c:orientation val="minMax"/>
        </c:scaling>
        <c:delete val="1"/>
        <c:axPos val="l"/>
        <c:numFmt formatCode="General" sourceLinked="1"/>
        <c:majorTickMark val="none"/>
        <c:minorTickMark val="none"/>
        <c:tickLblPos val="nextTo"/>
        <c:crossAx val="1161827648"/>
        <c:crosses val="autoZero"/>
        <c:crossBetween val="between"/>
      </c:valAx>
      <c:spPr>
        <a:noFill/>
        <a:ln>
          <a:noFill/>
        </a:ln>
        <a:effectLst/>
      </c:spPr>
    </c:plotArea>
    <c:legend>
      <c:legendPos val="t"/>
      <c:layout>
        <c:manualLayout>
          <c:xMode val="edge"/>
          <c:yMode val="edge"/>
          <c:x val="8.4985499261571895E-2"/>
          <c:y val="0.11279265688720774"/>
          <c:w val="0.3972222222222222"/>
          <c:h val="0.21343941382327206"/>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sz="1600">
          <a:solidFill>
            <a:schemeClr val="tx1"/>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doughnutChart>
        <c:varyColors val="1"/>
        <c:ser>
          <c:idx val="0"/>
          <c:order val="0"/>
          <c:tx>
            <c:strRef>
              <c:f>'Exported Data'!$B$2</c:f>
              <c:strCache>
                <c:ptCount val="1"/>
                <c:pt idx="0">
                  <c:v>Column2</c:v>
                </c:pt>
              </c:strCache>
            </c:strRef>
          </c:tx>
          <c:dPt>
            <c:idx val="0"/>
            <c:bubble3D val="0"/>
            <c:spPr>
              <a:solidFill>
                <a:schemeClr val="accent5">
                  <a:shade val="65000"/>
                </a:schemeClr>
              </a:solidFill>
              <a:ln w="19050">
                <a:solidFill>
                  <a:schemeClr val="lt1"/>
                </a:solidFill>
              </a:ln>
              <a:effectLst/>
            </c:spPr>
            <c:extLst>
              <c:ext xmlns:c16="http://schemas.microsoft.com/office/drawing/2014/chart" uri="{C3380CC4-5D6E-409C-BE32-E72D297353CC}">
                <c16:uniqueId val="{00000001-883A-4B3F-B6C1-D512A2B3656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883A-4B3F-B6C1-D512A2B36569}"/>
              </c:ext>
            </c:extLst>
          </c:dPt>
          <c:dPt>
            <c:idx val="2"/>
            <c:bubble3D val="0"/>
            <c:spPr>
              <a:solidFill>
                <a:schemeClr val="accent5">
                  <a:tint val="65000"/>
                </a:schemeClr>
              </a:solidFill>
              <a:ln w="19050">
                <a:solidFill>
                  <a:schemeClr val="lt1"/>
                </a:solidFill>
              </a:ln>
              <a:effectLst/>
            </c:spPr>
            <c:extLst>
              <c:ext xmlns:c16="http://schemas.microsoft.com/office/drawing/2014/chart" uri="{C3380CC4-5D6E-409C-BE32-E72D297353CC}">
                <c16:uniqueId val="{00000005-883A-4B3F-B6C1-D512A2B36569}"/>
              </c:ext>
            </c:extLst>
          </c:dPt>
          <c:dLbls>
            <c:dLbl>
              <c:idx val="0"/>
              <c:layout>
                <c:manualLayout>
                  <c:x val="0.13055555555555556"/>
                  <c:y val="-7.8703703703703706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83A-4B3F-B6C1-D512A2B36569}"/>
                </c:ext>
              </c:extLst>
            </c:dLbl>
            <c:dLbl>
              <c:idx val="1"/>
              <c:layout>
                <c:manualLayout>
                  <c:x val="0.17777777777777778"/>
                  <c:y val="1.1574074074074073E-2"/>
                </c:manualLayout>
              </c:layout>
              <c:showLegendKey val="0"/>
              <c:showVal val="1"/>
              <c:showCatName val="1"/>
              <c:showSerName val="0"/>
              <c:showPercent val="0"/>
              <c:showBubbleSize val="0"/>
              <c:extLst>
                <c:ext xmlns:c15="http://schemas.microsoft.com/office/drawing/2012/chart" uri="{CE6537A1-D6FC-4f65-9D91-7224C49458BB}">
                  <c15:layout>
                    <c:manualLayout>
                      <c:w val="0.245167104111986"/>
                      <c:h val="0.13987897346165062"/>
                    </c:manualLayout>
                  </c15:layout>
                </c:ext>
                <c:ext xmlns:c16="http://schemas.microsoft.com/office/drawing/2014/chart" uri="{C3380CC4-5D6E-409C-BE32-E72D297353CC}">
                  <c16:uniqueId val="{00000003-883A-4B3F-B6C1-D512A2B36569}"/>
                </c:ext>
              </c:extLst>
            </c:dLbl>
            <c:dLbl>
              <c:idx val="2"/>
              <c:layout>
                <c:manualLayout>
                  <c:x val="-0.15000000000000002"/>
                  <c:y val="1.8518518518518434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83A-4B3F-B6C1-D512A2B36569}"/>
                </c:ext>
              </c:extLst>
            </c:dLbl>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6576" tIns="18288" rIns="36576" bIns="18288" anchor="ctr" anchorCtr="1">
                <a:spAutoFit/>
              </a:bodyPr>
              <a:lstStyle/>
              <a:p>
                <a:pPr>
                  <a:defRPr sz="2000" b="1"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'Exported Data'!$A$3:$A$5</c:f>
              <c:strCache>
                <c:ptCount val="3"/>
                <c:pt idx="0">
                  <c:v>Alliance Model</c:v>
                </c:pt>
                <c:pt idx="1">
                  <c:v>Lead Firm Model</c:v>
                </c:pt>
                <c:pt idx="2">
                  <c:v>Network Model</c:v>
                </c:pt>
              </c:strCache>
            </c:strRef>
          </c:cat>
          <c:val>
            <c:numRef>
              <c:f>'Exported Data'!$B$3:$B$5</c:f>
              <c:numCache>
                <c:formatCode>General</c:formatCode>
                <c:ptCount val="3"/>
                <c:pt idx="0">
                  <c:v>18</c:v>
                </c:pt>
                <c:pt idx="1">
                  <c:v>6</c:v>
                </c:pt>
                <c:pt idx="2">
                  <c:v>103</c:v>
                </c:pt>
              </c:numCache>
            </c:numRef>
          </c:val>
          <c:extLst>
            <c:ext xmlns:c16="http://schemas.microsoft.com/office/drawing/2014/chart" uri="{C3380CC4-5D6E-409C-BE32-E72D297353CC}">
              <c16:uniqueId val="{00000006-883A-4B3F-B6C1-D512A2B36569}"/>
            </c:ext>
          </c:extLst>
        </c:ser>
        <c:dLbls>
          <c:showLegendKey val="0"/>
          <c:showVal val="0"/>
          <c:showCatName val="0"/>
          <c:showSerName val="0"/>
          <c:showPercent val="0"/>
          <c:showBubbleSize val="0"/>
          <c:showLeaderLines val="0"/>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withinLinear" id="17">
  <a:schemeClr val="accent4"/>
</cs:colorStyle>
</file>

<file path=ppt/charts/colors7.xml><?xml version="1.0" encoding="utf-8"?>
<cs:colorStyle xmlns:cs="http://schemas.microsoft.com/office/drawing/2012/chartStyle" xmlns:a="http://schemas.openxmlformats.org/drawingml/2006/main" meth="withinLinear" id="18">
  <a:schemeClr val="accent5"/>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800"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800"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FDC4CED7-A13F-4F08-AA4E-57CAB506F5DC}" type="datetimeFigureOut">
              <a:rPr lang="en-IN" smtClean="0"/>
              <a:t>19-11-2025</a:t>
            </a:fld>
            <a:endParaRPr lang="en-IN"/>
          </a:p>
        </p:txBody>
      </p:sp>
      <p:sp>
        <p:nvSpPr>
          <p:cNvPr id="4" name="Slide Image Placeholder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E704232E-BC74-4DC3-9C4F-4E34ECE408FA}" type="slidenum">
              <a:rPr lang="en-IN" smtClean="0"/>
              <a:t>‹#›</a:t>
            </a:fld>
            <a:endParaRPr lang="en-IN"/>
          </a:p>
        </p:txBody>
      </p:sp>
    </p:spTree>
    <p:extLst>
      <p:ext uri="{BB962C8B-B14F-4D97-AF65-F5344CB8AC3E}">
        <p14:creationId xmlns:p14="http://schemas.microsoft.com/office/powerpoint/2010/main" val="3848771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C65E33-9226-1188-F9BF-D59F78D494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FFA028-B217-8DF8-25B3-6890D7BF18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A4C3BF-9BD7-C90C-6834-850622303436}"/>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4ECA40DB-E5EC-DF12-260D-470EB3A45CA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3DABDA-89F0-4727-B28F-05A90B0069BB}" type="slidenum">
              <a:rPr kumimoji="0" lang="zh-CN" altLang="en-US" sz="1200" b="0" i="0" u="none" strike="noStrike" kern="1200" cap="none" spc="0" normalizeH="0" baseline="0" noProof="0" smtClean="0">
                <a:ln>
                  <a:noFill/>
                </a:ln>
                <a:solidFill>
                  <a:prstClr val="black"/>
                </a:solidFill>
                <a:effectLst/>
                <a:uLnTx/>
                <a:uFillTx/>
                <a:latin typeface="Arial"/>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Arial"/>
              <a:ea typeface="等线" panose="02010600030101010101" pitchFamily="2" charset="-122"/>
              <a:cs typeface="+mn-cs"/>
            </a:endParaRPr>
          </a:p>
        </p:txBody>
      </p:sp>
    </p:spTree>
    <p:extLst>
      <p:ext uri="{BB962C8B-B14F-4D97-AF65-F5344CB8AC3E}">
        <p14:creationId xmlns:p14="http://schemas.microsoft.com/office/powerpoint/2010/main" val="9010974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N"/>
          </a:p>
        </p:txBody>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A49B3CEF-4A13-403E-9F08-144EC51D2555}" type="slidenum">
              <a:rPr lang="en-IN" smtClean="0"/>
              <a:t>24</a:t>
            </a:fld>
            <a:endParaRPr lang="en-IN"/>
          </a:p>
        </p:txBody>
      </p:sp>
    </p:spTree>
    <p:extLst>
      <p:ext uri="{BB962C8B-B14F-4D97-AF65-F5344CB8AC3E}">
        <p14:creationId xmlns:p14="http://schemas.microsoft.com/office/powerpoint/2010/main" val="34679971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N"/>
          </a:p>
        </p:txBody>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9B71B49E-358A-4C60-A3E3-D480778FC099}" type="slidenum">
              <a:rPr lang="en-IN" smtClean="0"/>
              <a:t>25</a:t>
            </a:fld>
            <a:endParaRPr lang="en-IN"/>
          </a:p>
        </p:txBody>
      </p:sp>
    </p:spTree>
    <p:extLst>
      <p:ext uri="{BB962C8B-B14F-4D97-AF65-F5344CB8AC3E}">
        <p14:creationId xmlns:p14="http://schemas.microsoft.com/office/powerpoint/2010/main" val="34058627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N"/>
          </a:p>
        </p:txBody>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A49B3CEF-4A13-403E-9F08-144EC51D2555}" type="slidenum">
              <a:rPr lang="en-IN" smtClean="0"/>
              <a:t>26</a:t>
            </a:fld>
            <a:endParaRPr lang="en-IN"/>
          </a:p>
        </p:txBody>
      </p:sp>
    </p:spTree>
    <p:extLst>
      <p:ext uri="{BB962C8B-B14F-4D97-AF65-F5344CB8AC3E}">
        <p14:creationId xmlns:p14="http://schemas.microsoft.com/office/powerpoint/2010/main" val="19323482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4337FB-34F0-F929-F01A-358429D1B4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E917A1-0A10-76E0-9835-7E56977699A1}"/>
              </a:ext>
            </a:extLst>
          </p:cNvPr>
          <p:cNvSpPr>
            <a:spLocks noGrp="1" noRot="1" noChangeAspect="1"/>
          </p:cNvSpPr>
          <p:nvPr>
            <p:ph type="sldImg"/>
          </p:nvPr>
        </p:nvSpPr>
        <p:spPr/>
        <p:txBody>
          <a:bodyPr/>
          <a:lstStyle/>
          <a:p>
            <a:endParaRPr lang="en-IN"/>
          </a:p>
        </p:txBody>
      </p:sp>
      <p:sp>
        <p:nvSpPr>
          <p:cNvPr id="3" name="Notes Placeholder 2">
            <a:extLst>
              <a:ext uri="{FF2B5EF4-FFF2-40B4-BE49-F238E27FC236}">
                <a16:creationId xmlns:a16="http://schemas.microsoft.com/office/drawing/2014/main" id="{A01F416D-1381-F693-11D5-6AC98D8FD945}"/>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69CCC419-DBD2-4AD7-3F3A-2F4D79387133}"/>
              </a:ext>
            </a:extLst>
          </p:cNvPr>
          <p:cNvSpPr>
            <a:spLocks noGrp="1"/>
          </p:cNvSpPr>
          <p:nvPr>
            <p:ph type="sldNum" sz="quarter" idx="5"/>
          </p:nvPr>
        </p:nvSpPr>
        <p:spPr/>
        <p:txBody>
          <a:bodyPr/>
          <a:lstStyle/>
          <a:p>
            <a:fld id="{A49B3CEF-4A13-403E-9F08-144EC51D2555}" type="slidenum">
              <a:rPr lang="en-IN" smtClean="0"/>
              <a:t>27</a:t>
            </a:fld>
            <a:endParaRPr lang="en-IN"/>
          </a:p>
        </p:txBody>
      </p:sp>
    </p:spTree>
    <p:extLst>
      <p:ext uri="{BB962C8B-B14F-4D97-AF65-F5344CB8AC3E}">
        <p14:creationId xmlns:p14="http://schemas.microsoft.com/office/powerpoint/2010/main" val="15076804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44030-138A-1D49-A747-FDE9417DAF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D6B4E3-B3EE-1840-06F4-091915F4BFC6}"/>
              </a:ext>
            </a:extLst>
          </p:cNvPr>
          <p:cNvSpPr>
            <a:spLocks noGrp="1" noRot="1" noChangeAspect="1"/>
          </p:cNvSpPr>
          <p:nvPr>
            <p:ph type="sldImg"/>
          </p:nvPr>
        </p:nvSpPr>
        <p:spPr/>
        <p:txBody>
          <a:bodyPr/>
          <a:lstStyle/>
          <a:p>
            <a:endParaRPr lang="en-IN"/>
          </a:p>
        </p:txBody>
      </p:sp>
      <p:sp>
        <p:nvSpPr>
          <p:cNvPr id="3" name="Notes Placeholder 2">
            <a:extLst>
              <a:ext uri="{FF2B5EF4-FFF2-40B4-BE49-F238E27FC236}">
                <a16:creationId xmlns:a16="http://schemas.microsoft.com/office/drawing/2014/main" id="{F22C4673-AFA4-FF14-0D9F-8883F5B4F67E}"/>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4E476B4B-956D-5C63-F22E-536A85C7C03A}"/>
              </a:ext>
            </a:extLst>
          </p:cNvPr>
          <p:cNvSpPr>
            <a:spLocks noGrp="1"/>
          </p:cNvSpPr>
          <p:nvPr>
            <p:ph type="sldNum" sz="quarter" idx="5"/>
          </p:nvPr>
        </p:nvSpPr>
        <p:spPr/>
        <p:txBody>
          <a:bodyPr/>
          <a:lstStyle/>
          <a:p>
            <a:fld id="{A49B3CEF-4A13-403E-9F08-144EC51D2555}" type="slidenum">
              <a:rPr lang="en-IN" smtClean="0"/>
              <a:t>28</a:t>
            </a:fld>
            <a:endParaRPr lang="en-IN"/>
          </a:p>
        </p:txBody>
      </p:sp>
    </p:spTree>
    <p:extLst>
      <p:ext uri="{BB962C8B-B14F-4D97-AF65-F5344CB8AC3E}">
        <p14:creationId xmlns:p14="http://schemas.microsoft.com/office/powerpoint/2010/main" val="16540790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N"/>
          </a:p>
        </p:txBody>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E057BC-B0C4-4489-9061-2AED34DBBBA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78781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6B7395-3025-376A-5B15-6121B1AA03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2153E5-29A6-36C7-4F34-28A00F7F4C45}"/>
              </a:ext>
            </a:extLst>
          </p:cNvPr>
          <p:cNvSpPr>
            <a:spLocks noGrp="1" noRot="1" noChangeAspect="1"/>
          </p:cNvSpPr>
          <p:nvPr>
            <p:ph type="sldImg"/>
          </p:nvPr>
        </p:nvSpPr>
        <p:spPr/>
        <p:txBody>
          <a:bodyPr/>
          <a:lstStyle/>
          <a:p>
            <a:endParaRPr lang="en-IN"/>
          </a:p>
        </p:txBody>
      </p:sp>
      <p:sp>
        <p:nvSpPr>
          <p:cNvPr id="3" name="Notes Placeholder 2">
            <a:extLst>
              <a:ext uri="{FF2B5EF4-FFF2-40B4-BE49-F238E27FC236}">
                <a16:creationId xmlns:a16="http://schemas.microsoft.com/office/drawing/2014/main" id="{78240CD1-9278-CCC8-EFD1-5632F1244F58}"/>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90EF7FD5-FEC8-0149-8B5F-BA856445E18B}"/>
              </a:ext>
            </a:extLst>
          </p:cNvPr>
          <p:cNvSpPr>
            <a:spLocks noGrp="1"/>
          </p:cNvSpPr>
          <p:nvPr>
            <p:ph type="sldNum" sz="quarter" idx="5"/>
          </p:nvPr>
        </p:nvSpPr>
        <p:spPr/>
        <p:txBody>
          <a:bodyPr/>
          <a:lstStyle/>
          <a:p>
            <a:fld id="{E5E057BC-B0C4-4489-9061-2AED34DBBBAC}" type="slidenum">
              <a:rPr lang="en-US" smtClean="0"/>
              <a:t>53</a:t>
            </a:fld>
            <a:endParaRPr lang="en-US"/>
          </a:p>
        </p:txBody>
      </p:sp>
    </p:spTree>
    <p:extLst>
      <p:ext uri="{BB962C8B-B14F-4D97-AF65-F5344CB8AC3E}">
        <p14:creationId xmlns:p14="http://schemas.microsoft.com/office/powerpoint/2010/main" val="18069963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a:extLst>
            <a:ext uri="{FF2B5EF4-FFF2-40B4-BE49-F238E27FC236}">
              <a16:creationId xmlns:a16="http://schemas.microsoft.com/office/drawing/2014/main" id="{145F0AF6-5575-85E8-CAB7-D3D9F5EB412A}"/>
            </a:ext>
          </a:extLst>
        </p:cNvPr>
        <p:cNvGrpSpPr/>
        <p:nvPr/>
      </p:nvGrpSpPr>
      <p:grpSpPr>
        <a:xfrm>
          <a:off x="0" y="0"/>
          <a:ext cx="0" cy="0"/>
          <a:chOff x="0" y="0"/>
          <a:chExt cx="0" cy="0"/>
        </a:xfrm>
      </p:grpSpPr>
      <p:sp>
        <p:nvSpPr>
          <p:cNvPr id="437" name="Google Shape;437;g28eaae6a458_0_18:notes">
            <a:extLst>
              <a:ext uri="{FF2B5EF4-FFF2-40B4-BE49-F238E27FC236}">
                <a16:creationId xmlns:a16="http://schemas.microsoft.com/office/drawing/2014/main" id="{263B7AEE-20BF-06CC-8004-170E27810748}"/>
              </a:ext>
            </a:extLst>
          </p:cNvPr>
          <p:cNvSpPr>
            <a:spLocks noGrp="1" noRot="1" noChangeAspect="1"/>
          </p:cNvSpPr>
          <p:nvPr>
            <p:ph type="sldImg" idx="2"/>
          </p:nvPr>
        </p:nvSpPr>
        <p:spPr>
          <a:xfrm>
            <a:off x="79375" y="739775"/>
            <a:ext cx="6577013" cy="3700463"/>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IN"/>
          </a:p>
        </p:txBody>
      </p:sp>
      <p:sp>
        <p:nvSpPr>
          <p:cNvPr id="438" name="Google Shape;438;g28eaae6a458_0_18:notes">
            <a:extLst>
              <a:ext uri="{FF2B5EF4-FFF2-40B4-BE49-F238E27FC236}">
                <a16:creationId xmlns:a16="http://schemas.microsoft.com/office/drawing/2014/main" id="{4007D0E3-AB77-E7F0-77BD-EE92308F5E5A}"/>
              </a:ext>
            </a:extLst>
          </p:cNvPr>
          <p:cNvSpPr txBox="1">
            <a:spLocks noGrp="1"/>
          </p:cNvSpPr>
          <p:nvPr>
            <p:ph type="body" idx="1"/>
          </p:nvPr>
        </p:nvSpPr>
        <p:spPr>
          <a:xfrm>
            <a:off x="673577" y="4686499"/>
            <a:ext cx="5388610" cy="443984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972816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CA672-4B9E-5059-A775-F7E84DFF09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4E1DD1-7FAB-B383-FB84-0AFCDB6C56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527B4B-E59E-5D03-62E2-E019C5E5A0B6}"/>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F8F5472D-717F-81A7-FEC6-0DAD1E40579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3DABDA-89F0-4727-B28F-05A90B0069BB}" type="slidenum">
              <a:rPr kumimoji="0" lang="zh-CN" altLang="en-US" sz="1200" b="0" i="0" u="none" strike="noStrike" kern="1200" cap="none" spc="0" normalizeH="0" baseline="0" noProof="0" smtClean="0">
                <a:ln>
                  <a:noFill/>
                </a:ln>
                <a:solidFill>
                  <a:prstClr val="black"/>
                </a:solidFill>
                <a:effectLst/>
                <a:uLnTx/>
                <a:uFillTx/>
                <a:latin typeface="Arial"/>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Arial"/>
              <a:ea typeface="等线" panose="02010600030101010101" pitchFamily="2" charset="-122"/>
              <a:cs typeface="+mn-cs"/>
            </a:endParaRPr>
          </a:p>
        </p:txBody>
      </p:sp>
    </p:spTree>
    <p:extLst>
      <p:ext uri="{BB962C8B-B14F-4D97-AF65-F5344CB8AC3E}">
        <p14:creationId xmlns:p14="http://schemas.microsoft.com/office/powerpoint/2010/main" val="31987189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8BD230-E906-3582-E623-0A726D0200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02D98E-EA4A-005F-B023-44AF828CB2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AB3B56-D446-E4BB-C32C-801E2C160523}"/>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AF034CC7-22A4-672A-0EF3-354724F083B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3DABDA-89F0-4727-B28F-05A90B0069BB}" type="slidenum">
              <a:rPr kumimoji="0" lang="zh-CN" altLang="en-US" sz="1200" b="0" i="0" u="none" strike="noStrike" kern="1200" cap="none" spc="0" normalizeH="0" baseline="0" noProof="0" smtClean="0">
                <a:ln>
                  <a:noFill/>
                </a:ln>
                <a:solidFill>
                  <a:prstClr val="black"/>
                </a:solidFill>
                <a:effectLst/>
                <a:uLnTx/>
                <a:uFillTx/>
                <a:latin typeface="Arial"/>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Arial"/>
              <a:ea typeface="等线" panose="02010600030101010101" pitchFamily="2" charset="-122"/>
              <a:cs typeface="+mn-cs"/>
            </a:endParaRPr>
          </a:p>
        </p:txBody>
      </p:sp>
    </p:spTree>
    <p:extLst>
      <p:ext uri="{BB962C8B-B14F-4D97-AF65-F5344CB8AC3E}">
        <p14:creationId xmlns:p14="http://schemas.microsoft.com/office/powerpoint/2010/main" val="2532229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3DABDA-89F0-4727-B28F-05A90B0069BB}" type="slidenum">
              <a:rPr kumimoji="0" lang="zh-CN" altLang="en-US" sz="1200" b="0" i="0" u="none" strike="noStrike" kern="1200" cap="none" spc="0" normalizeH="0" baseline="0" noProof="0" smtClean="0">
                <a:ln>
                  <a:noFill/>
                </a:ln>
                <a:solidFill>
                  <a:prstClr val="black"/>
                </a:solidFill>
                <a:effectLst/>
                <a:uLnTx/>
                <a:uFillTx/>
                <a:latin typeface="Arial"/>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Arial"/>
              <a:ea typeface="等线" panose="02010600030101010101" pitchFamily="2" charset="-122"/>
              <a:cs typeface="+mn-cs"/>
            </a:endParaRPr>
          </a:p>
        </p:txBody>
      </p:sp>
    </p:spTree>
    <p:extLst>
      <p:ext uri="{BB962C8B-B14F-4D97-AF65-F5344CB8AC3E}">
        <p14:creationId xmlns:p14="http://schemas.microsoft.com/office/powerpoint/2010/main" val="37191330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9FD1D2-6E15-1B45-3E33-C334AA6491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588E6C-CBAA-67D4-CE04-67680FDDF9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2A7EF5-A604-662C-D2AB-F40C396A65A2}"/>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4A633D4C-C88A-0FB6-5101-BA9B04ABC10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3DABDA-89F0-4727-B28F-05A90B0069BB}" type="slidenum">
              <a:rPr kumimoji="0" lang="zh-CN" altLang="en-US" sz="1200" b="0" i="0" u="none" strike="noStrike" kern="1200" cap="none" spc="0" normalizeH="0" baseline="0" noProof="0" smtClean="0">
                <a:ln>
                  <a:noFill/>
                </a:ln>
                <a:solidFill>
                  <a:prstClr val="black"/>
                </a:solidFill>
                <a:effectLst/>
                <a:uLnTx/>
                <a:uFillTx/>
                <a:latin typeface="Arial"/>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Arial"/>
              <a:ea typeface="等线" panose="02010600030101010101" pitchFamily="2" charset="-122"/>
              <a:cs typeface="+mn-cs"/>
            </a:endParaRPr>
          </a:p>
        </p:txBody>
      </p:sp>
    </p:spTree>
    <p:extLst>
      <p:ext uri="{BB962C8B-B14F-4D97-AF65-F5344CB8AC3E}">
        <p14:creationId xmlns:p14="http://schemas.microsoft.com/office/powerpoint/2010/main" val="871719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70DC09-1D84-185D-09DA-91D90B13ED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F52E90-460B-92CB-00E3-9B0063D4C9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9580FD-5BEC-1D0B-A936-B37950F8BA51}"/>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37F3E9C0-08A9-821B-38FE-29886836CBD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3DABDA-89F0-4727-B28F-05A90B0069BB}" type="slidenum">
              <a:rPr kumimoji="0" lang="zh-CN" altLang="en-US" sz="1200" b="0" i="0" u="none" strike="noStrike" kern="1200" cap="none" spc="0" normalizeH="0" baseline="0" noProof="0" smtClean="0">
                <a:ln>
                  <a:noFill/>
                </a:ln>
                <a:solidFill>
                  <a:prstClr val="black"/>
                </a:solidFill>
                <a:effectLst/>
                <a:uLnTx/>
                <a:uFillTx/>
                <a:latin typeface="Arial"/>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Arial"/>
              <a:ea typeface="等线" panose="02010600030101010101" pitchFamily="2" charset="-122"/>
              <a:cs typeface="+mn-cs"/>
            </a:endParaRPr>
          </a:p>
        </p:txBody>
      </p:sp>
    </p:spTree>
    <p:extLst>
      <p:ext uri="{BB962C8B-B14F-4D97-AF65-F5344CB8AC3E}">
        <p14:creationId xmlns:p14="http://schemas.microsoft.com/office/powerpoint/2010/main" val="2544963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150DC-A98B-D023-15FC-46F96CC4C4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3AE932-FD14-6425-4BE6-150A1BEAD2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A9EC29-BC39-CF45-4415-3FF590138C69}"/>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B7949822-8FBE-EBCD-0EF9-AC298A8FA62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3DABDA-89F0-4727-B28F-05A90B0069BB}" type="slidenum">
              <a:rPr kumimoji="0" lang="zh-CN" altLang="en-US" sz="1200" b="0" i="0" u="none" strike="noStrike" kern="1200" cap="none" spc="0" normalizeH="0" baseline="0" noProof="0" smtClean="0">
                <a:ln>
                  <a:noFill/>
                </a:ln>
                <a:solidFill>
                  <a:prstClr val="black"/>
                </a:solidFill>
                <a:effectLst/>
                <a:uLnTx/>
                <a:uFillTx/>
                <a:latin typeface="Arial"/>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Arial"/>
              <a:ea typeface="等线" panose="02010600030101010101" pitchFamily="2" charset="-122"/>
              <a:cs typeface="+mn-cs"/>
            </a:endParaRPr>
          </a:p>
        </p:txBody>
      </p:sp>
    </p:spTree>
    <p:extLst>
      <p:ext uri="{BB962C8B-B14F-4D97-AF65-F5344CB8AC3E}">
        <p14:creationId xmlns:p14="http://schemas.microsoft.com/office/powerpoint/2010/main" val="1624632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N"/>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5A6995-277D-4C47-B075-AD85F466DE5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708011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N"/>
          </a:p>
        </p:txBody>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E5E057BC-B0C4-4489-9061-2AED34DBBBAC}" type="slidenum">
              <a:rPr lang="en-US" smtClean="0"/>
              <a:t>22</a:t>
            </a:fld>
            <a:endParaRPr lang="en-US"/>
          </a:p>
        </p:txBody>
      </p:sp>
    </p:spTree>
    <p:extLst>
      <p:ext uri="{BB962C8B-B14F-4D97-AF65-F5344CB8AC3E}">
        <p14:creationId xmlns:p14="http://schemas.microsoft.com/office/powerpoint/2010/main" val="38271324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11/19/2025</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txBody>
            <a:bodyPr/>
            <a:lstStyle/>
            <a:p>
              <a:endParaRPr lang="en-IN"/>
            </a:p>
          </p:txBody>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txBody>
            <a:bodyPr/>
            <a:lstStyle/>
            <a:p>
              <a:endParaRPr lang="en-IN"/>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11/19/2025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11/19/2025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94316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95978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01863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4">
  <p:cSld name="Title only 4">
    <p:spTree>
      <p:nvGrpSpPr>
        <p:cNvPr id="1" name="Shape 145"/>
        <p:cNvGrpSpPr/>
        <p:nvPr/>
      </p:nvGrpSpPr>
      <p:grpSpPr>
        <a:xfrm>
          <a:off x="0" y="0"/>
          <a:ext cx="0" cy="0"/>
          <a:chOff x="0" y="0"/>
          <a:chExt cx="0" cy="0"/>
        </a:xfrm>
      </p:grpSpPr>
      <p:sp>
        <p:nvSpPr>
          <p:cNvPr id="146" name="Google Shape;146;p17"/>
          <p:cNvSpPr txBox="1">
            <a:spLocks noGrp="1"/>
          </p:cNvSpPr>
          <p:nvPr>
            <p:ph type="title"/>
          </p:nvPr>
        </p:nvSpPr>
        <p:spPr>
          <a:xfrm>
            <a:off x="950967" y="593367"/>
            <a:ext cx="1029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grpSp>
        <p:nvGrpSpPr>
          <p:cNvPr id="147" name="Google Shape;147;p17"/>
          <p:cNvGrpSpPr/>
          <p:nvPr/>
        </p:nvGrpSpPr>
        <p:grpSpPr>
          <a:xfrm>
            <a:off x="-4267600" y="-533267"/>
            <a:ext cx="20409800" cy="11686267"/>
            <a:chOff x="-3200700" y="-399950"/>
            <a:chExt cx="15307350" cy="8764700"/>
          </a:xfrm>
        </p:grpSpPr>
        <p:sp>
          <p:nvSpPr>
            <p:cNvPr id="148" name="Google Shape;148;p17"/>
            <p:cNvSpPr/>
            <p:nvPr/>
          </p:nvSpPr>
          <p:spPr>
            <a:xfrm>
              <a:off x="7566675" y="4847975"/>
              <a:ext cx="578400" cy="578400"/>
            </a:xfrm>
            <a:prstGeom prst="ellipse">
              <a:avLst/>
            </a:prstGeom>
            <a:solidFill>
              <a:schemeClr val="accent3"/>
            </a:solidFill>
            <a:ln>
              <a:noFill/>
            </a:ln>
            <a:effectLst>
              <a:outerShdw blurRad="342900" dist="19050" dir="5400000" algn="bl" rotWithShape="0">
                <a:srgbClr val="000000">
                  <a:alpha val="37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Didact Gothic"/>
                <a:ea typeface="Didact Gothic"/>
                <a:cs typeface="Didact Gothic"/>
                <a:sym typeface="Didact Gothic"/>
              </a:endParaRPr>
            </a:p>
          </p:txBody>
        </p:sp>
        <p:sp>
          <p:nvSpPr>
            <p:cNvPr id="149" name="Google Shape;149;p17"/>
            <p:cNvSpPr/>
            <p:nvPr/>
          </p:nvSpPr>
          <p:spPr>
            <a:xfrm rot="10800000" flipH="1">
              <a:off x="-403200" y="3037425"/>
              <a:ext cx="898500" cy="898500"/>
            </a:xfrm>
            <a:prstGeom prst="ellipse">
              <a:avLst/>
            </a:prstGeom>
            <a:solidFill>
              <a:schemeClr val="accent1"/>
            </a:solidFill>
            <a:ln>
              <a:noFill/>
            </a:ln>
            <a:effectLst>
              <a:outerShdw blurRad="342900" dist="19050" dir="5400000" algn="bl" rotWithShape="0">
                <a:srgbClr val="000000">
                  <a:alpha val="37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Didact Gothic"/>
                <a:ea typeface="Didact Gothic"/>
                <a:cs typeface="Didact Gothic"/>
                <a:sym typeface="Didact Gothic"/>
              </a:endParaRPr>
            </a:p>
          </p:txBody>
        </p:sp>
        <p:sp>
          <p:nvSpPr>
            <p:cNvPr id="150" name="Google Shape;150;p17"/>
            <p:cNvSpPr/>
            <p:nvPr/>
          </p:nvSpPr>
          <p:spPr>
            <a:xfrm>
              <a:off x="8584075" y="-399950"/>
              <a:ext cx="1020000" cy="1020000"/>
            </a:xfrm>
            <a:prstGeom prst="ellipse">
              <a:avLst/>
            </a:prstGeom>
            <a:solidFill>
              <a:schemeClr val="lt2"/>
            </a:solidFill>
            <a:ln>
              <a:noFill/>
            </a:ln>
            <a:effectLst>
              <a:outerShdw blurRad="342900" dist="19050" dir="5400000" algn="bl" rotWithShape="0">
                <a:srgbClr val="000000">
                  <a:alpha val="37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Didact Gothic"/>
                <a:ea typeface="Didact Gothic"/>
                <a:cs typeface="Didact Gothic"/>
                <a:sym typeface="Didact Gothic"/>
              </a:endParaRPr>
            </a:p>
          </p:txBody>
        </p:sp>
        <p:sp>
          <p:nvSpPr>
            <p:cNvPr id="151" name="Google Shape;151;p17"/>
            <p:cNvSpPr/>
            <p:nvPr/>
          </p:nvSpPr>
          <p:spPr>
            <a:xfrm rot="10800000" flipH="1">
              <a:off x="-3200700" y="2745075"/>
              <a:ext cx="3581700" cy="3581700"/>
            </a:xfrm>
            <a:prstGeom prst="donut">
              <a:avLst>
                <a:gd name="adj" fmla="val 25000"/>
              </a:avLst>
            </a:prstGeom>
            <a:solidFill>
              <a:srgbClr val="E9E9E9">
                <a:alpha val="3354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Didact Gothic"/>
                <a:ea typeface="Didact Gothic"/>
                <a:cs typeface="Didact Gothic"/>
                <a:sym typeface="Didact Gothic"/>
              </a:endParaRPr>
            </a:p>
          </p:txBody>
        </p:sp>
        <p:sp>
          <p:nvSpPr>
            <p:cNvPr id="152" name="Google Shape;152;p17"/>
            <p:cNvSpPr/>
            <p:nvPr/>
          </p:nvSpPr>
          <p:spPr>
            <a:xfrm>
              <a:off x="8524950" y="-180825"/>
              <a:ext cx="3581700" cy="3582000"/>
            </a:xfrm>
            <a:prstGeom prst="donut">
              <a:avLst>
                <a:gd name="adj" fmla="val 25000"/>
              </a:avLst>
            </a:prstGeom>
            <a:solidFill>
              <a:srgbClr val="E9E9E9">
                <a:alpha val="3354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Didact Gothic"/>
                <a:ea typeface="Didact Gothic"/>
                <a:cs typeface="Didact Gothic"/>
                <a:sym typeface="Didact Gothic"/>
              </a:endParaRPr>
            </a:p>
          </p:txBody>
        </p:sp>
        <p:sp>
          <p:nvSpPr>
            <p:cNvPr id="153" name="Google Shape;153;p17"/>
            <p:cNvSpPr/>
            <p:nvPr/>
          </p:nvSpPr>
          <p:spPr>
            <a:xfrm>
              <a:off x="5212375" y="4782750"/>
              <a:ext cx="3581700" cy="3582000"/>
            </a:xfrm>
            <a:prstGeom prst="donut">
              <a:avLst>
                <a:gd name="adj" fmla="val 25000"/>
              </a:avLst>
            </a:prstGeom>
            <a:solidFill>
              <a:srgbClr val="E9E9E9">
                <a:alpha val="3354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Didact Gothic"/>
                <a:ea typeface="Didact Gothic"/>
                <a:cs typeface="Didact Gothic"/>
                <a:sym typeface="Didact Gothic"/>
              </a:endParaRPr>
            </a:p>
          </p:txBody>
        </p:sp>
      </p:grpSp>
    </p:spTree>
    <p:extLst>
      <p:ext uri="{BB962C8B-B14F-4D97-AF65-F5344CB8AC3E}">
        <p14:creationId xmlns:p14="http://schemas.microsoft.com/office/powerpoint/2010/main" val="3446029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118"/>
        <p:cNvGrpSpPr/>
        <p:nvPr/>
      </p:nvGrpSpPr>
      <p:grpSpPr>
        <a:xfrm>
          <a:off x="0" y="0"/>
          <a:ext cx="0" cy="0"/>
          <a:chOff x="0" y="0"/>
          <a:chExt cx="0" cy="0"/>
        </a:xfrm>
      </p:grpSpPr>
      <p:sp>
        <p:nvSpPr>
          <p:cNvPr id="119" name="Google Shape;119;p14"/>
          <p:cNvSpPr txBox="1">
            <a:spLocks noGrp="1"/>
          </p:cNvSpPr>
          <p:nvPr>
            <p:ph type="title"/>
          </p:nvPr>
        </p:nvSpPr>
        <p:spPr>
          <a:xfrm>
            <a:off x="950967" y="593367"/>
            <a:ext cx="10290000" cy="7636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grpSp>
        <p:nvGrpSpPr>
          <p:cNvPr id="120" name="Google Shape;120;p14"/>
          <p:cNvGrpSpPr/>
          <p:nvPr/>
        </p:nvGrpSpPr>
        <p:grpSpPr>
          <a:xfrm>
            <a:off x="-4267600" y="-2072100"/>
            <a:ext cx="20409800" cy="9681767"/>
            <a:chOff x="-3200700" y="-1554075"/>
            <a:chExt cx="15307350" cy="7261325"/>
          </a:xfrm>
        </p:grpSpPr>
        <p:sp>
          <p:nvSpPr>
            <p:cNvPr id="121" name="Google Shape;121;p14"/>
            <p:cNvSpPr/>
            <p:nvPr/>
          </p:nvSpPr>
          <p:spPr>
            <a:xfrm>
              <a:off x="-403200" y="836775"/>
              <a:ext cx="898500" cy="898500"/>
            </a:xfrm>
            <a:prstGeom prst="ellipse">
              <a:avLst/>
            </a:prstGeom>
            <a:solidFill>
              <a:schemeClr val="accent3"/>
            </a:solidFill>
            <a:ln>
              <a:noFill/>
            </a:ln>
            <a:effectLst>
              <a:outerShdw blurRad="342900" dist="19050" dir="5400000" algn="bl" rotWithShape="0">
                <a:srgbClr val="000000">
                  <a:alpha val="37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Didact Gothic"/>
                <a:ea typeface="Didact Gothic"/>
                <a:cs typeface="Didact Gothic"/>
                <a:sym typeface="Didact Gothic"/>
              </a:endParaRPr>
            </a:p>
          </p:txBody>
        </p:sp>
        <p:sp>
          <p:nvSpPr>
            <p:cNvPr id="122" name="Google Shape;122;p14"/>
            <p:cNvSpPr/>
            <p:nvPr/>
          </p:nvSpPr>
          <p:spPr>
            <a:xfrm>
              <a:off x="8584075" y="3788750"/>
              <a:ext cx="1020000" cy="1020000"/>
            </a:xfrm>
            <a:prstGeom prst="ellipse">
              <a:avLst/>
            </a:prstGeom>
            <a:solidFill>
              <a:schemeClr val="dk2"/>
            </a:solidFill>
            <a:ln>
              <a:noFill/>
            </a:ln>
            <a:effectLst>
              <a:outerShdw blurRad="342900" dist="19050" dir="5400000" algn="bl" rotWithShape="0">
                <a:srgbClr val="000000">
                  <a:alpha val="37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Didact Gothic"/>
                <a:ea typeface="Didact Gothic"/>
                <a:cs typeface="Didact Gothic"/>
                <a:sym typeface="Didact Gothic"/>
              </a:endParaRPr>
            </a:p>
          </p:txBody>
        </p:sp>
        <p:sp>
          <p:nvSpPr>
            <p:cNvPr id="123" name="Google Shape;123;p14"/>
            <p:cNvSpPr/>
            <p:nvPr/>
          </p:nvSpPr>
          <p:spPr>
            <a:xfrm>
              <a:off x="-3200700" y="-1554075"/>
              <a:ext cx="3581700" cy="3581700"/>
            </a:xfrm>
            <a:prstGeom prst="donut">
              <a:avLst>
                <a:gd name="adj" fmla="val 25000"/>
              </a:avLst>
            </a:prstGeom>
            <a:solidFill>
              <a:srgbClr val="E9E9E9">
                <a:alpha val="3354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Didact Gothic"/>
                <a:ea typeface="Didact Gothic"/>
                <a:cs typeface="Didact Gothic"/>
                <a:sym typeface="Didact Gothic"/>
              </a:endParaRPr>
            </a:p>
          </p:txBody>
        </p:sp>
        <p:sp>
          <p:nvSpPr>
            <p:cNvPr id="124" name="Google Shape;124;p14"/>
            <p:cNvSpPr/>
            <p:nvPr/>
          </p:nvSpPr>
          <p:spPr>
            <a:xfrm>
              <a:off x="8524950" y="1226750"/>
              <a:ext cx="3581700" cy="3582000"/>
            </a:xfrm>
            <a:prstGeom prst="donut">
              <a:avLst>
                <a:gd name="adj" fmla="val 25000"/>
              </a:avLst>
            </a:prstGeom>
            <a:solidFill>
              <a:srgbClr val="E9E9E9">
                <a:alpha val="3354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Didact Gothic"/>
                <a:ea typeface="Didact Gothic"/>
                <a:cs typeface="Didact Gothic"/>
                <a:sym typeface="Didact Gothic"/>
              </a:endParaRPr>
            </a:p>
          </p:txBody>
        </p:sp>
        <p:sp>
          <p:nvSpPr>
            <p:cNvPr id="125" name="Google Shape;125;p14"/>
            <p:cNvSpPr/>
            <p:nvPr/>
          </p:nvSpPr>
          <p:spPr>
            <a:xfrm>
              <a:off x="856200" y="4808750"/>
              <a:ext cx="898500" cy="898500"/>
            </a:xfrm>
            <a:prstGeom prst="ellipse">
              <a:avLst/>
            </a:prstGeom>
            <a:solidFill>
              <a:schemeClr val="lt2"/>
            </a:solidFill>
            <a:ln>
              <a:noFill/>
            </a:ln>
            <a:effectLst>
              <a:outerShdw blurRad="342900" dist="19050" dir="5400000" algn="bl" rotWithShape="0">
                <a:srgbClr val="000000">
                  <a:alpha val="37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Didact Gothic"/>
                <a:ea typeface="Didact Gothic"/>
                <a:cs typeface="Didact Gothic"/>
                <a:sym typeface="Didact Gothic"/>
              </a:endParaRPr>
            </a:p>
          </p:txBody>
        </p:sp>
      </p:grpSp>
    </p:spTree>
    <p:extLst>
      <p:ext uri="{BB962C8B-B14F-4D97-AF65-F5344CB8AC3E}">
        <p14:creationId xmlns:p14="http://schemas.microsoft.com/office/powerpoint/2010/main" val="23607659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ontent Photo 3">
    <p:spTree>
      <p:nvGrpSpPr>
        <p:cNvPr id="1" name=""/>
        <p:cNvGrpSpPr/>
        <p:nvPr/>
      </p:nvGrpSpPr>
      <p:grpSpPr>
        <a:xfrm>
          <a:off x="0" y="0"/>
          <a:ext cx="0" cy="0"/>
          <a:chOff x="0" y="0"/>
          <a:chExt cx="0" cy="0"/>
        </a:xfrm>
      </p:grpSpPr>
      <p:sp>
        <p:nvSpPr>
          <p:cNvPr id="22" name="Rectangle 6">
            <a:extLst>
              <a:ext uri="{FF2B5EF4-FFF2-40B4-BE49-F238E27FC236}">
                <a16:creationId xmlns:a16="http://schemas.microsoft.com/office/drawing/2014/main" id="{67A2B41B-7B73-7F7C-BDE4-B64E367EFCF6}"/>
              </a:ext>
              <a:ext uri="{C183D7F6-B498-43B3-948B-1728B52AA6E4}">
                <adec:decorative xmlns:adec="http://schemas.microsoft.com/office/drawing/2017/decorative" val="1"/>
              </a:ext>
            </a:extLst>
          </p:cNvPr>
          <p:cNvSpPr/>
          <p:nvPr userDrawn="1"/>
        </p:nvSpPr>
        <p:spPr>
          <a:xfrm rot="5400000">
            <a:off x="3066943" y="3479693"/>
            <a:ext cx="311361" cy="644525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 name="Freeform: Shape 59">
            <a:extLst>
              <a:ext uri="{FF2B5EF4-FFF2-40B4-BE49-F238E27FC236}">
                <a16:creationId xmlns:a16="http://schemas.microsoft.com/office/drawing/2014/main" id="{ECD5DF8A-9681-079A-0E04-84852AD0BEB5}"/>
              </a:ext>
              <a:ext uri="{C183D7F6-B498-43B3-948B-1728B52AA6E4}">
                <adec:decorative xmlns:adec="http://schemas.microsoft.com/office/drawing/2017/decorative" val="1"/>
              </a:ext>
            </a:extLst>
          </p:cNvPr>
          <p:cNvSpPr/>
          <p:nvPr userDrawn="1"/>
        </p:nvSpPr>
        <p:spPr>
          <a:xfrm rot="5400000" flipV="1">
            <a:off x="72519" y="6473316"/>
            <a:ext cx="312166" cy="457202"/>
          </a:xfrm>
          <a:custGeom>
            <a:avLst/>
            <a:gdLst>
              <a:gd name="connsiteX0" fmla="*/ 1497298 w 1497298"/>
              <a:gd name="connsiteY0" fmla="*/ 0 h 1457281"/>
              <a:gd name="connsiteX1" fmla="*/ 0 w 1497298"/>
              <a:gd name="connsiteY1" fmla="*/ 0 h 1457281"/>
              <a:gd name="connsiteX2" fmla="*/ 0 w 1497298"/>
              <a:gd name="connsiteY2" fmla="*/ 1457281 h 1457281"/>
            </a:gdLst>
            <a:ahLst/>
            <a:cxnLst>
              <a:cxn ang="0">
                <a:pos x="connsiteX0" y="connsiteY0"/>
              </a:cxn>
              <a:cxn ang="0">
                <a:pos x="connsiteX1" y="connsiteY1"/>
              </a:cxn>
              <a:cxn ang="0">
                <a:pos x="connsiteX2" y="connsiteY2"/>
              </a:cxn>
            </a:cxnLst>
            <a:rect l="l" t="t" r="r" b="b"/>
            <a:pathLst>
              <a:path w="1497298" h="1457281">
                <a:moveTo>
                  <a:pt x="1497298" y="0"/>
                </a:moveTo>
                <a:lnTo>
                  <a:pt x="0" y="0"/>
                </a:lnTo>
                <a:lnTo>
                  <a:pt x="0" y="1457281"/>
                </a:lnTo>
                <a:close/>
              </a:path>
            </a:pathLst>
          </a:custGeom>
          <a:solidFill>
            <a:schemeClr val="accent3"/>
          </a:solidFill>
          <a:ln w="9525" cap="flat">
            <a:noFill/>
            <a:prstDash val="solid"/>
            <a:miter/>
          </a:ln>
        </p:spPr>
        <p:txBody>
          <a:bodyPr rtlCol="0" anchor="ctr"/>
          <a:lstStyle/>
          <a:p>
            <a:pPr lvl="0"/>
            <a:endParaRPr lang="zh-CN" altLang="en-US">
              <a:solidFill>
                <a:schemeClr val="tx1"/>
              </a:solidFill>
            </a:endParaRPr>
          </a:p>
        </p:txBody>
      </p:sp>
      <p:sp>
        <p:nvSpPr>
          <p:cNvPr id="24" name="Rectangle 6">
            <a:extLst>
              <a:ext uri="{FF2B5EF4-FFF2-40B4-BE49-F238E27FC236}">
                <a16:creationId xmlns:a16="http://schemas.microsoft.com/office/drawing/2014/main" id="{826C698D-FB25-B1C4-B155-8945F7603371}"/>
              </a:ext>
              <a:ext uri="{C183D7F6-B498-43B3-948B-1728B52AA6E4}">
                <adec:decorative xmlns:adec="http://schemas.microsoft.com/office/drawing/2017/decorative" val="1"/>
              </a:ext>
            </a:extLst>
          </p:cNvPr>
          <p:cNvSpPr/>
          <p:nvPr userDrawn="1"/>
        </p:nvSpPr>
        <p:spPr>
          <a:xfrm rot="5400000">
            <a:off x="8416414" y="4574671"/>
            <a:ext cx="312166" cy="425449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5" name="Rectangle 6">
            <a:extLst>
              <a:ext uri="{FF2B5EF4-FFF2-40B4-BE49-F238E27FC236}">
                <a16:creationId xmlns:a16="http://schemas.microsoft.com/office/drawing/2014/main" id="{0DCB0DA2-1A73-EDEF-65E1-746EFDD23CDF}"/>
              </a:ext>
              <a:ext uri="{C183D7F6-B498-43B3-948B-1728B52AA6E4}">
                <adec:decorative xmlns:adec="http://schemas.microsoft.com/office/drawing/2017/decorative" val="1"/>
              </a:ext>
            </a:extLst>
          </p:cNvPr>
          <p:cNvSpPr/>
          <p:nvPr userDrawn="1"/>
        </p:nvSpPr>
        <p:spPr>
          <a:xfrm rot="5400000">
            <a:off x="11290193" y="5956192"/>
            <a:ext cx="311360" cy="1492256"/>
          </a:xfrm>
          <a:prstGeom prst="rect">
            <a:avLst/>
          </a:prstGeom>
          <a:solidFill>
            <a:schemeClr val="accent3"/>
          </a:solidFill>
          <a:ln w="9525" cap="flat">
            <a:noFill/>
            <a:prstDash val="solid"/>
            <a:miter/>
          </a:ln>
        </p:spPr>
        <p:txBody>
          <a:bodyPr rtlCol="0" anchor="ctr"/>
          <a:lstStyle/>
          <a:p>
            <a:pPr lvl="0"/>
            <a:endParaRPr lang="zh-CN" altLang="en-US">
              <a:solidFill>
                <a:schemeClr val="tx1"/>
              </a:solidFill>
            </a:endParaRPr>
          </a:p>
        </p:txBody>
      </p:sp>
      <p:sp>
        <p:nvSpPr>
          <p:cNvPr id="13" name="Title 1">
            <a:extLst>
              <a:ext uri="{FF2B5EF4-FFF2-40B4-BE49-F238E27FC236}">
                <a16:creationId xmlns:a16="http://schemas.microsoft.com/office/drawing/2014/main" id="{49BD555F-4F6F-4781-E21D-653B8734556A}"/>
              </a:ext>
            </a:extLst>
          </p:cNvPr>
          <p:cNvSpPr>
            <a:spLocks noGrp="1"/>
          </p:cNvSpPr>
          <p:nvPr>
            <p:ph type="title" hasCustomPrompt="1"/>
          </p:nvPr>
        </p:nvSpPr>
        <p:spPr>
          <a:xfrm>
            <a:off x="844000" y="886783"/>
            <a:ext cx="10504000" cy="1132258"/>
          </a:xfrm>
        </p:spPr>
        <p:txBody>
          <a:bodyPr anchor="ctr">
            <a:noAutofit/>
          </a:bodyPr>
          <a:lstStyle>
            <a:lvl1pPr>
              <a:defRPr sz="3600"/>
            </a:lvl1pPr>
          </a:lstStyle>
          <a:p>
            <a:r>
              <a:rPr lang="en-US"/>
              <a:t>Click to edit Master title style</a:t>
            </a:r>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p:nvPr>
        </p:nvSpPr>
        <p:spPr>
          <a:xfrm>
            <a:off x="844001" y="2187607"/>
            <a:ext cx="10504000" cy="1823347"/>
          </a:xfrm>
        </p:spPr>
        <p:txBody>
          <a:bodyPr/>
          <a:lstStyle/>
          <a:p>
            <a:endParaRPr lang="en-US"/>
          </a:p>
        </p:txBody>
      </p:sp>
      <p:sp>
        <p:nvSpPr>
          <p:cNvPr id="3" name="Content Placeholder 2">
            <a:extLst>
              <a:ext uri="{FF2B5EF4-FFF2-40B4-BE49-F238E27FC236}">
                <a16:creationId xmlns:a16="http://schemas.microsoft.com/office/drawing/2014/main" id="{F58B0601-C34C-BDF8-8583-9991A91F8EF6}"/>
              </a:ext>
            </a:extLst>
          </p:cNvPr>
          <p:cNvSpPr>
            <a:spLocks noGrp="1"/>
          </p:cNvSpPr>
          <p:nvPr>
            <p:ph idx="1"/>
          </p:nvPr>
        </p:nvSpPr>
        <p:spPr>
          <a:xfrm>
            <a:off x="844000" y="4202973"/>
            <a:ext cx="10504000" cy="1498668"/>
          </a:xfrm>
        </p:spPr>
        <p:txBody>
          <a:bodyPr>
            <a:normAutofit/>
          </a:bodyPr>
          <a:lstStyle>
            <a:lvl1pPr marL="0" indent="0">
              <a:buNone/>
              <a:defRPr sz="1400"/>
            </a:lvl1pPr>
            <a:lvl2pPr marL="457200" indent="0">
              <a:buNone/>
              <a:defRPr sz="1200"/>
            </a:lvl2pPr>
            <a:lvl3pPr marL="914400" indent="0">
              <a:buNone/>
              <a:defRPr sz="1100"/>
            </a:lvl3pPr>
            <a:lvl4pPr marL="1371600" indent="0">
              <a:buNone/>
              <a:defRPr sz="1050"/>
            </a:lvl4pPr>
            <a:lvl5pPr marL="1828800" indent="0">
              <a:buNone/>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3">
            <a:extLst>
              <a:ext uri="{FF2B5EF4-FFF2-40B4-BE49-F238E27FC236}">
                <a16:creationId xmlns:a16="http://schemas.microsoft.com/office/drawing/2014/main" id="{65F96EBD-A9C3-5CC5-2542-574F1140282D}"/>
              </a:ext>
            </a:extLst>
          </p:cNvPr>
          <p:cNvSpPr>
            <a:spLocks noGrp="1"/>
          </p:cNvSpPr>
          <p:nvPr>
            <p:ph type="dt" sz="half" idx="10"/>
          </p:nvPr>
        </p:nvSpPr>
        <p:spPr>
          <a:xfrm>
            <a:off x="657225" y="6400800"/>
            <a:ext cx="2743200" cy="266700"/>
          </a:xfrm>
        </p:spPr>
        <p:txBody>
          <a:bodyPr lIns="0" tIns="0" rIns="0" bIns="0"/>
          <a:lstStyle/>
          <a:p>
            <a:r>
              <a:rPr lang="en-US" altLang="zh-CN" dirty="0"/>
              <a:t>03/12/2025</a:t>
            </a:r>
            <a:fld id="{FD138C57-8E3B-4697-92F8-0ED9B71F7E17}" type="datetime1">
              <a:rPr lang="en-US" smtClean="0"/>
              <a:t>11/19/2025</a:t>
            </a:fld>
            <a:endParaRPr lang="en-US"/>
          </a:p>
        </p:txBody>
      </p:sp>
      <p:sp>
        <p:nvSpPr>
          <p:cNvPr id="7" name="Footer Placeholder 4">
            <a:extLst>
              <a:ext uri="{FF2B5EF4-FFF2-40B4-BE49-F238E27FC236}">
                <a16:creationId xmlns:a16="http://schemas.microsoft.com/office/drawing/2014/main" id="{0D8FB8D1-F05B-FD90-FBC8-67149E0FAF70}"/>
              </a:ext>
            </a:extLst>
          </p:cNvPr>
          <p:cNvSpPr>
            <a:spLocks noGrp="1"/>
          </p:cNvSpPr>
          <p:nvPr>
            <p:ph type="ftr" sz="quarter" idx="11"/>
          </p:nvPr>
        </p:nvSpPr>
        <p:spPr>
          <a:xfrm>
            <a:off x="4267200" y="6400800"/>
            <a:ext cx="3657600" cy="266700"/>
          </a:xfrm>
        </p:spPr>
        <p:txBody>
          <a:bodyPr lIns="0" tIns="0" rIns="0" bIns="0"/>
          <a:lstStyle>
            <a:lvl1pPr algn="ctr">
              <a:defRPr/>
            </a:lvl1pPr>
          </a:lstStyle>
          <a:p>
            <a:r>
              <a:rPr lang="en-US"/>
              <a:t>Sample Footer Text</a:t>
            </a:r>
          </a:p>
        </p:txBody>
      </p:sp>
      <p:sp>
        <p:nvSpPr>
          <p:cNvPr id="6" name="Slide Number Placeholder 5">
            <a:extLst>
              <a:ext uri="{FF2B5EF4-FFF2-40B4-BE49-F238E27FC236}">
                <a16:creationId xmlns:a16="http://schemas.microsoft.com/office/drawing/2014/main" id="{06EE84F2-1BC7-D2C7-0CEC-215889190C4D}"/>
              </a:ext>
            </a:extLst>
          </p:cNvPr>
          <p:cNvSpPr>
            <a:spLocks noGrp="1"/>
          </p:cNvSpPr>
          <p:nvPr>
            <p:ph type="sldNum" sz="quarter" idx="12"/>
          </p:nvPr>
        </p:nvSpPr>
        <p:spPr>
          <a:xfrm>
            <a:off x="8274049" y="6400800"/>
            <a:ext cx="3241675" cy="266700"/>
          </a:xfrm>
        </p:spPr>
        <p:txBody>
          <a:bodyPr lIns="0" tIns="0" rIns="0" bIns="0"/>
          <a:lstStyle>
            <a:lvl1pPr algn="r">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39285608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and 3-item Lis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hasCustomPrompt="1"/>
          </p:nvPr>
        </p:nvSpPr>
        <p:spPr>
          <a:xfrm>
            <a:off x="844000" y="886783"/>
            <a:ext cx="10504000" cy="1132258"/>
          </a:xfrm>
        </p:spPr>
        <p:txBody>
          <a:bodyPr anchor="ctr">
            <a:noAutofit/>
          </a:bodyPr>
          <a:lstStyle>
            <a:lvl1pPr algn="ctr">
              <a:defRPr sz="3600"/>
            </a:lvl1pPr>
          </a:lstStyle>
          <a:p>
            <a:r>
              <a:rPr lang="en-US"/>
              <a:t>Click to edit Master title style</a:t>
            </a:r>
          </a:p>
        </p:txBody>
      </p:sp>
      <p:sp>
        <p:nvSpPr>
          <p:cNvPr id="22" name="Picture Placeholder21">
            <a:extLst>
              <a:ext uri="{FF2B5EF4-FFF2-40B4-BE49-F238E27FC236}">
                <a16:creationId xmlns:a16="http://schemas.microsoft.com/office/drawing/2014/main" id="{D0542117-0280-7EF2-981E-7EBEEA22B83F}"/>
              </a:ext>
            </a:extLst>
          </p:cNvPr>
          <p:cNvSpPr>
            <a:spLocks noGrp="1"/>
          </p:cNvSpPr>
          <p:nvPr>
            <p:ph type="pic" sz="quarter" idx="14"/>
          </p:nvPr>
        </p:nvSpPr>
        <p:spPr>
          <a:xfrm>
            <a:off x="1380778" y="2533650"/>
            <a:ext cx="2684463" cy="1431925"/>
          </a:xfrm>
        </p:spPr>
        <p:txBody>
          <a:bodyPr/>
          <a:lstStyle/>
          <a:p>
            <a:endParaRPr lang="en-GB"/>
          </a:p>
        </p:txBody>
      </p:sp>
      <p:sp>
        <p:nvSpPr>
          <p:cNvPr id="8" name="Text Placeholder 35">
            <a:extLst>
              <a:ext uri="{FF2B5EF4-FFF2-40B4-BE49-F238E27FC236}">
                <a16:creationId xmlns:a16="http://schemas.microsoft.com/office/drawing/2014/main" id="{C0CA7D34-E67D-8E1E-D764-4EEF48B5F106}"/>
              </a:ext>
            </a:extLst>
          </p:cNvPr>
          <p:cNvSpPr>
            <a:spLocks noGrp="1"/>
          </p:cNvSpPr>
          <p:nvPr>
            <p:ph type="body" sz="quarter" idx="39"/>
          </p:nvPr>
        </p:nvSpPr>
        <p:spPr>
          <a:xfrm>
            <a:off x="1372424" y="4044953"/>
            <a:ext cx="2692817" cy="680705"/>
          </a:xfrm>
        </p:spPr>
        <p:txBody>
          <a:bodyPr anchor="b">
            <a:noAutofit/>
          </a:bodyPr>
          <a:lstStyle>
            <a:lvl1pPr marL="0" indent="0" algn="ctr">
              <a:lnSpc>
                <a:spcPct val="100000"/>
              </a:lnSpc>
              <a:spcBef>
                <a:spcPts val="0"/>
              </a:spcBef>
              <a:buNone/>
              <a:defRPr sz="1800" baseline="0">
                <a:latin typeface="+mj-lt"/>
                <a:ea typeface="+mj-ea"/>
              </a:defRPr>
            </a:lvl1pPr>
            <a:lvl2pPr algn="ctr">
              <a:lnSpc>
                <a:spcPct val="100000"/>
              </a:lnSpc>
              <a:spcBef>
                <a:spcPts val="0"/>
              </a:spcBef>
              <a:defRPr sz="1800">
                <a:latin typeface="+mj-lt"/>
              </a:defRPr>
            </a:lvl2pPr>
            <a:lvl3pPr algn="ctr">
              <a:lnSpc>
                <a:spcPct val="100000"/>
              </a:lnSpc>
              <a:spcBef>
                <a:spcPts val="0"/>
              </a:spcBef>
              <a:defRPr sz="1800">
                <a:latin typeface="+mj-lt"/>
              </a:defRPr>
            </a:lvl3pPr>
            <a:lvl4pPr algn="ctr">
              <a:lnSpc>
                <a:spcPct val="100000"/>
              </a:lnSpc>
              <a:spcBef>
                <a:spcPts val="0"/>
              </a:spcBef>
              <a:defRPr sz="1800">
                <a:latin typeface="+mj-lt"/>
              </a:defRPr>
            </a:lvl4pPr>
            <a:lvl5pPr algn="ctr">
              <a:lnSpc>
                <a:spcPct val="100000"/>
              </a:lnSpc>
              <a:spcBef>
                <a:spcPts val="0"/>
              </a:spcBef>
              <a:defRPr sz="1800">
                <a:latin typeface="+mj-lt"/>
              </a:defRPr>
            </a:lvl5pPr>
          </a:lstStyle>
          <a:p>
            <a:pPr lvl="0"/>
            <a:r>
              <a:rPr lang="en-GB"/>
              <a:t>Click to edit Master text styles</a:t>
            </a:r>
          </a:p>
        </p:txBody>
      </p:sp>
      <p:sp>
        <p:nvSpPr>
          <p:cNvPr id="9" name="Text Placeholder 35">
            <a:extLst>
              <a:ext uri="{FF2B5EF4-FFF2-40B4-BE49-F238E27FC236}">
                <a16:creationId xmlns:a16="http://schemas.microsoft.com/office/drawing/2014/main" id="{BF9C1CC2-757F-2074-A27F-0C3465D031C7}"/>
              </a:ext>
            </a:extLst>
          </p:cNvPr>
          <p:cNvSpPr>
            <a:spLocks noGrp="1"/>
          </p:cNvSpPr>
          <p:nvPr>
            <p:ph type="body" sz="quarter" idx="40"/>
          </p:nvPr>
        </p:nvSpPr>
        <p:spPr>
          <a:xfrm>
            <a:off x="1372424" y="4860184"/>
            <a:ext cx="2692817" cy="879610"/>
          </a:xfrm>
        </p:spPr>
        <p:txBody>
          <a:bodyPr>
            <a:noAutofit/>
          </a:bodyPr>
          <a:lstStyle>
            <a:lvl1pPr marL="0" indent="0" algn="ctr">
              <a:spcBef>
                <a:spcPts val="0"/>
              </a:spcBef>
              <a:buNone/>
              <a:defRPr sz="1400"/>
            </a:lvl1pPr>
            <a:lvl2pPr algn="ctr">
              <a:spcBef>
                <a:spcPts val="0"/>
              </a:spcBef>
              <a:defRPr sz="1400"/>
            </a:lvl2pPr>
            <a:lvl3pPr algn="ctr">
              <a:spcBef>
                <a:spcPts val="0"/>
              </a:spcBef>
              <a:defRPr sz="1400"/>
            </a:lvl3pPr>
            <a:lvl4pPr algn="ctr">
              <a:spcBef>
                <a:spcPts val="0"/>
              </a:spcBef>
              <a:defRPr sz="1400"/>
            </a:lvl4pPr>
            <a:lvl5pPr algn="ctr">
              <a:spcBef>
                <a:spcPts val="0"/>
              </a:spcBef>
              <a:defRPr sz="1400"/>
            </a:lvl5pPr>
          </a:lstStyle>
          <a:p>
            <a:pPr lvl="0"/>
            <a:r>
              <a:rPr lang="en-GB"/>
              <a:t>Click to edit Master text styles</a:t>
            </a:r>
          </a:p>
        </p:txBody>
      </p:sp>
      <p:sp>
        <p:nvSpPr>
          <p:cNvPr id="25" name="Picture Placeholder21">
            <a:extLst>
              <a:ext uri="{FF2B5EF4-FFF2-40B4-BE49-F238E27FC236}">
                <a16:creationId xmlns:a16="http://schemas.microsoft.com/office/drawing/2014/main" id="{57B833E3-1027-D68D-486F-417BDE65BF44}"/>
              </a:ext>
            </a:extLst>
          </p:cNvPr>
          <p:cNvSpPr>
            <a:spLocks noGrp="1"/>
          </p:cNvSpPr>
          <p:nvPr>
            <p:ph type="pic" sz="quarter" idx="17"/>
          </p:nvPr>
        </p:nvSpPr>
        <p:spPr>
          <a:xfrm>
            <a:off x="4753768" y="2533650"/>
            <a:ext cx="2684463" cy="1431925"/>
          </a:xfrm>
        </p:spPr>
        <p:txBody>
          <a:bodyPr/>
          <a:lstStyle/>
          <a:p>
            <a:endParaRPr lang="en-GB"/>
          </a:p>
        </p:txBody>
      </p:sp>
      <p:sp>
        <p:nvSpPr>
          <p:cNvPr id="12" name="Text Placeholder 35">
            <a:extLst>
              <a:ext uri="{FF2B5EF4-FFF2-40B4-BE49-F238E27FC236}">
                <a16:creationId xmlns:a16="http://schemas.microsoft.com/office/drawing/2014/main" id="{51119BFC-5232-31B7-0199-2BC44B1610E9}"/>
              </a:ext>
            </a:extLst>
          </p:cNvPr>
          <p:cNvSpPr>
            <a:spLocks noGrp="1"/>
          </p:cNvSpPr>
          <p:nvPr>
            <p:ph type="body" sz="quarter" idx="41"/>
          </p:nvPr>
        </p:nvSpPr>
        <p:spPr>
          <a:xfrm>
            <a:off x="4745414" y="4044953"/>
            <a:ext cx="2692817" cy="680705"/>
          </a:xfrm>
        </p:spPr>
        <p:txBody>
          <a:bodyPr anchor="b">
            <a:noAutofit/>
          </a:bodyPr>
          <a:lstStyle>
            <a:lvl1pPr marL="0" indent="0" algn="ctr">
              <a:lnSpc>
                <a:spcPct val="100000"/>
              </a:lnSpc>
              <a:spcBef>
                <a:spcPts val="0"/>
              </a:spcBef>
              <a:buNone/>
              <a:defRPr sz="1800" baseline="0">
                <a:latin typeface="+mj-lt"/>
                <a:ea typeface="+mj-ea"/>
              </a:defRPr>
            </a:lvl1pPr>
            <a:lvl2pPr algn="ctr">
              <a:lnSpc>
                <a:spcPct val="100000"/>
              </a:lnSpc>
              <a:spcBef>
                <a:spcPts val="0"/>
              </a:spcBef>
              <a:defRPr sz="1800">
                <a:latin typeface="+mj-lt"/>
              </a:defRPr>
            </a:lvl2pPr>
            <a:lvl3pPr algn="ctr">
              <a:lnSpc>
                <a:spcPct val="100000"/>
              </a:lnSpc>
              <a:spcBef>
                <a:spcPts val="0"/>
              </a:spcBef>
              <a:defRPr sz="1800">
                <a:latin typeface="+mj-lt"/>
              </a:defRPr>
            </a:lvl3pPr>
            <a:lvl4pPr algn="ctr">
              <a:lnSpc>
                <a:spcPct val="100000"/>
              </a:lnSpc>
              <a:spcBef>
                <a:spcPts val="0"/>
              </a:spcBef>
              <a:defRPr sz="1800">
                <a:latin typeface="+mj-lt"/>
              </a:defRPr>
            </a:lvl4pPr>
            <a:lvl5pPr algn="ctr">
              <a:lnSpc>
                <a:spcPct val="100000"/>
              </a:lnSpc>
              <a:spcBef>
                <a:spcPts val="0"/>
              </a:spcBef>
              <a:defRPr sz="1800">
                <a:latin typeface="+mj-lt"/>
              </a:defRPr>
            </a:lvl5pPr>
          </a:lstStyle>
          <a:p>
            <a:pPr lvl="0"/>
            <a:r>
              <a:rPr lang="en-GB"/>
              <a:t>Click to edit Master text styles</a:t>
            </a:r>
          </a:p>
        </p:txBody>
      </p:sp>
      <p:sp>
        <p:nvSpPr>
          <p:cNvPr id="13" name="Text Placeholder 35">
            <a:extLst>
              <a:ext uri="{FF2B5EF4-FFF2-40B4-BE49-F238E27FC236}">
                <a16:creationId xmlns:a16="http://schemas.microsoft.com/office/drawing/2014/main" id="{5B52BFC0-79AE-E39B-C284-97D8EDBCA7A0}"/>
              </a:ext>
            </a:extLst>
          </p:cNvPr>
          <p:cNvSpPr>
            <a:spLocks noGrp="1"/>
          </p:cNvSpPr>
          <p:nvPr>
            <p:ph type="body" sz="quarter" idx="42"/>
          </p:nvPr>
        </p:nvSpPr>
        <p:spPr>
          <a:xfrm>
            <a:off x="4745414" y="4860184"/>
            <a:ext cx="2692817" cy="879610"/>
          </a:xfrm>
        </p:spPr>
        <p:txBody>
          <a:bodyPr>
            <a:noAutofit/>
          </a:bodyPr>
          <a:lstStyle>
            <a:lvl1pPr marL="0" indent="0" algn="ctr">
              <a:spcBef>
                <a:spcPts val="0"/>
              </a:spcBef>
              <a:buNone/>
              <a:defRPr sz="1400"/>
            </a:lvl1pPr>
            <a:lvl2pPr algn="ctr">
              <a:spcBef>
                <a:spcPts val="0"/>
              </a:spcBef>
              <a:defRPr sz="1400"/>
            </a:lvl2pPr>
            <a:lvl3pPr algn="ctr">
              <a:spcBef>
                <a:spcPts val="0"/>
              </a:spcBef>
              <a:defRPr sz="1400"/>
            </a:lvl3pPr>
            <a:lvl4pPr algn="ctr">
              <a:spcBef>
                <a:spcPts val="0"/>
              </a:spcBef>
              <a:defRPr sz="1400"/>
            </a:lvl4pPr>
            <a:lvl5pPr algn="ctr">
              <a:spcBef>
                <a:spcPts val="0"/>
              </a:spcBef>
              <a:defRPr sz="1400"/>
            </a:lvl5pPr>
          </a:lstStyle>
          <a:p>
            <a:pPr lvl="0"/>
            <a:r>
              <a:rPr lang="en-GB"/>
              <a:t>Click to edit Master text styles</a:t>
            </a:r>
          </a:p>
        </p:txBody>
      </p:sp>
      <p:sp>
        <p:nvSpPr>
          <p:cNvPr id="28" name="Picture Placeholder 21">
            <a:extLst>
              <a:ext uri="{FF2B5EF4-FFF2-40B4-BE49-F238E27FC236}">
                <a16:creationId xmlns:a16="http://schemas.microsoft.com/office/drawing/2014/main" id="{CF406033-2018-29A3-CCC9-6C9E44FD5D18}"/>
              </a:ext>
            </a:extLst>
          </p:cNvPr>
          <p:cNvSpPr>
            <a:spLocks noGrp="1"/>
          </p:cNvSpPr>
          <p:nvPr>
            <p:ph type="pic" sz="quarter" idx="20"/>
          </p:nvPr>
        </p:nvSpPr>
        <p:spPr>
          <a:xfrm>
            <a:off x="8114789" y="2533650"/>
            <a:ext cx="2684463" cy="1431925"/>
          </a:xfrm>
        </p:spPr>
        <p:txBody>
          <a:bodyPr/>
          <a:lstStyle/>
          <a:p>
            <a:endParaRPr lang="en-GB"/>
          </a:p>
        </p:txBody>
      </p:sp>
      <p:sp>
        <p:nvSpPr>
          <p:cNvPr id="18" name="Text Placeholder 35">
            <a:extLst>
              <a:ext uri="{FF2B5EF4-FFF2-40B4-BE49-F238E27FC236}">
                <a16:creationId xmlns:a16="http://schemas.microsoft.com/office/drawing/2014/main" id="{C3ED7ECE-1ADF-CD96-C30D-6F02AC54B1FE}"/>
              </a:ext>
            </a:extLst>
          </p:cNvPr>
          <p:cNvSpPr>
            <a:spLocks noGrp="1"/>
          </p:cNvSpPr>
          <p:nvPr>
            <p:ph type="body" sz="quarter" idx="43"/>
          </p:nvPr>
        </p:nvSpPr>
        <p:spPr>
          <a:xfrm>
            <a:off x="8106435" y="4044953"/>
            <a:ext cx="2692817" cy="680705"/>
          </a:xfrm>
        </p:spPr>
        <p:txBody>
          <a:bodyPr anchor="b">
            <a:noAutofit/>
          </a:bodyPr>
          <a:lstStyle>
            <a:lvl1pPr marL="0" indent="0" algn="ctr">
              <a:lnSpc>
                <a:spcPct val="100000"/>
              </a:lnSpc>
              <a:spcBef>
                <a:spcPts val="0"/>
              </a:spcBef>
              <a:buNone/>
              <a:defRPr sz="1800" baseline="0">
                <a:latin typeface="+mj-lt"/>
                <a:ea typeface="+mj-ea"/>
              </a:defRPr>
            </a:lvl1pPr>
            <a:lvl2pPr algn="ctr">
              <a:lnSpc>
                <a:spcPct val="100000"/>
              </a:lnSpc>
              <a:spcBef>
                <a:spcPts val="0"/>
              </a:spcBef>
              <a:defRPr sz="1800">
                <a:latin typeface="+mj-lt"/>
              </a:defRPr>
            </a:lvl2pPr>
            <a:lvl3pPr algn="ctr">
              <a:lnSpc>
                <a:spcPct val="100000"/>
              </a:lnSpc>
              <a:spcBef>
                <a:spcPts val="0"/>
              </a:spcBef>
              <a:defRPr sz="1800">
                <a:latin typeface="+mj-lt"/>
              </a:defRPr>
            </a:lvl3pPr>
            <a:lvl4pPr algn="ctr">
              <a:lnSpc>
                <a:spcPct val="100000"/>
              </a:lnSpc>
              <a:spcBef>
                <a:spcPts val="0"/>
              </a:spcBef>
              <a:defRPr sz="1800">
                <a:latin typeface="+mj-lt"/>
              </a:defRPr>
            </a:lvl4pPr>
            <a:lvl5pPr algn="ctr">
              <a:lnSpc>
                <a:spcPct val="100000"/>
              </a:lnSpc>
              <a:spcBef>
                <a:spcPts val="0"/>
              </a:spcBef>
              <a:defRPr sz="1800">
                <a:latin typeface="+mj-lt"/>
              </a:defRPr>
            </a:lvl5pPr>
          </a:lstStyle>
          <a:p>
            <a:pPr lvl="0"/>
            <a:r>
              <a:rPr lang="en-GB"/>
              <a:t>Click to edit Master text styles</a:t>
            </a:r>
          </a:p>
        </p:txBody>
      </p:sp>
      <p:sp>
        <p:nvSpPr>
          <p:cNvPr id="21" name="Text Placeholder 35">
            <a:extLst>
              <a:ext uri="{FF2B5EF4-FFF2-40B4-BE49-F238E27FC236}">
                <a16:creationId xmlns:a16="http://schemas.microsoft.com/office/drawing/2014/main" id="{12DF7936-36F7-44AF-D721-23AB6274392F}"/>
              </a:ext>
            </a:extLst>
          </p:cNvPr>
          <p:cNvSpPr>
            <a:spLocks noGrp="1"/>
          </p:cNvSpPr>
          <p:nvPr>
            <p:ph type="body" sz="quarter" idx="44"/>
          </p:nvPr>
        </p:nvSpPr>
        <p:spPr>
          <a:xfrm>
            <a:off x="8106435" y="4860184"/>
            <a:ext cx="2692817" cy="879610"/>
          </a:xfrm>
        </p:spPr>
        <p:txBody>
          <a:bodyPr>
            <a:noAutofit/>
          </a:bodyPr>
          <a:lstStyle>
            <a:lvl1pPr marL="0" indent="0" algn="ctr">
              <a:spcBef>
                <a:spcPts val="0"/>
              </a:spcBef>
              <a:buNone/>
              <a:defRPr sz="1400"/>
            </a:lvl1pPr>
            <a:lvl2pPr algn="ctr">
              <a:spcBef>
                <a:spcPts val="0"/>
              </a:spcBef>
              <a:defRPr sz="1400"/>
            </a:lvl2pPr>
            <a:lvl3pPr algn="ctr">
              <a:spcBef>
                <a:spcPts val="0"/>
              </a:spcBef>
              <a:defRPr sz="1400"/>
            </a:lvl3pPr>
            <a:lvl4pPr algn="ctr">
              <a:spcBef>
                <a:spcPts val="0"/>
              </a:spcBef>
              <a:defRPr sz="1400"/>
            </a:lvl4pPr>
            <a:lvl5pPr algn="ctr">
              <a:spcBef>
                <a:spcPts val="0"/>
              </a:spcBef>
              <a:defRPr sz="1400"/>
            </a:lvl5pPr>
          </a:lstStyle>
          <a:p>
            <a:pPr lvl="0"/>
            <a:r>
              <a:rPr lang="en-GB"/>
              <a:t>Click to edit Master text styles</a:t>
            </a:r>
          </a:p>
        </p:txBody>
      </p:sp>
      <p:sp>
        <p:nvSpPr>
          <p:cNvPr id="6" name="Date Placeholder 3">
            <a:extLst>
              <a:ext uri="{FF2B5EF4-FFF2-40B4-BE49-F238E27FC236}">
                <a16:creationId xmlns:a16="http://schemas.microsoft.com/office/drawing/2014/main" id="{D33EABF6-4EA1-0F72-47E7-E214CDBF7DD4}"/>
              </a:ext>
            </a:extLst>
          </p:cNvPr>
          <p:cNvSpPr>
            <a:spLocks noGrp="1"/>
          </p:cNvSpPr>
          <p:nvPr>
            <p:ph type="dt" sz="half" idx="45"/>
          </p:nvPr>
        </p:nvSpPr>
        <p:spPr>
          <a:xfrm>
            <a:off x="1174751" y="6400800"/>
            <a:ext cx="2743200" cy="266700"/>
          </a:xfrm>
        </p:spPr>
        <p:txBody>
          <a:bodyPr lIns="0" tIns="0" rIns="0" bIns="0"/>
          <a:lstStyle>
            <a:lvl1pPr>
              <a:defRPr>
                <a:solidFill>
                  <a:schemeClr val="tx1"/>
                </a:solidFill>
              </a:defRPr>
            </a:lvl1pPr>
          </a:lstStyle>
          <a:p>
            <a:r>
              <a:rPr lang="en-US" altLang="zh-CN" dirty="0"/>
              <a:t>03/12/2025</a:t>
            </a:r>
            <a:fld id="{FD138C57-8E3B-4697-92F8-0ED9B71F7E17}" type="datetime1">
              <a:rPr lang="en-US" smtClean="0"/>
              <a:pPr/>
              <a:t>11/19/2025</a:t>
            </a:fld>
            <a:endParaRPr lang="en-US"/>
          </a:p>
        </p:txBody>
      </p:sp>
      <p:sp>
        <p:nvSpPr>
          <p:cNvPr id="4" name="Footer Placeholder 4">
            <a:extLst>
              <a:ext uri="{FF2B5EF4-FFF2-40B4-BE49-F238E27FC236}">
                <a16:creationId xmlns:a16="http://schemas.microsoft.com/office/drawing/2014/main" id="{F3BA8BAB-E3F7-7F34-F87D-AA46C5710F22}"/>
              </a:ext>
            </a:extLst>
          </p:cNvPr>
          <p:cNvSpPr>
            <a:spLocks noGrp="1"/>
          </p:cNvSpPr>
          <p:nvPr>
            <p:ph type="ftr" sz="quarter" idx="11"/>
          </p:nvPr>
        </p:nvSpPr>
        <p:spPr>
          <a:xfrm>
            <a:off x="4267200" y="6400800"/>
            <a:ext cx="3657600" cy="266700"/>
          </a:xfrm>
        </p:spPr>
        <p:txBody>
          <a:bodyPr/>
          <a:lstStyle>
            <a:lvl1pPr algn="ctr">
              <a:defRPr/>
            </a:lvl1pPr>
          </a:lstStyle>
          <a:p>
            <a:r>
              <a:rPr lang="en-US"/>
              <a:t>Sample Footer Text</a:t>
            </a:r>
          </a:p>
        </p:txBody>
      </p:sp>
      <p:sp>
        <p:nvSpPr>
          <p:cNvPr id="3" name="Slide Number Placeholder 5">
            <a:extLst>
              <a:ext uri="{FF2B5EF4-FFF2-40B4-BE49-F238E27FC236}">
                <a16:creationId xmlns:a16="http://schemas.microsoft.com/office/drawing/2014/main" id="{CE3977F9-FC55-44B0-53B8-ADB4C12EC744}"/>
              </a:ext>
            </a:extLst>
          </p:cNvPr>
          <p:cNvSpPr>
            <a:spLocks noGrp="1"/>
          </p:cNvSpPr>
          <p:nvPr>
            <p:ph type="sldNum" sz="quarter" idx="12"/>
          </p:nvPr>
        </p:nvSpPr>
        <p:spPr>
          <a:xfrm>
            <a:off x="8274049" y="6400800"/>
            <a:ext cx="3241675" cy="266700"/>
          </a:xfrm>
        </p:spPr>
        <p:txBody>
          <a:bodyPr/>
          <a:lstStyle>
            <a:lvl1pPr algn="r">
              <a:defRPr/>
            </a:lvl1pPr>
          </a:lstStyle>
          <a:p>
            <a:fld id="{CC057153-B650-4DEB-B370-79DDCFDCE934}" type="slidenum">
              <a:rPr lang="en-US" smtClean="0"/>
              <a:pPr/>
              <a:t>‹#›</a:t>
            </a:fld>
            <a:endParaRPr lang="en-US"/>
          </a:p>
        </p:txBody>
      </p:sp>
      <p:sp>
        <p:nvSpPr>
          <p:cNvPr id="14" name="Freeform: Shape 59">
            <a:extLst>
              <a:ext uri="{FF2B5EF4-FFF2-40B4-BE49-F238E27FC236}">
                <a16:creationId xmlns:a16="http://schemas.microsoft.com/office/drawing/2014/main" id="{ED3CEBA7-0265-2989-2EC6-ED2043F33782}"/>
              </a:ext>
              <a:ext uri="{C183D7F6-B498-43B3-948B-1728B52AA6E4}">
                <adec:decorative xmlns:adec="http://schemas.microsoft.com/office/drawing/2017/decorative" val="1"/>
              </a:ext>
            </a:extLst>
          </p:cNvPr>
          <p:cNvSpPr/>
          <p:nvPr userDrawn="1"/>
        </p:nvSpPr>
        <p:spPr>
          <a:xfrm flipH="1">
            <a:off x="10886461" y="0"/>
            <a:ext cx="652769" cy="654548"/>
          </a:xfrm>
          <a:custGeom>
            <a:avLst/>
            <a:gdLst>
              <a:gd name="connsiteX0" fmla="*/ 1497298 w 1497298"/>
              <a:gd name="connsiteY0" fmla="*/ 0 h 1457281"/>
              <a:gd name="connsiteX1" fmla="*/ 0 w 1497298"/>
              <a:gd name="connsiteY1" fmla="*/ 0 h 1457281"/>
              <a:gd name="connsiteX2" fmla="*/ 0 w 1497298"/>
              <a:gd name="connsiteY2" fmla="*/ 1457281 h 1457281"/>
            </a:gdLst>
            <a:ahLst/>
            <a:cxnLst>
              <a:cxn ang="0">
                <a:pos x="connsiteX0" y="connsiteY0"/>
              </a:cxn>
              <a:cxn ang="0">
                <a:pos x="connsiteX1" y="connsiteY1"/>
              </a:cxn>
              <a:cxn ang="0">
                <a:pos x="connsiteX2" y="connsiteY2"/>
              </a:cxn>
            </a:cxnLst>
            <a:rect l="l" t="t" r="r" b="b"/>
            <a:pathLst>
              <a:path w="1497298" h="1457281">
                <a:moveTo>
                  <a:pt x="1497298" y="0"/>
                </a:moveTo>
                <a:lnTo>
                  <a:pt x="0" y="0"/>
                </a:lnTo>
                <a:lnTo>
                  <a:pt x="0" y="1457281"/>
                </a:lnTo>
                <a:close/>
              </a:path>
            </a:pathLst>
          </a:custGeom>
          <a:solidFill>
            <a:schemeClr val="accent3"/>
          </a:solidFill>
          <a:ln w="9525" cap="flat">
            <a:noFill/>
            <a:prstDash val="solid"/>
            <a:miter/>
          </a:ln>
        </p:spPr>
        <p:txBody>
          <a:bodyPr rtlCol="0" anchor="ctr"/>
          <a:lstStyle/>
          <a:p>
            <a:pPr lvl="0"/>
            <a:endParaRPr lang="zh-CN" altLang="en-US">
              <a:solidFill>
                <a:schemeClr val="tx1"/>
              </a:solidFill>
            </a:endParaRPr>
          </a:p>
        </p:txBody>
      </p:sp>
      <p:sp>
        <p:nvSpPr>
          <p:cNvPr id="15" name="Rectangle 9">
            <a:extLst>
              <a:ext uri="{FF2B5EF4-FFF2-40B4-BE49-F238E27FC236}">
                <a16:creationId xmlns:a16="http://schemas.microsoft.com/office/drawing/2014/main" id="{A25533D8-30B7-6701-E92E-C0BA672DCCEE}"/>
              </a:ext>
              <a:ext uri="{C183D7F6-B498-43B3-948B-1728B52AA6E4}">
                <adec:decorative xmlns:adec="http://schemas.microsoft.com/office/drawing/2017/decorative" val="1"/>
              </a:ext>
            </a:extLst>
          </p:cNvPr>
          <p:cNvSpPr/>
          <p:nvPr userDrawn="1"/>
        </p:nvSpPr>
        <p:spPr>
          <a:xfrm rot="16200000" flipV="1">
            <a:off x="11538341" y="890"/>
            <a:ext cx="654549" cy="65276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Rectangle 11">
            <a:extLst>
              <a:ext uri="{FF2B5EF4-FFF2-40B4-BE49-F238E27FC236}">
                <a16:creationId xmlns:a16="http://schemas.microsoft.com/office/drawing/2014/main" id="{C35F9418-7400-2BD9-AE41-597ECEA37938}"/>
              </a:ext>
              <a:ext uri="{C183D7F6-B498-43B3-948B-1728B52AA6E4}">
                <adec:decorative xmlns:adec="http://schemas.microsoft.com/office/drawing/2017/decorative" val="1"/>
              </a:ext>
            </a:extLst>
          </p:cNvPr>
          <p:cNvSpPr/>
          <p:nvPr userDrawn="1"/>
        </p:nvSpPr>
        <p:spPr>
          <a:xfrm rot="16200000" flipH="1">
            <a:off x="-889" y="6204342"/>
            <a:ext cx="654546" cy="65276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Shape 59">
            <a:extLst>
              <a:ext uri="{FF2B5EF4-FFF2-40B4-BE49-F238E27FC236}">
                <a16:creationId xmlns:a16="http://schemas.microsoft.com/office/drawing/2014/main" id="{C0743258-BC4B-50FD-71BE-9D97DF0A87FD}"/>
              </a:ext>
              <a:ext uri="{C183D7F6-B498-43B3-948B-1728B52AA6E4}">
                <adec:decorative xmlns:adec="http://schemas.microsoft.com/office/drawing/2017/decorative" val="1"/>
              </a:ext>
            </a:extLst>
          </p:cNvPr>
          <p:cNvSpPr/>
          <p:nvPr userDrawn="1"/>
        </p:nvSpPr>
        <p:spPr>
          <a:xfrm flipV="1">
            <a:off x="652769" y="6203452"/>
            <a:ext cx="652769" cy="654548"/>
          </a:xfrm>
          <a:custGeom>
            <a:avLst/>
            <a:gdLst>
              <a:gd name="connsiteX0" fmla="*/ 1497298 w 1497298"/>
              <a:gd name="connsiteY0" fmla="*/ 0 h 1457281"/>
              <a:gd name="connsiteX1" fmla="*/ 0 w 1497298"/>
              <a:gd name="connsiteY1" fmla="*/ 0 h 1457281"/>
              <a:gd name="connsiteX2" fmla="*/ 0 w 1497298"/>
              <a:gd name="connsiteY2" fmla="*/ 1457281 h 1457281"/>
            </a:gdLst>
            <a:ahLst/>
            <a:cxnLst>
              <a:cxn ang="0">
                <a:pos x="connsiteX0" y="connsiteY0"/>
              </a:cxn>
              <a:cxn ang="0">
                <a:pos x="connsiteX1" y="connsiteY1"/>
              </a:cxn>
              <a:cxn ang="0">
                <a:pos x="connsiteX2" y="connsiteY2"/>
              </a:cxn>
            </a:cxnLst>
            <a:rect l="l" t="t" r="r" b="b"/>
            <a:pathLst>
              <a:path w="1497298" h="1457281">
                <a:moveTo>
                  <a:pt x="1497298" y="0"/>
                </a:moveTo>
                <a:lnTo>
                  <a:pt x="0" y="0"/>
                </a:lnTo>
                <a:lnTo>
                  <a:pt x="0" y="1457281"/>
                </a:lnTo>
                <a:close/>
              </a:path>
            </a:pathLst>
          </a:custGeom>
          <a:solidFill>
            <a:schemeClr val="accent3"/>
          </a:solidFill>
          <a:ln w="9525" cap="flat">
            <a:noFill/>
            <a:prstDash val="solid"/>
            <a:miter/>
          </a:ln>
        </p:spPr>
        <p:txBody>
          <a:bodyPr rtlCol="0" anchor="ctr"/>
          <a:lstStyle/>
          <a:p>
            <a:pPr lvl="0"/>
            <a:endParaRPr lang="zh-CN" altLang="en-US">
              <a:solidFill>
                <a:schemeClr val="tx1"/>
              </a:solidFill>
            </a:endParaRPr>
          </a:p>
        </p:txBody>
      </p:sp>
    </p:spTree>
    <p:extLst>
      <p:ext uri="{BB962C8B-B14F-4D97-AF65-F5344CB8AC3E}">
        <p14:creationId xmlns:p14="http://schemas.microsoft.com/office/powerpoint/2010/main" val="31801058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and 4-item Lists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hasCustomPrompt="1"/>
          </p:nvPr>
        </p:nvSpPr>
        <p:spPr>
          <a:xfrm>
            <a:off x="844000" y="886783"/>
            <a:ext cx="10504000" cy="1132258"/>
          </a:xfrm>
        </p:spPr>
        <p:txBody>
          <a:bodyPr anchor="ctr">
            <a:noAutofit/>
          </a:bodyPr>
          <a:lstStyle>
            <a:lvl1pPr algn="ctr">
              <a:defRPr sz="3600"/>
            </a:lvl1pPr>
          </a:lstStyle>
          <a:p>
            <a:r>
              <a:rPr lang="en-US"/>
              <a:t>Click to edit Master title style</a:t>
            </a:r>
          </a:p>
        </p:txBody>
      </p:sp>
      <p:sp>
        <p:nvSpPr>
          <p:cNvPr id="30" name="Text Placeholder 35">
            <a:extLst>
              <a:ext uri="{FF2B5EF4-FFF2-40B4-BE49-F238E27FC236}">
                <a16:creationId xmlns:a16="http://schemas.microsoft.com/office/drawing/2014/main" id="{A6D91015-EB22-C504-4A41-5D8469D6BF38}"/>
              </a:ext>
            </a:extLst>
          </p:cNvPr>
          <p:cNvSpPr>
            <a:spLocks noGrp="1"/>
          </p:cNvSpPr>
          <p:nvPr>
            <p:ph type="body" sz="quarter" idx="31"/>
          </p:nvPr>
        </p:nvSpPr>
        <p:spPr>
          <a:xfrm>
            <a:off x="2064866" y="2456269"/>
            <a:ext cx="3568837" cy="609600"/>
          </a:xfrm>
        </p:spPr>
        <p:txBody>
          <a:bodyPr anchor="b">
            <a:noAutofit/>
          </a:bodyPr>
          <a:lstStyle>
            <a:lvl1pPr marL="0" indent="0" algn="ctr">
              <a:lnSpc>
                <a:spcPct val="100000"/>
              </a:lnSpc>
              <a:spcBef>
                <a:spcPts val="0"/>
              </a:spcBef>
              <a:buNone/>
              <a:defRPr sz="1800" baseline="0">
                <a:latin typeface="+mj-lt"/>
                <a:ea typeface="+mj-ea"/>
              </a:defRPr>
            </a:lvl1pPr>
            <a:lvl2pPr algn="ctr">
              <a:lnSpc>
                <a:spcPct val="100000"/>
              </a:lnSpc>
              <a:spcBef>
                <a:spcPts val="0"/>
              </a:spcBef>
              <a:defRPr sz="1800">
                <a:latin typeface="+mj-lt"/>
              </a:defRPr>
            </a:lvl2pPr>
            <a:lvl3pPr algn="ctr">
              <a:lnSpc>
                <a:spcPct val="100000"/>
              </a:lnSpc>
              <a:spcBef>
                <a:spcPts val="0"/>
              </a:spcBef>
              <a:defRPr sz="1800">
                <a:latin typeface="+mj-lt"/>
              </a:defRPr>
            </a:lvl3pPr>
            <a:lvl4pPr algn="ctr">
              <a:lnSpc>
                <a:spcPct val="100000"/>
              </a:lnSpc>
              <a:spcBef>
                <a:spcPts val="0"/>
              </a:spcBef>
              <a:defRPr sz="1800">
                <a:latin typeface="+mj-lt"/>
              </a:defRPr>
            </a:lvl4pPr>
            <a:lvl5pPr algn="ctr">
              <a:lnSpc>
                <a:spcPct val="100000"/>
              </a:lnSpc>
              <a:spcBef>
                <a:spcPts val="0"/>
              </a:spcBef>
              <a:defRPr sz="1800">
                <a:latin typeface="+mj-lt"/>
              </a:defRPr>
            </a:lvl5pPr>
          </a:lstStyle>
          <a:p>
            <a:pPr lvl="0"/>
            <a:r>
              <a:rPr lang="en-GB"/>
              <a:t>Click to edit Master text styles</a:t>
            </a:r>
          </a:p>
        </p:txBody>
      </p:sp>
      <p:sp>
        <p:nvSpPr>
          <p:cNvPr id="31" name="Text Placeholder 35">
            <a:extLst>
              <a:ext uri="{FF2B5EF4-FFF2-40B4-BE49-F238E27FC236}">
                <a16:creationId xmlns:a16="http://schemas.microsoft.com/office/drawing/2014/main" id="{532D2B12-D41E-8DA0-8841-A776ACF4492B}"/>
              </a:ext>
            </a:extLst>
          </p:cNvPr>
          <p:cNvSpPr>
            <a:spLocks noGrp="1"/>
          </p:cNvSpPr>
          <p:nvPr>
            <p:ph type="body" sz="quarter" idx="32"/>
          </p:nvPr>
        </p:nvSpPr>
        <p:spPr>
          <a:xfrm>
            <a:off x="2064866" y="3200395"/>
            <a:ext cx="3568837" cy="789658"/>
          </a:xfrm>
        </p:spPr>
        <p:txBody>
          <a:bodyPr>
            <a:noAutofit/>
          </a:bodyPr>
          <a:lstStyle>
            <a:lvl1pPr marL="0" indent="0" algn="ctr">
              <a:spcBef>
                <a:spcPts val="0"/>
              </a:spcBef>
              <a:buNone/>
              <a:defRPr sz="1400">
                <a:solidFill>
                  <a:schemeClr val="tx1">
                    <a:lumMod val="75000"/>
                    <a:lumOff val="25000"/>
                  </a:schemeClr>
                </a:solidFill>
              </a:defRPr>
            </a:lvl1pPr>
            <a:lvl2pPr algn="ctr">
              <a:spcBef>
                <a:spcPts val="0"/>
              </a:spcBef>
              <a:defRPr sz="1400"/>
            </a:lvl2pPr>
            <a:lvl3pPr algn="ctr">
              <a:spcBef>
                <a:spcPts val="0"/>
              </a:spcBef>
              <a:defRPr sz="1400"/>
            </a:lvl3pPr>
            <a:lvl4pPr algn="ctr">
              <a:spcBef>
                <a:spcPts val="0"/>
              </a:spcBef>
              <a:defRPr sz="1400"/>
            </a:lvl4pPr>
            <a:lvl5pPr algn="ctr">
              <a:spcBef>
                <a:spcPts val="0"/>
              </a:spcBef>
              <a:defRPr sz="1400"/>
            </a:lvl5pPr>
          </a:lstStyle>
          <a:p>
            <a:pPr lvl="0"/>
            <a:r>
              <a:rPr lang="en-GB"/>
              <a:t>Click to edit Master text styles</a:t>
            </a:r>
          </a:p>
        </p:txBody>
      </p:sp>
      <p:sp>
        <p:nvSpPr>
          <p:cNvPr id="32" name="Text Placeholder 35">
            <a:extLst>
              <a:ext uri="{FF2B5EF4-FFF2-40B4-BE49-F238E27FC236}">
                <a16:creationId xmlns:a16="http://schemas.microsoft.com/office/drawing/2014/main" id="{40A11E8F-696A-E4EF-90AF-7299A387E89D}"/>
              </a:ext>
            </a:extLst>
          </p:cNvPr>
          <p:cNvSpPr>
            <a:spLocks noGrp="1"/>
          </p:cNvSpPr>
          <p:nvPr>
            <p:ph type="body" sz="quarter" idx="33"/>
          </p:nvPr>
        </p:nvSpPr>
        <p:spPr>
          <a:xfrm>
            <a:off x="6556353" y="2456269"/>
            <a:ext cx="3568837" cy="609600"/>
          </a:xfrm>
        </p:spPr>
        <p:txBody>
          <a:bodyPr anchor="b">
            <a:noAutofit/>
          </a:bodyPr>
          <a:lstStyle>
            <a:lvl1pPr marL="0" indent="0" algn="ctr">
              <a:lnSpc>
                <a:spcPct val="100000"/>
              </a:lnSpc>
              <a:spcBef>
                <a:spcPts val="0"/>
              </a:spcBef>
              <a:buNone/>
              <a:defRPr sz="1800" baseline="0">
                <a:latin typeface="+mj-lt"/>
                <a:ea typeface="+mj-ea"/>
              </a:defRPr>
            </a:lvl1pPr>
            <a:lvl2pPr algn="ctr">
              <a:lnSpc>
                <a:spcPct val="100000"/>
              </a:lnSpc>
              <a:spcBef>
                <a:spcPts val="0"/>
              </a:spcBef>
              <a:defRPr sz="1800">
                <a:latin typeface="+mj-lt"/>
              </a:defRPr>
            </a:lvl2pPr>
            <a:lvl3pPr algn="ctr">
              <a:lnSpc>
                <a:spcPct val="100000"/>
              </a:lnSpc>
              <a:spcBef>
                <a:spcPts val="0"/>
              </a:spcBef>
              <a:defRPr sz="1800">
                <a:latin typeface="+mj-lt"/>
              </a:defRPr>
            </a:lvl3pPr>
            <a:lvl4pPr algn="ctr">
              <a:lnSpc>
                <a:spcPct val="100000"/>
              </a:lnSpc>
              <a:spcBef>
                <a:spcPts val="0"/>
              </a:spcBef>
              <a:defRPr sz="1800">
                <a:latin typeface="+mj-lt"/>
              </a:defRPr>
            </a:lvl4pPr>
            <a:lvl5pPr algn="ctr">
              <a:lnSpc>
                <a:spcPct val="100000"/>
              </a:lnSpc>
              <a:spcBef>
                <a:spcPts val="0"/>
              </a:spcBef>
              <a:defRPr sz="1800">
                <a:latin typeface="+mj-lt"/>
              </a:defRPr>
            </a:lvl5pPr>
          </a:lstStyle>
          <a:p>
            <a:pPr lvl="0"/>
            <a:r>
              <a:rPr lang="en-GB"/>
              <a:t>Click to edit Master text styles</a:t>
            </a:r>
          </a:p>
        </p:txBody>
      </p:sp>
      <p:sp>
        <p:nvSpPr>
          <p:cNvPr id="33" name="Text Placeholder 35">
            <a:extLst>
              <a:ext uri="{FF2B5EF4-FFF2-40B4-BE49-F238E27FC236}">
                <a16:creationId xmlns:a16="http://schemas.microsoft.com/office/drawing/2014/main" id="{ED0764D2-EF05-95D7-E518-B428DEA78A5B}"/>
              </a:ext>
            </a:extLst>
          </p:cNvPr>
          <p:cNvSpPr>
            <a:spLocks noGrp="1"/>
          </p:cNvSpPr>
          <p:nvPr>
            <p:ph type="body" sz="quarter" idx="34"/>
          </p:nvPr>
        </p:nvSpPr>
        <p:spPr>
          <a:xfrm>
            <a:off x="6556353" y="3200395"/>
            <a:ext cx="3568837" cy="789658"/>
          </a:xfrm>
        </p:spPr>
        <p:txBody>
          <a:bodyPr>
            <a:noAutofit/>
          </a:bodyPr>
          <a:lstStyle>
            <a:lvl1pPr marL="0" indent="0" algn="ctr">
              <a:spcBef>
                <a:spcPts val="0"/>
              </a:spcBef>
              <a:buNone/>
              <a:defRPr sz="1400">
                <a:solidFill>
                  <a:schemeClr val="tx1">
                    <a:lumMod val="75000"/>
                    <a:lumOff val="25000"/>
                  </a:schemeClr>
                </a:solidFill>
              </a:defRPr>
            </a:lvl1pPr>
            <a:lvl2pPr algn="ctr">
              <a:spcBef>
                <a:spcPts val="0"/>
              </a:spcBef>
              <a:defRPr sz="1400"/>
            </a:lvl2pPr>
            <a:lvl3pPr algn="ctr">
              <a:spcBef>
                <a:spcPts val="0"/>
              </a:spcBef>
              <a:defRPr sz="1400"/>
            </a:lvl3pPr>
            <a:lvl4pPr algn="ctr">
              <a:spcBef>
                <a:spcPts val="0"/>
              </a:spcBef>
              <a:defRPr sz="1400"/>
            </a:lvl4pPr>
            <a:lvl5pPr algn="ctr">
              <a:spcBef>
                <a:spcPts val="0"/>
              </a:spcBef>
              <a:defRPr sz="1400"/>
            </a:lvl5pPr>
          </a:lstStyle>
          <a:p>
            <a:pPr lvl="0"/>
            <a:r>
              <a:rPr lang="en-GB"/>
              <a:t>Click to edit Master text styles</a:t>
            </a:r>
          </a:p>
        </p:txBody>
      </p:sp>
      <p:sp>
        <p:nvSpPr>
          <p:cNvPr id="34" name="Text Placeholder 35">
            <a:extLst>
              <a:ext uri="{FF2B5EF4-FFF2-40B4-BE49-F238E27FC236}">
                <a16:creationId xmlns:a16="http://schemas.microsoft.com/office/drawing/2014/main" id="{C07DDEA9-66DD-7AAA-0D2F-798B2B9629EE}"/>
              </a:ext>
            </a:extLst>
          </p:cNvPr>
          <p:cNvSpPr>
            <a:spLocks noGrp="1"/>
          </p:cNvSpPr>
          <p:nvPr>
            <p:ph type="body" sz="quarter" idx="35"/>
          </p:nvPr>
        </p:nvSpPr>
        <p:spPr>
          <a:xfrm>
            <a:off x="2064866" y="4332161"/>
            <a:ext cx="3568837" cy="609600"/>
          </a:xfrm>
        </p:spPr>
        <p:txBody>
          <a:bodyPr anchor="b">
            <a:noAutofit/>
          </a:bodyPr>
          <a:lstStyle>
            <a:lvl1pPr marL="0" indent="0" algn="ctr">
              <a:lnSpc>
                <a:spcPct val="100000"/>
              </a:lnSpc>
              <a:spcBef>
                <a:spcPts val="0"/>
              </a:spcBef>
              <a:buNone/>
              <a:defRPr sz="1800" baseline="0">
                <a:latin typeface="+mj-lt"/>
                <a:ea typeface="+mj-ea"/>
              </a:defRPr>
            </a:lvl1pPr>
            <a:lvl2pPr algn="ctr">
              <a:lnSpc>
                <a:spcPct val="100000"/>
              </a:lnSpc>
              <a:spcBef>
                <a:spcPts val="0"/>
              </a:spcBef>
              <a:defRPr sz="1800">
                <a:latin typeface="+mj-lt"/>
              </a:defRPr>
            </a:lvl2pPr>
            <a:lvl3pPr algn="ctr">
              <a:lnSpc>
                <a:spcPct val="100000"/>
              </a:lnSpc>
              <a:spcBef>
                <a:spcPts val="0"/>
              </a:spcBef>
              <a:defRPr sz="1800">
                <a:latin typeface="+mj-lt"/>
              </a:defRPr>
            </a:lvl3pPr>
            <a:lvl4pPr algn="ctr">
              <a:lnSpc>
                <a:spcPct val="100000"/>
              </a:lnSpc>
              <a:spcBef>
                <a:spcPts val="0"/>
              </a:spcBef>
              <a:defRPr sz="1800">
                <a:latin typeface="+mj-lt"/>
              </a:defRPr>
            </a:lvl4pPr>
            <a:lvl5pPr algn="ctr">
              <a:lnSpc>
                <a:spcPct val="100000"/>
              </a:lnSpc>
              <a:spcBef>
                <a:spcPts val="0"/>
              </a:spcBef>
              <a:defRPr sz="1800">
                <a:latin typeface="+mj-lt"/>
              </a:defRPr>
            </a:lvl5pPr>
          </a:lstStyle>
          <a:p>
            <a:pPr lvl="0"/>
            <a:r>
              <a:rPr lang="en-GB"/>
              <a:t>Click to edit Master text styles</a:t>
            </a:r>
          </a:p>
        </p:txBody>
      </p:sp>
      <p:sp>
        <p:nvSpPr>
          <p:cNvPr id="35" name="Text Placeholder 35">
            <a:extLst>
              <a:ext uri="{FF2B5EF4-FFF2-40B4-BE49-F238E27FC236}">
                <a16:creationId xmlns:a16="http://schemas.microsoft.com/office/drawing/2014/main" id="{D27F749F-CAF5-FF7B-7CF9-192E8764322C}"/>
              </a:ext>
            </a:extLst>
          </p:cNvPr>
          <p:cNvSpPr>
            <a:spLocks noGrp="1"/>
          </p:cNvSpPr>
          <p:nvPr>
            <p:ph type="body" sz="quarter" idx="36"/>
          </p:nvPr>
        </p:nvSpPr>
        <p:spPr>
          <a:xfrm>
            <a:off x="2064866" y="5076287"/>
            <a:ext cx="3568837" cy="789658"/>
          </a:xfrm>
        </p:spPr>
        <p:txBody>
          <a:bodyPr>
            <a:noAutofit/>
          </a:bodyPr>
          <a:lstStyle>
            <a:lvl1pPr marL="0" indent="0" algn="ctr">
              <a:spcBef>
                <a:spcPts val="0"/>
              </a:spcBef>
              <a:buNone/>
              <a:defRPr sz="1400">
                <a:solidFill>
                  <a:schemeClr val="tx1">
                    <a:lumMod val="75000"/>
                    <a:lumOff val="25000"/>
                  </a:schemeClr>
                </a:solidFill>
              </a:defRPr>
            </a:lvl1pPr>
            <a:lvl2pPr algn="ctr">
              <a:spcBef>
                <a:spcPts val="0"/>
              </a:spcBef>
              <a:defRPr sz="1400"/>
            </a:lvl2pPr>
            <a:lvl3pPr algn="ctr">
              <a:spcBef>
                <a:spcPts val="0"/>
              </a:spcBef>
              <a:defRPr sz="1400"/>
            </a:lvl3pPr>
            <a:lvl4pPr algn="ctr">
              <a:spcBef>
                <a:spcPts val="0"/>
              </a:spcBef>
              <a:defRPr sz="1400"/>
            </a:lvl4pPr>
            <a:lvl5pPr algn="ctr">
              <a:spcBef>
                <a:spcPts val="0"/>
              </a:spcBef>
              <a:defRPr sz="1400"/>
            </a:lvl5pPr>
          </a:lstStyle>
          <a:p>
            <a:pPr lvl="0"/>
            <a:r>
              <a:rPr lang="en-GB"/>
              <a:t>Click to edit Master text styles</a:t>
            </a:r>
          </a:p>
        </p:txBody>
      </p:sp>
      <p:sp>
        <p:nvSpPr>
          <p:cNvPr id="36" name="Text Placeholder 35">
            <a:extLst>
              <a:ext uri="{FF2B5EF4-FFF2-40B4-BE49-F238E27FC236}">
                <a16:creationId xmlns:a16="http://schemas.microsoft.com/office/drawing/2014/main" id="{BC192F01-6AB2-5F7C-6D0A-CB9465FB2B17}"/>
              </a:ext>
            </a:extLst>
          </p:cNvPr>
          <p:cNvSpPr>
            <a:spLocks noGrp="1"/>
          </p:cNvSpPr>
          <p:nvPr>
            <p:ph type="body" sz="quarter" idx="37"/>
          </p:nvPr>
        </p:nvSpPr>
        <p:spPr>
          <a:xfrm>
            <a:off x="6556353" y="4332161"/>
            <a:ext cx="3568837" cy="609600"/>
          </a:xfrm>
        </p:spPr>
        <p:txBody>
          <a:bodyPr anchor="b">
            <a:noAutofit/>
          </a:bodyPr>
          <a:lstStyle>
            <a:lvl1pPr marL="0" indent="0" algn="ctr">
              <a:lnSpc>
                <a:spcPct val="100000"/>
              </a:lnSpc>
              <a:spcBef>
                <a:spcPts val="0"/>
              </a:spcBef>
              <a:buNone/>
              <a:defRPr sz="1800" baseline="0">
                <a:latin typeface="+mj-lt"/>
                <a:ea typeface="+mj-ea"/>
              </a:defRPr>
            </a:lvl1pPr>
            <a:lvl2pPr algn="ctr">
              <a:lnSpc>
                <a:spcPct val="100000"/>
              </a:lnSpc>
              <a:spcBef>
                <a:spcPts val="0"/>
              </a:spcBef>
              <a:defRPr sz="1800">
                <a:latin typeface="+mj-lt"/>
              </a:defRPr>
            </a:lvl2pPr>
            <a:lvl3pPr algn="ctr">
              <a:lnSpc>
                <a:spcPct val="100000"/>
              </a:lnSpc>
              <a:spcBef>
                <a:spcPts val="0"/>
              </a:spcBef>
              <a:defRPr sz="1800">
                <a:latin typeface="+mj-lt"/>
              </a:defRPr>
            </a:lvl3pPr>
            <a:lvl4pPr algn="ctr">
              <a:lnSpc>
                <a:spcPct val="100000"/>
              </a:lnSpc>
              <a:spcBef>
                <a:spcPts val="0"/>
              </a:spcBef>
              <a:defRPr sz="1800">
                <a:latin typeface="+mj-lt"/>
              </a:defRPr>
            </a:lvl4pPr>
            <a:lvl5pPr algn="ctr">
              <a:lnSpc>
                <a:spcPct val="100000"/>
              </a:lnSpc>
              <a:spcBef>
                <a:spcPts val="0"/>
              </a:spcBef>
              <a:defRPr sz="1800">
                <a:latin typeface="+mj-lt"/>
              </a:defRPr>
            </a:lvl5pPr>
          </a:lstStyle>
          <a:p>
            <a:pPr lvl="0"/>
            <a:r>
              <a:rPr lang="en-GB"/>
              <a:t>Click to edit Master text styles</a:t>
            </a:r>
          </a:p>
        </p:txBody>
      </p:sp>
      <p:sp>
        <p:nvSpPr>
          <p:cNvPr id="37" name="Text Placeholder 35">
            <a:extLst>
              <a:ext uri="{FF2B5EF4-FFF2-40B4-BE49-F238E27FC236}">
                <a16:creationId xmlns:a16="http://schemas.microsoft.com/office/drawing/2014/main" id="{92B7605E-FACE-97D3-9DDD-CBD52582C52F}"/>
              </a:ext>
            </a:extLst>
          </p:cNvPr>
          <p:cNvSpPr>
            <a:spLocks noGrp="1"/>
          </p:cNvSpPr>
          <p:nvPr>
            <p:ph type="body" sz="quarter" idx="38"/>
          </p:nvPr>
        </p:nvSpPr>
        <p:spPr>
          <a:xfrm>
            <a:off x="6556353" y="5076287"/>
            <a:ext cx="3568837" cy="789658"/>
          </a:xfrm>
        </p:spPr>
        <p:txBody>
          <a:bodyPr>
            <a:noAutofit/>
          </a:bodyPr>
          <a:lstStyle>
            <a:lvl1pPr marL="0" indent="0" algn="ctr">
              <a:spcBef>
                <a:spcPts val="0"/>
              </a:spcBef>
              <a:buNone/>
              <a:defRPr sz="1400">
                <a:solidFill>
                  <a:schemeClr val="tx1">
                    <a:lumMod val="75000"/>
                    <a:lumOff val="25000"/>
                  </a:schemeClr>
                </a:solidFill>
              </a:defRPr>
            </a:lvl1pPr>
            <a:lvl2pPr algn="ctr">
              <a:spcBef>
                <a:spcPts val="0"/>
              </a:spcBef>
              <a:defRPr sz="1400"/>
            </a:lvl2pPr>
            <a:lvl3pPr algn="ctr">
              <a:spcBef>
                <a:spcPts val="0"/>
              </a:spcBef>
              <a:defRPr sz="1400"/>
            </a:lvl3pPr>
            <a:lvl4pPr algn="ctr">
              <a:spcBef>
                <a:spcPts val="0"/>
              </a:spcBef>
              <a:defRPr sz="1400"/>
            </a:lvl4pPr>
            <a:lvl5pPr algn="ctr">
              <a:spcBef>
                <a:spcPts val="0"/>
              </a:spcBef>
              <a:defRPr sz="1400"/>
            </a:lvl5pPr>
          </a:lstStyle>
          <a:p>
            <a:pPr lvl="0"/>
            <a:r>
              <a:rPr lang="en-GB"/>
              <a:t>Click to edit Master text styles</a:t>
            </a:r>
          </a:p>
        </p:txBody>
      </p:sp>
      <p:sp>
        <p:nvSpPr>
          <p:cNvPr id="8" name="Date Placeholder 3">
            <a:extLst>
              <a:ext uri="{FF2B5EF4-FFF2-40B4-BE49-F238E27FC236}">
                <a16:creationId xmlns:a16="http://schemas.microsoft.com/office/drawing/2014/main" id="{3077065C-2494-1885-831E-3BA6D45D1B23}"/>
              </a:ext>
            </a:extLst>
          </p:cNvPr>
          <p:cNvSpPr>
            <a:spLocks noGrp="1"/>
          </p:cNvSpPr>
          <p:nvPr>
            <p:ph type="dt" sz="half" idx="14"/>
          </p:nvPr>
        </p:nvSpPr>
        <p:spPr>
          <a:xfrm>
            <a:off x="1174751" y="6400800"/>
            <a:ext cx="2743200" cy="266700"/>
          </a:xfrm>
        </p:spPr>
        <p:txBody>
          <a:bodyPr lIns="0" tIns="0" rIns="0" bIns="0"/>
          <a:lstStyle>
            <a:lvl1pPr>
              <a:defRPr>
                <a:solidFill>
                  <a:schemeClr val="tx1"/>
                </a:solidFill>
              </a:defRPr>
            </a:lvl1pPr>
          </a:lstStyle>
          <a:p>
            <a:r>
              <a:rPr lang="en-US" altLang="zh-CN" dirty="0"/>
              <a:t>03/12/2025</a:t>
            </a:r>
            <a:fld id="{FD138C57-8E3B-4697-92F8-0ED9B71F7E17}" type="datetime1">
              <a:rPr lang="en-US" smtClean="0"/>
              <a:pPr/>
              <a:t>11/19/2025</a:t>
            </a:fld>
            <a:endParaRPr lang="en-US"/>
          </a:p>
        </p:txBody>
      </p:sp>
      <p:sp>
        <p:nvSpPr>
          <p:cNvPr id="4" name="Footer Placeholder 4">
            <a:extLst>
              <a:ext uri="{FF2B5EF4-FFF2-40B4-BE49-F238E27FC236}">
                <a16:creationId xmlns:a16="http://schemas.microsoft.com/office/drawing/2014/main" id="{F3BA8BAB-E3F7-7F34-F87D-AA46C5710F22}"/>
              </a:ext>
            </a:extLst>
          </p:cNvPr>
          <p:cNvSpPr>
            <a:spLocks noGrp="1"/>
          </p:cNvSpPr>
          <p:nvPr>
            <p:ph type="ftr" sz="quarter" idx="11"/>
          </p:nvPr>
        </p:nvSpPr>
        <p:spPr>
          <a:xfrm>
            <a:off x="4267200" y="6400800"/>
            <a:ext cx="3657600" cy="266700"/>
          </a:xfrm>
        </p:spPr>
        <p:txBody>
          <a:bodyPr/>
          <a:lstStyle>
            <a:lvl1pPr algn="ctr">
              <a:defRPr/>
            </a:lvl1pPr>
          </a:lstStyle>
          <a:p>
            <a:r>
              <a:rPr lang="en-US"/>
              <a:t>Sample Footer Text</a:t>
            </a:r>
          </a:p>
        </p:txBody>
      </p:sp>
      <p:sp>
        <p:nvSpPr>
          <p:cNvPr id="3" name="Slide Number Placeholder 5">
            <a:extLst>
              <a:ext uri="{FF2B5EF4-FFF2-40B4-BE49-F238E27FC236}">
                <a16:creationId xmlns:a16="http://schemas.microsoft.com/office/drawing/2014/main" id="{CE3977F9-FC55-44B0-53B8-ADB4C12EC744}"/>
              </a:ext>
            </a:extLst>
          </p:cNvPr>
          <p:cNvSpPr>
            <a:spLocks noGrp="1"/>
          </p:cNvSpPr>
          <p:nvPr>
            <p:ph type="sldNum" sz="quarter" idx="12"/>
          </p:nvPr>
        </p:nvSpPr>
        <p:spPr>
          <a:xfrm>
            <a:off x="8274049" y="6400800"/>
            <a:ext cx="3241675" cy="266700"/>
          </a:xfrm>
        </p:spPr>
        <p:txBody>
          <a:bodyPr/>
          <a:lstStyle>
            <a:lvl1pPr algn="r">
              <a:defRPr/>
            </a:lvl1pPr>
          </a:lstStyle>
          <a:p>
            <a:fld id="{CC057153-B650-4DEB-B370-79DDCFDCE934}" type="slidenum">
              <a:rPr lang="en-US" smtClean="0"/>
              <a:pPr/>
              <a:t>‹#›</a:t>
            </a:fld>
            <a:endParaRPr lang="en-US"/>
          </a:p>
        </p:txBody>
      </p:sp>
      <p:sp>
        <p:nvSpPr>
          <p:cNvPr id="14" name="Freeform: Shape 16">
            <a:extLst>
              <a:ext uri="{FF2B5EF4-FFF2-40B4-BE49-F238E27FC236}">
                <a16:creationId xmlns:a16="http://schemas.microsoft.com/office/drawing/2014/main" id="{9495CF4B-5A18-C9CB-401F-E668B73D1DF2}"/>
              </a:ext>
              <a:ext uri="{C183D7F6-B498-43B3-948B-1728B52AA6E4}">
                <adec:decorative xmlns:adec="http://schemas.microsoft.com/office/drawing/2017/decorative" val="1"/>
              </a:ext>
            </a:extLst>
          </p:cNvPr>
          <p:cNvSpPr/>
          <p:nvPr userDrawn="1"/>
        </p:nvSpPr>
        <p:spPr>
          <a:xfrm>
            <a:off x="11286467" y="0"/>
            <a:ext cx="427411" cy="854823"/>
          </a:xfrm>
          <a:custGeom>
            <a:avLst/>
            <a:gdLst>
              <a:gd name="connsiteX0" fmla="*/ 561975 w 561975"/>
              <a:gd name="connsiteY0" fmla="*/ 0 h 1123950"/>
              <a:gd name="connsiteX1" fmla="*/ 561975 w 561975"/>
              <a:gd name="connsiteY1" fmla="*/ 1123950 h 1123950"/>
              <a:gd name="connsiteX2" fmla="*/ 0 w 561975"/>
              <a:gd name="connsiteY2" fmla="*/ 561975 h 1123950"/>
              <a:gd name="connsiteX3" fmla="*/ 561975 w 561975"/>
              <a:gd name="connsiteY3" fmla="*/ 0 h 1123950"/>
            </a:gdLst>
            <a:ahLst/>
            <a:cxnLst>
              <a:cxn ang="0">
                <a:pos x="connsiteX0" y="connsiteY0"/>
              </a:cxn>
              <a:cxn ang="0">
                <a:pos x="connsiteX1" y="connsiteY1"/>
              </a:cxn>
              <a:cxn ang="0">
                <a:pos x="connsiteX2" y="connsiteY2"/>
              </a:cxn>
              <a:cxn ang="0">
                <a:pos x="connsiteX3" y="connsiteY3"/>
              </a:cxn>
            </a:cxnLst>
            <a:rect l="l" t="t" r="r" b="b"/>
            <a:pathLst>
              <a:path w="561975" h="1123950">
                <a:moveTo>
                  <a:pt x="561975" y="0"/>
                </a:moveTo>
                <a:lnTo>
                  <a:pt x="561975" y="1123950"/>
                </a:lnTo>
                <a:cubicBezTo>
                  <a:pt x="251605" y="1123950"/>
                  <a:pt x="0" y="872345"/>
                  <a:pt x="0" y="561975"/>
                </a:cubicBezTo>
                <a:cubicBezTo>
                  <a:pt x="0" y="251605"/>
                  <a:pt x="251605" y="0"/>
                  <a:pt x="561975"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Freeform: Shape 17">
            <a:extLst>
              <a:ext uri="{FF2B5EF4-FFF2-40B4-BE49-F238E27FC236}">
                <a16:creationId xmlns:a16="http://schemas.microsoft.com/office/drawing/2014/main" id="{A3A58E7B-24DB-5995-5E8D-E19B88CD122D}"/>
              </a:ext>
              <a:ext uri="{C183D7F6-B498-43B3-948B-1728B52AA6E4}">
                <adec:decorative xmlns:adec="http://schemas.microsoft.com/office/drawing/2017/decorative" val="1"/>
              </a:ext>
            </a:extLst>
          </p:cNvPr>
          <p:cNvSpPr/>
          <p:nvPr userDrawn="1"/>
        </p:nvSpPr>
        <p:spPr>
          <a:xfrm>
            <a:off x="11764589" y="0"/>
            <a:ext cx="427411" cy="854823"/>
          </a:xfrm>
          <a:custGeom>
            <a:avLst/>
            <a:gdLst>
              <a:gd name="connsiteX0" fmla="*/ 561975 w 561975"/>
              <a:gd name="connsiteY0" fmla="*/ 0 h 1123950"/>
              <a:gd name="connsiteX1" fmla="*/ 561975 w 561975"/>
              <a:gd name="connsiteY1" fmla="*/ 1123950 h 1123950"/>
              <a:gd name="connsiteX2" fmla="*/ 0 w 561975"/>
              <a:gd name="connsiteY2" fmla="*/ 561975 h 1123950"/>
              <a:gd name="connsiteX3" fmla="*/ 561975 w 561975"/>
              <a:gd name="connsiteY3" fmla="*/ 0 h 1123950"/>
            </a:gdLst>
            <a:ahLst/>
            <a:cxnLst>
              <a:cxn ang="0">
                <a:pos x="connsiteX0" y="connsiteY0"/>
              </a:cxn>
              <a:cxn ang="0">
                <a:pos x="connsiteX1" y="connsiteY1"/>
              </a:cxn>
              <a:cxn ang="0">
                <a:pos x="connsiteX2" y="connsiteY2"/>
              </a:cxn>
              <a:cxn ang="0">
                <a:pos x="connsiteX3" y="connsiteY3"/>
              </a:cxn>
            </a:cxnLst>
            <a:rect l="l" t="t" r="r" b="b"/>
            <a:pathLst>
              <a:path w="561975" h="1123950">
                <a:moveTo>
                  <a:pt x="561975" y="0"/>
                </a:moveTo>
                <a:lnTo>
                  <a:pt x="561975" y="1123950"/>
                </a:lnTo>
                <a:cubicBezTo>
                  <a:pt x="251605" y="1123950"/>
                  <a:pt x="0" y="872345"/>
                  <a:pt x="0" y="561975"/>
                </a:cubicBezTo>
                <a:cubicBezTo>
                  <a:pt x="0" y="251605"/>
                  <a:pt x="251605" y="0"/>
                  <a:pt x="561975" y="0"/>
                </a:cubicBezTo>
                <a:close/>
              </a:path>
            </a:pathLst>
          </a:cu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Freeform: Shape 19">
            <a:extLst>
              <a:ext uri="{FF2B5EF4-FFF2-40B4-BE49-F238E27FC236}">
                <a16:creationId xmlns:a16="http://schemas.microsoft.com/office/drawing/2014/main" id="{7AEF2BAC-C579-9EFD-2089-8AAF5C6A9312}"/>
              </a:ext>
              <a:ext uri="{C183D7F6-B498-43B3-948B-1728B52AA6E4}">
                <adec:decorative xmlns:adec="http://schemas.microsoft.com/office/drawing/2017/decorative" val="1"/>
              </a:ext>
            </a:extLst>
          </p:cNvPr>
          <p:cNvSpPr/>
          <p:nvPr userDrawn="1"/>
        </p:nvSpPr>
        <p:spPr>
          <a:xfrm flipH="1">
            <a:off x="0" y="6003177"/>
            <a:ext cx="427411" cy="854823"/>
          </a:xfrm>
          <a:custGeom>
            <a:avLst/>
            <a:gdLst>
              <a:gd name="connsiteX0" fmla="*/ 561975 w 561975"/>
              <a:gd name="connsiteY0" fmla="*/ 0 h 1123950"/>
              <a:gd name="connsiteX1" fmla="*/ 561975 w 561975"/>
              <a:gd name="connsiteY1" fmla="*/ 1123950 h 1123950"/>
              <a:gd name="connsiteX2" fmla="*/ 0 w 561975"/>
              <a:gd name="connsiteY2" fmla="*/ 561975 h 1123950"/>
              <a:gd name="connsiteX3" fmla="*/ 561975 w 561975"/>
              <a:gd name="connsiteY3" fmla="*/ 0 h 1123950"/>
            </a:gdLst>
            <a:ahLst/>
            <a:cxnLst>
              <a:cxn ang="0">
                <a:pos x="connsiteX0" y="connsiteY0"/>
              </a:cxn>
              <a:cxn ang="0">
                <a:pos x="connsiteX1" y="connsiteY1"/>
              </a:cxn>
              <a:cxn ang="0">
                <a:pos x="connsiteX2" y="connsiteY2"/>
              </a:cxn>
              <a:cxn ang="0">
                <a:pos x="connsiteX3" y="connsiteY3"/>
              </a:cxn>
            </a:cxnLst>
            <a:rect l="l" t="t" r="r" b="b"/>
            <a:pathLst>
              <a:path w="561975" h="1123950">
                <a:moveTo>
                  <a:pt x="561975" y="0"/>
                </a:moveTo>
                <a:lnTo>
                  <a:pt x="561975" y="1123950"/>
                </a:lnTo>
                <a:cubicBezTo>
                  <a:pt x="251605" y="1123950"/>
                  <a:pt x="0" y="872345"/>
                  <a:pt x="0" y="561975"/>
                </a:cubicBezTo>
                <a:cubicBezTo>
                  <a:pt x="0" y="251605"/>
                  <a:pt x="251605" y="0"/>
                  <a:pt x="561975" y="0"/>
                </a:cubicBezTo>
                <a:close/>
              </a:path>
            </a:pathLst>
          </a:cu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Freeform: Shape 18">
            <a:extLst>
              <a:ext uri="{FF2B5EF4-FFF2-40B4-BE49-F238E27FC236}">
                <a16:creationId xmlns:a16="http://schemas.microsoft.com/office/drawing/2014/main" id="{5D70562F-DEEF-5606-F5E8-63AEA8B627AE}"/>
              </a:ext>
              <a:ext uri="{C183D7F6-B498-43B3-948B-1728B52AA6E4}">
                <adec:decorative xmlns:adec="http://schemas.microsoft.com/office/drawing/2017/decorative" val="1"/>
              </a:ext>
            </a:extLst>
          </p:cNvPr>
          <p:cNvSpPr/>
          <p:nvPr userDrawn="1"/>
        </p:nvSpPr>
        <p:spPr>
          <a:xfrm flipH="1">
            <a:off x="478123" y="6003177"/>
            <a:ext cx="427411" cy="854823"/>
          </a:xfrm>
          <a:custGeom>
            <a:avLst/>
            <a:gdLst>
              <a:gd name="connsiteX0" fmla="*/ 561975 w 561975"/>
              <a:gd name="connsiteY0" fmla="*/ 0 h 1123950"/>
              <a:gd name="connsiteX1" fmla="*/ 561975 w 561975"/>
              <a:gd name="connsiteY1" fmla="*/ 1123950 h 1123950"/>
              <a:gd name="connsiteX2" fmla="*/ 0 w 561975"/>
              <a:gd name="connsiteY2" fmla="*/ 561975 h 1123950"/>
              <a:gd name="connsiteX3" fmla="*/ 561975 w 561975"/>
              <a:gd name="connsiteY3" fmla="*/ 0 h 1123950"/>
            </a:gdLst>
            <a:ahLst/>
            <a:cxnLst>
              <a:cxn ang="0">
                <a:pos x="connsiteX0" y="connsiteY0"/>
              </a:cxn>
              <a:cxn ang="0">
                <a:pos x="connsiteX1" y="connsiteY1"/>
              </a:cxn>
              <a:cxn ang="0">
                <a:pos x="connsiteX2" y="connsiteY2"/>
              </a:cxn>
              <a:cxn ang="0">
                <a:pos x="connsiteX3" y="connsiteY3"/>
              </a:cxn>
            </a:cxnLst>
            <a:rect l="l" t="t" r="r" b="b"/>
            <a:pathLst>
              <a:path w="561975" h="1123950">
                <a:moveTo>
                  <a:pt x="561975" y="0"/>
                </a:moveTo>
                <a:lnTo>
                  <a:pt x="561975" y="1123950"/>
                </a:lnTo>
                <a:cubicBezTo>
                  <a:pt x="251605" y="1123950"/>
                  <a:pt x="0" y="872345"/>
                  <a:pt x="0" y="561975"/>
                </a:cubicBezTo>
                <a:cubicBezTo>
                  <a:pt x="0" y="251605"/>
                  <a:pt x="251605" y="0"/>
                  <a:pt x="561975"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9383246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11/19/2025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C45F2-75D1-2658-4FC0-72236D073A4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7B028C1-9B89-4936-C9F1-458E24CAB63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B9BF700-3A87-B26B-117D-55F40423FC85}"/>
              </a:ext>
            </a:extLst>
          </p:cNvPr>
          <p:cNvSpPr>
            <a:spLocks noGrp="1"/>
          </p:cNvSpPr>
          <p:nvPr>
            <p:ph type="dt" sz="half" idx="10"/>
          </p:nvPr>
        </p:nvSpPr>
        <p:spPr/>
        <p:txBody>
          <a:bodyPr/>
          <a:lstStyle/>
          <a:p>
            <a:fld id="{B00A4AF5-47C4-4411-8986-9EA12047B95A}" type="datetimeFigureOut">
              <a:rPr lang="en-US" smtClean="0"/>
              <a:t>11/19/2025</a:t>
            </a:fld>
            <a:endParaRPr lang="en-US"/>
          </a:p>
        </p:txBody>
      </p:sp>
      <p:sp>
        <p:nvSpPr>
          <p:cNvPr id="5" name="Footer Placeholder 4">
            <a:extLst>
              <a:ext uri="{FF2B5EF4-FFF2-40B4-BE49-F238E27FC236}">
                <a16:creationId xmlns:a16="http://schemas.microsoft.com/office/drawing/2014/main" id="{67F5A3C7-943B-7B50-A765-2DF1853FB5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1145BD-0C19-5603-13C0-BFE7BFE853FC}"/>
              </a:ext>
            </a:extLst>
          </p:cNvPr>
          <p:cNvSpPr>
            <a:spLocks noGrp="1"/>
          </p:cNvSpPr>
          <p:nvPr>
            <p:ph type="sldNum" sz="quarter" idx="12"/>
          </p:nvPr>
        </p:nvSpPr>
        <p:spPr/>
        <p:txBody>
          <a:bodyPr/>
          <a:lstStyle/>
          <a:p>
            <a:fld id="{AAA33DB5-70C7-4FD6-A3AA-D6E89DB58F1C}" type="slidenum">
              <a:rPr lang="en-US" smtClean="0"/>
              <a:t>‹#›</a:t>
            </a:fld>
            <a:endParaRPr lang="en-US"/>
          </a:p>
        </p:txBody>
      </p:sp>
    </p:spTree>
    <p:extLst>
      <p:ext uri="{BB962C8B-B14F-4D97-AF65-F5344CB8AC3E}">
        <p14:creationId xmlns:p14="http://schemas.microsoft.com/office/powerpoint/2010/main" val="721831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67C3AF-05A6-BB94-A6D7-1C4F96268C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C9062CF-D3F9-7C26-347B-C8289617437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1F692A-CDF4-681F-76EC-94AE3738AE55}"/>
              </a:ext>
            </a:extLst>
          </p:cNvPr>
          <p:cNvSpPr>
            <a:spLocks noGrp="1"/>
          </p:cNvSpPr>
          <p:nvPr>
            <p:ph type="dt" sz="half" idx="10"/>
          </p:nvPr>
        </p:nvSpPr>
        <p:spPr/>
        <p:txBody>
          <a:bodyPr/>
          <a:lstStyle/>
          <a:p>
            <a:fld id="{B00A4AF5-47C4-4411-8986-9EA12047B95A}" type="datetimeFigureOut">
              <a:rPr lang="en-US" smtClean="0"/>
              <a:t>11/19/2025</a:t>
            </a:fld>
            <a:endParaRPr lang="en-US"/>
          </a:p>
        </p:txBody>
      </p:sp>
      <p:sp>
        <p:nvSpPr>
          <p:cNvPr id="5" name="Footer Placeholder 4">
            <a:extLst>
              <a:ext uri="{FF2B5EF4-FFF2-40B4-BE49-F238E27FC236}">
                <a16:creationId xmlns:a16="http://schemas.microsoft.com/office/drawing/2014/main" id="{2DA12978-7CB5-A802-A512-321E8EC735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776BB6-ACEF-B894-E58B-D85451579C5F}"/>
              </a:ext>
            </a:extLst>
          </p:cNvPr>
          <p:cNvSpPr>
            <a:spLocks noGrp="1"/>
          </p:cNvSpPr>
          <p:nvPr>
            <p:ph type="sldNum" sz="quarter" idx="12"/>
          </p:nvPr>
        </p:nvSpPr>
        <p:spPr/>
        <p:txBody>
          <a:bodyPr/>
          <a:lstStyle/>
          <a:p>
            <a:fld id="{AAA33DB5-70C7-4FD6-A3AA-D6E89DB58F1C}" type="slidenum">
              <a:rPr lang="en-US" smtClean="0"/>
              <a:t>‹#›</a:t>
            </a:fld>
            <a:endParaRPr lang="en-US"/>
          </a:p>
        </p:txBody>
      </p:sp>
    </p:spTree>
    <p:extLst>
      <p:ext uri="{BB962C8B-B14F-4D97-AF65-F5344CB8AC3E}">
        <p14:creationId xmlns:p14="http://schemas.microsoft.com/office/powerpoint/2010/main" val="33367589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F2B74B-6D9A-1032-CF2B-F241CB06AA8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DD77D65-7377-042D-5AF8-B7A44F6E06F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7A3B506-F74C-4FB0-3831-5BE35532A689}"/>
              </a:ext>
            </a:extLst>
          </p:cNvPr>
          <p:cNvSpPr>
            <a:spLocks noGrp="1"/>
          </p:cNvSpPr>
          <p:nvPr>
            <p:ph type="dt" sz="half" idx="10"/>
          </p:nvPr>
        </p:nvSpPr>
        <p:spPr/>
        <p:txBody>
          <a:bodyPr/>
          <a:lstStyle/>
          <a:p>
            <a:fld id="{B00A4AF5-47C4-4411-8986-9EA12047B95A}" type="datetimeFigureOut">
              <a:rPr lang="en-US" smtClean="0"/>
              <a:t>11/19/2025</a:t>
            </a:fld>
            <a:endParaRPr lang="en-US"/>
          </a:p>
        </p:txBody>
      </p:sp>
      <p:sp>
        <p:nvSpPr>
          <p:cNvPr id="5" name="Footer Placeholder 4">
            <a:extLst>
              <a:ext uri="{FF2B5EF4-FFF2-40B4-BE49-F238E27FC236}">
                <a16:creationId xmlns:a16="http://schemas.microsoft.com/office/drawing/2014/main" id="{BA216100-C4AF-3C56-DC4B-D4F1D2DD60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680433-BBF4-330C-EAF6-18C18D6FD1BD}"/>
              </a:ext>
            </a:extLst>
          </p:cNvPr>
          <p:cNvSpPr>
            <a:spLocks noGrp="1"/>
          </p:cNvSpPr>
          <p:nvPr>
            <p:ph type="sldNum" sz="quarter" idx="12"/>
          </p:nvPr>
        </p:nvSpPr>
        <p:spPr/>
        <p:txBody>
          <a:bodyPr/>
          <a:lstStyle/>
          <a:p>
            <a:fld id="{AAA33DB5-70C7-4FD6-A3AA-D6E89DB58F1C}" type="slidenum">
              <a:rPr lang="en-US" smtClean="0"/>
              <a:t>‹#›</a:t>
            </a:fld>
            <a:endParaRPr lang="en-US"/>
          </a:p>
        </p:txBody>
      </p:sp>
    </p:spTree>
    <p:extLst>
      <p:ext uri="{BB962C8B-B14F-4D97-AF65-F5344CB8AC3E}">
        <p14:creationId xmlns:p14="http://schemas.microsoft.com/office/powerpoint/2010/main" val="24818048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B5B76-42DA-95AE-1A9A-6381D814107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6D1886B-5038-6F57-4C26-7FCD37DA38B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411CDB8-467E-6D9C-C76D-A02B073B122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9C93246-898B-0D20-AC35-CA69E189C77B}"/>
              </a:ext>
            </a:extLst>
          </p:cNvPr>
          <p:cNvSpPr>
            <a:spLocks noGrp="1"/>
          </p:cNvSpPr>
          <p:nvPr>
            <p:ph type="dt" sz="half" idx="10"/>
          </p:nvPr>
        </p:nvSpPr>
        <p:spPr/>
        <p:txBody>
          <a:bodyPr/>
          <a:lstStyle/>
          <a:p>
            <a:fld id="{B00A4AF5-47C4-4411-8986-9EA12047B95A}" type="datetimeFigureOut">
              <a:rPr lang="en-US" smtClean="0"/>
              <a:t>11/19/2025</a:t>
            </a:fld>
            <a:endParaRPr lang="en-US"/>
          </a:p>
        </p:txBody>
      </p:sp>
      <p:sp>
        <p:nvSpPr>
          <p:cNvPr id="6" name="Footer Placeholder 5">
            <a:extLst>
              <a:ext uri="{FF2B5EF4-FFF2-40B4-BE49-F238E27FC236}">
                <a16:creationId xmlns:a16="http://schemas.microsoft.com/office/drawing/2014/main" id="{815F0D2B-31E5-5753-8597-38E4B03A85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59BD847-6475-2E93-C8E7-0C68B55EB166}"/>
              </a:ext>
            </a:extLst>
          </p:cNvPr>
          <p:cNvSpPr>
            <a:spLocks noGrp="1"/>
          </p:cNvSpPr>
          <p:nvPr>
            <p:ph type="sldNum" sz="quarter" idx="12"/>
          </p:nvPr>
        </p:nvSpPr>
        <p:spPr/>
        <p:txBody>
          <a:bodyPr/>
          <a:lstStyle/>
          <a:p>
            <a:fld id="{AAA33DB5-70C7-4FD6-A3AA-D6E89DB58F1C}" type="slidenum">
              <a:rPr lang="en-US" smtClean="0"/>
              <a:t>‹#›</a:t>
            </a:fld>
            <a:endParaRPr lang="en-US"/>
          </a:p>
        </p:txBody>
      </p:sp>
    </p:spTree>
    <p:extLst>
      <p:ext uri="{BB962C8B-B14F-4D97-AF65-F5344CB8AC3E}">
        <p14:creationId xmlns:p14="http://schemas.microsoft.com/office/powerpoint/2010/main" val="38704218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5634BD-8D1F-D554-062A-10E8B429A69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1278DA4-64D5-745B-4F48-121B0C41AE9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D337435-69B1-841E-1819-61D4CFA8A82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5089548-FB9D-6371-22D3-A62AFEF5254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E392190-9D45-0061-12BF-C71E1A98A60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5D7705-3209-9AE4-3EA9-8ECD96460695}"/>
              </a:ext>
            </a:extLst>
          </p:cNvPr>
          <p:cNvSpPr>
            <a:spLocks noGrp="1"/>
          </p:cNvSpPr>
          <p:nvPr>
            <p:ph type="dt" sz="half" idx="10"/>
          </p:nvPr>
        </p:nvSpPr>
        <p:spPr/>
        <p:txBody>
          <a:bodyPr/>
          <a:lstStyle/>
          <a:p>
            <a:fld id="{B00A4AF5-47C4-4411-8986-9EA12047B95A}" type="datetimeFigureOut">
              <a:rPr lang="en-US" smtClean="0"/>
              <a:t>11/19/2025</a:t>
            </a:fld>
            <a:endParaRPr lang="en-US"/>
          </a:p>
        </p:txBody>
      </p:sp>
      <p:sp>
        <p:nvSpPr>
          <p:cNvPr id="8" name="Footer Placeholder 7">
            <a:extLst>
              <a:ext uri="{FF2B5EF4-FFF2-40B4-BE49-F238E27FC236}">
                <a16:creationId xmlns:a16="http://schemas.microsoft.com/office/drawing/2014/main" id="{EC6305FD-F8B7-E721-0CAF-0A246BBC917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DE2EEFF-27E0-FE46-CEEB-A18F38DECFA5}"/>
              </a:ext>
            </a:extLst>
          </p:cNvPr>
          <p:cNvSpPr>
            <a:spLocks noGrp="1"/>
          </p:cNvSpPr>
          <p:nvPr>
            <p:ph type="sldNum" sz="quarter" idx="12"/>
          </p:nvPr>
        </p:nvSpPr>
        <p:spPr/>
        <p:txBody>
          <a:bodyPr/>
          <a:lstStyle/>
          <a:p>
            <a:fld id="{AAA33DB5-70C7-4FD6-A3AA-D6E89DB58F1C}" type="slidenum">
              <a:rPr lang="en-US" smtClean="0"/>
              <a:t>‹#›</a:t>
            </a:fld>
            <a:endParaRPr lang="en-US"/>
          </a:p>
        </p:txBody>
      </p:sp>
    </p:spTree>
    <p:extLst>
      <p:ext uri="{BB962C8B-B14F-4D97-AF65-F5344CB8AC3E}">
        <p14:creationId xmlns:p14="http://schemas.microsoft.com/office/powerpoint/2010/main" val="1644897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3516C-4B65-B483-5FA5-910020C0354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C67C6BE-4754-203A-2BD1-1719BCDF7FD3}"/>
              </a:ext>
            </a:extLst>
          </p:cNvPr>
          <p:cNvSpPr>
            <a:spLocks noGrp="1"/>
          </p:cNvSpPr>
          <p:nvPr>
            <p:ph type="dt" sz="half" idx="10"/>
          </p:nvPr>
        </p:nvSpPr>
        <p:spPr/>
        <p:txBody>
          <a:bodyPr/>
          <a:lstStyle/>
          <a:p>
            <a:fld id="{B00A4AF5-47C4-4411-8986-9EA12047B95A}" type="datetimeFigureOut">
              <a:rPr lang="en-US" smtClean="0"/>
              <a:t>11/19/2025</a:t>
            </a:fld>
            <a:endParaRPr lang="en-US"/>
          </a:p>
        </p:txBody>
      </p:sp>
      <p:sp>
        <p:nvSpPr>
          <p:cNvPr id="4" name="Footer Placeholder 3">
            <a:extLst>
              <a:ext uri="{FF2B5EF4-FFF2-40B4-BE49-F238E27FC236}">
                <a16:creationId xmlns:a16="http://schemas.microsoft.com/office/drawing/2014/main" id="{C3078A64-C338-2553-0BC6-6337A1DE2E8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882A8B3-1897-C90A-10E4-A5E5997B93F1}"/>
              </a:ext>
            </a:extLst>
          </p:cNvPr>
          <p:cNvSpPr>
            <a:spLocks noGrp="1"/>
          </p:cNvSpPr>
          <p:nvPr>
            <p:ph type="sldNum" sz="quarter" idx="12"/>
          </p:nvPr>
        </p:nvSpPr>
        <p:spPr/>
        <p:txBody>
          <a:bodyPr/>
          <a:lstStyle/>
          <a:p>
            <a:fld id="{AAA33DB5-70C7-4FD6-A3AA-D6E89DB58F1C}" type="slidenum">
              <a:rPr lang="en-US" smtClean="0"/>
              <a:t>‹#›</a:t>
            </a:fld>
            <a:endParaRPr lang="en-US"/>
          </a:p>
        </p:txBody>
      </p:sp>
    </p:spTree>
    <p:extLst>
      <p:ext uri="{BB962C8B-B14F-4D97-AF65-F5344CB8AC3E}">
        <p14:creationId xmlns:p14="http://schemas.microsoft.com/office/powerpoint/2010/main" val="21197813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5074738-CEFD-15FD-B1CE-D819E8A4EE82}"/>
              </a:ext>
            </a:extLst>
          </p:cNvPr>
          <p:cNvSpPr>
            <a:spLocks noGrp="1"/>
          </p:cNvSpPr>
          <p:nvPr>
            <p:ph type="dt" sz="half" idx="10"/>
          </p:nvPr>
        </p:nvSpPr>
        <p:spPr/>
        <p:txBody>
          <a:bodyPr/>
          <a:lstStyle/>
          <a:p>
            <a:fld id="{B00A4AF5-47C4-4411-8986-9EA12047B95A}" type="datetimeFigureOut">
              <a:rPr lang="en-US" smtClean="0"/>
              <a:t>11/19/2025</a:t>
            </a:fld>
            <a:endParaRPr lang="en-US"/>
          </a:p>
        </p:txBody>
      </p:sp>
      <p:sp>
        <p:nvSpPr>
          <p:cNvPr id="3" name="Footer Placeholder 2">
            <a:extLst>
              <a:ext uri="{FF2B5EF4-FFF2-40B4-BE49-F238E27FC236}">
                <a16:creationId xmlns:a16="http://schemas.microsoft.com/office/drawing/2014/main" id="{0AD1F225-F865-400B-F395-CE9F104B107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FEDA5E5-AF33-69FD-01F4-776064033E4F}"/>
              </a:ext>
            </a:extLst>
          </p:cNvPr>
          <p:cNvSpPr>
            <a:spLocks noGrp="1"/>
          </p:cNvSpPr>
          <p:nvPr>
            <p:ph type="sldNum" sz="quarter" idx="12"/>
          </p:nvPr>
        </p:nvSpPr>
        <p:spPr/>
        <p:txBody>
          <a:bodyPr/>
          <a:lstStyle/>
          <a:p>
            <a:fld id="{AAA33DB5-70C7-4FD6-A3AA-D6E89DB58F1C}" type="slidenum">
              <a:rPr lang="en-US" smtClean="0"/>
              <a:t>‹#›</a:t>
            </a:fld>
            <a:endParaRPr lang="en-US"/>
          </a:p>
        </p:txBody>
      </p:sp>
    </p:spTree>
    <p:extLst>
      <p:ext uri="{BB962C8B-B14F-4D97-AF65-F5344CB8AC3E}">
        <p14:creationId xmlns:p14="http://schemas.microsoft.com/office/powerpoint/2010/main" val="14255527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B3032-ACC2-29CA-2461-EF727986B6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7EC2573-DFFF-6246-B4A7-51B5131D1D8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D54ADBC-8F6C-1F36-92B7-4A9A92620D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D0A16CB-A703-D1B7-C7DA-C890110DDA25}"/>
              </a:ext>
            </a:extLst>
          </p:cNvPr>
          <p:cNvSpPr>
            <a:spLocks noGrp="1"/>
          </p:cNvSpPr>
          <p:nvPr>
            <p:ph type="dt" sz="half" idx="10"/>
          </p:nvPr>
        </p:nvSpPr>
        <p:spPr/>
        <p:txBody>
          <a:bodyPr/>
          <a:lstStyle/>
          <a:p>
            <a:fld id="{B00A4AF5-47C4-4411-8986-9EA12047B95A}" type="datetimeFigureOut">
              <a:rPr lang="en-US" smtClean="0"/>
              <a:t>11/19/2025</a:t>
            </a:fld>
            <a:endParaRPr lang="en-US"/>
          </a:p>
        </p:txBody>
      </p:sp>
      <p:sp>
        <p:nvSpPr>
          <p:cNvPr id="6" name="Footer Placeholder 5">
            <a:extLst>
              <a:ext uri="{FF2B5EF4-FFF2-40B4-BE49-F238E27FC236}">
                <a16:creationId xmlns:a16="http://schemas.microsoft.com/office/drawing/2014/main" id="{D64896D3-926E-21F1-5017-F03447FCF87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3235D1B-0270-6D10-19BB-BBC10872F4DF}"/>
              </a:ext>
            </a:extLst>
          </p:cNvPr>
          <p:cNvSpPr>
            <a:spLocks noGrp="1"/>
          </p:cNvSpPr>
          <p:nvPr>
            <p:ph type="sldNum" sz="quarter" idx="12"/>
          </p:nvPr>
        </p:nvSpPr>
        <p:spPr/>
        <p:txBody>
          <a:bodyPr/>
          <a:lstStyle/>
          <a:p>
            <a:fld id="{AAA33DB5-70C7-4FD6-A3AA-D6E89DB58F1C}" type="slidenum">
              <a:rPr lang="en-US" smtClean="0"/>
              <a:t>‹#›</a:t>
            </a:fld>
            <a:endParaRPr lang="en-US"/>
          </a:p>
        </p:txBody>
      </p:sp>
    </p:spTree>
    <p:extLst>
      <p:ext uri="{BB962C8B-B14F-4D97-AF65-F5344CB8AC3E}">
        <p14:creationId xmlns:p14="http://schemas.microsoft.com/office/powerpoint/2010/main" val="9327980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49080-313F-2A41-636B-E175068829E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212E2AF-08D1-15E4-75CC-AC97E31425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7A465CC-4EA4-399D-BFAA-2F716117B9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3DF35A-A078-DC15-6478-43FC982A4E8E}"/>
              </a:ext>
            </a:extLst>
          </p:cNvPr>
          <p:cNvSpPr>
            <a:spLocks noGrp="1"/>
          </p:cNvSpPr>
          <p:nvPr>
            <p:ph type="dt" sz="half" idx="10"/>
          </p:nvPr>
        </p:nvSpPr>
        <p:spPr/>
        <p:txBody>
          <a:bodyPr/>
          <a:lstStyle/>
          <a:p>
            <a:fld id="{B00A4AF5-47C4-4411-8986-9EA12047B95A}" type="datetimeFigureOut">
              <a:rPr lang="en-US" smtClean="0"/>
              <a:t>11/19/2025</a:t>
            </a:fld>
            <a:endParaRPr lang="en-US"/>
          </a:p>
        </p:txBody>
      </p:sp>
      <p:sp>
        <p:nvSpPr>
          <p:cNvPr id="6" name="Footer Placeholder 5">
            <a:extLst>
              <a:ext uri="{FF2B5EF4-FFF2-40B4-BE49-F238E27FC236}">
                <a16:creationId xmlns:a16="http://schemas.microsoft.com/office/drawing/2014/main" id="{DE1297A4-A9EE-0207-2043-1432D2810F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FE08E48-E655-5C0D-A2EF-5746C62F6708}"/>
              </a:ext>
            </a:extLst>
          </p:cNvPr>
          <p:cNvSpPr>
            <a:spLocks noGrp="1"/>
          </p:cNvSpPr>
          <p:nvPr>
            <p:ph type="sldNum" sz="quarter" idx="12"/>
          </p:nvPr>
        </p:nvSpPr>
        <p:spPr/>
        <p:txBody>
          <a:bodyPr/>
          <a:lstStyle/>
          <a:p>
            <a:fld id="{AAA33DB5-70C7-4FD6-A3AA-D6E89DB58F1C}" type="slidenum">
              <a:rPr lang="en-US" smtClean="0"/>
              <a:t>‹#›</a:t>
            </a:fld>
            <a:endParaRPr lang="en-US"/>
          </a:p>
        </p:txBody>
      </p:sp>
    </p:spTree>
    <p:extLst>
      <p:ext uri="{BB962C8B-B14F-4D97-AF65-F5344CB8AC3E}">
        <p14:creationId xmlns:p14="http://schemas.microsoft.com/office/powerpoint/2010/main" val="37614037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F1F60-F34C-37AB-910A-72BFFFD5CF2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7B7A1CE-2831-3927-FA48-DEEE494B46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171665-B5D7-FF06-3A33-55641C91EEC8}"/>
              </a:ext>
            </a:extLst>
          </p:cNvPr>
          <p:cNvSpPr>
            <a:spLocks noGrp="1"/>
          </p:cNvSpPr>
          <p:nvPr>
            <p:ph type="dt" sz="half" idx="10"/>
          </p:nvPr>
        </p:nvSpPr>
        <p:spPr/>
        <p:txBody>
          <a:bodyPr/>
          <a:lstStyle/>
          <a:p>
            <a:fld id="{B00A4AF5-47C4-4411-8986-9EA12047B95A}" type="datetimeFigureOut">
              <a:rPr lang="en-US" smtClean="0"/>
              <a:t>11/19/2025</a:t>
            </a:fld>
            <a:endParaRPr lang="en-US"/>
          </a:p>
        </p:txBody>
      </p:sp>
      <p:sp>
        <p:nvSpPr>
          <p:cNvPr id="5" name="Footer Placeholder 4">
            <a:extLst>
              <a:ext uri="{FF2B5EF4-FFF2-40B4-BE49-F238E27FC236}">
                <a16:creationId xmlns:a16="http://schemas.microsoft.com/office/drawing/2014/main" id="{0885FD99-7B7D-FBC1-E62F-4EF32A8E8A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ACAA4F-BD18-E1AB-312D-3A380F435413}"/>
              </a:ext>
            </a:extLst>
          </p:cNvPr>
          <p:cNvSpPr>
            <a:spLocks noGrp="1"/>
          </p:cNvSpPr>
          <p:nvPr>
            <p:ph type="sldNum" sz="quarter" idx="12"/>
          </p:nvPr>
        </p:nvSpPr>
        <p:spPr/>
        <p:txBody>
          <a:bodyPr/>
          <a:lstStyle/>
          <a:p>
            <a:fld id="{AAA33DB5-70C7-4FD6-A3AA-D6E89DB58F1C}" type="slidenum">
              <a:rPr lang="en-US" smtClean="0"/>
              <a:t>‹#›</a:t>
            </a:fld>
            <a:endParaRPr lang="en-US"/>
          </a:p>
        </p:txBody>
      </p:sp>
    </p:spTree>
    <p:extLst>
      <p:ext uri="{BB962C8B-B14F-4D97-AF65-F5344CB8AC3E}">
        <p14:creationId xmlns:p14="http://schemas.microsoft.com/office/powerpoint/2010/main" val="3682141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dirty="0"/>
              <a:pPr/>
              <a:t>11/19/2025</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txBody>
          <a:bodyPr/>
          <a:lstStyle/>
          <a:p>
            <a:endParaRPr lang="en-I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0ED7EFD-A28F-ED30-150C-F08967C8DE4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0BA40F8-A125-6575-E807-F3F5C959880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22A367-135B-FE0A-7AB5-BA6CA7EA66B8}"/>
              </a:ext>
            </a:extLst>
          </p:cNvPr>
          <p:cNvSpPr>
            <a:spLocks noGrp="1"/>
          </p:cNvSpPr>
          <p:nvPr>
            <p:ph type="dt" sz="half" idx="10"/>
          </p:nvPr>
        </p:nvSpPr>
        <p:spPr/>
        <p:txBody>
          <a:bodyPr/>
          <a:lstStyle/>
          <a:p>
            <a:fld id="{B00A4AF5-47C4-4411-8986-9EA12047B95A}" type="datetimeFigureOut">
              <a:rPr lang="en-US" smtClean="0"/>
              <a:t>11/19/2025</a:t>
            </a:fld>
            <a:endParaRPr lang="en-US"/>
          </a:p>
        </p:txBody>
      </p:sp>
      <p:sp>
        <p:nvSpPr>
          <p:cNvPr id="5" name="Footer Placeholder 4">
            <a:extLst>
              <a:ext uri="{FF2B5EF4-FFF2-40B4-BE49-F238E27FC236}">
                <a16:creationId xmlns:a16="http://schemas.microsoft.com/office/drawing/2014/main" id="{95F14ABE-A658-3838-DA0C-2B6C4FBA7F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435D14-4993-C9DA-B7A6-01A8444873ED}"/>
              </a:ext>
            </a:extLst>
          </p:cNvPr>
          <p:cNvSpPr>
            <a:spLocks noGrp="1"/>
          </p:cNvSpPr>
          <p:nvPr>
            <p:ph type="sldNum" sz="quarter" idx="12"/>
          </p:nvPr>
        </p:nvSpPr>
        <p:spPr/>
        <p:txBody>
          <a:bodyPr/>
          <a:lstStyle/>
          <a:p>
            <a:fld id="{AAA33DB5-70C7-4FD6-A3AA-D6E89DB58F1C}" type="slidenum">
              <a:rPr lang="en-US" smtClean="0"/>
              <a:t>‹#›</a:t>
            </a:fld>
            <a:endParaRPr lang="en-US"/>
          </a:p>
        </p:txBody>
      </p:sp>
    </p:spTree>
    <p:extLst>
      <p:ext uri="{BB962C8B-B14F-4D97-AF65-F5344CB8AC3E}">
        <p14:creationId xmlns:p14="http://schemas.microsoft.com/office/powerpoint/2010/main" val="14774949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423500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280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dirty="0"/>
              <a:t>11/19/2025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dirty="0"/>
              <a:t>11/19/2025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dirty="0"/>
              <a:t>11/19/2025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dirty="0"/>
              <a:t>11/19/2025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11/19/2025</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11/19/2025</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dirty="0"/>
              <a:pPr/>
              <a:t>11/19/2025</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76" r:id="rId14"/>
    <p:sldLayoutId id="2147483677" r:id="rId15"/>
    <p:sldLayoutId id="2147483678" r:id="rId16"/>
    <p:sldLayoutId id="2147483679" r:id="rId17"/>
    <p:sldLayoutId id="2147483680" r:id="rId18"/>
    <p:sldLayoutId id="2147483681" r:id="rId19"/>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83A804A-6FA0-F571-BBA3-2DE65D2F08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7718409-E0A2-61BB-A8FB-279E4C47DD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430EB0-A469-B983-6931-BF558A54DC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0A4AF5-47C4-4411-8986-9EA12047B95A}" type="datetimeFigureOut">
              <a:rPr lang="en-US" smtClean="0"/>
              <a:t>11/19/2025</a:t>
            </a:fld>
            <a:endParaRPr lang="en-US"/>
          </a:p>
        </p:txBody>
      </p:sp>
      <p:sp>
        <p:nvSpPr>
          <p:cNvPr id="5" name="Footer Placeholder 4">
            <a:extLst>
              <a:ext uri="{FF2B5EF4-FFF2-40B4-BE49-F238E27FC236}">
                <a16:creationId xmlns:a16="http://schemas.microsoft.com/office/drawing/2014/main" id="{57604E16-8A73-FBF9-F92E-4FC8AA2636B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1A5D490-98BC-309C-9BC4-9132BF2AC75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A33DB5-70C7-4FD6-A3AA-D6E89DB58F1C}" type="slidenum">
              <a:rPr lang="en-US" smtClean="0"/>
              <a:t>‹#›</a:t>
            </a:fld>
            <a:endParaRPr lang="en-US"/>
          </a:p>
        </p:txBody>
      </p:sp>
    </p:spTree>
    <p:extLst>
      <p:ext uri="{BB962C8B-B14F-4D97-AF65-F5344CB8AC3E}">
        <p14:creationId xmlns:p14="http://schemas.microsoft.com/office/powerpoint/2010/main" val="412374192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8.xml"/><Relationship Id="rId5" Type="http://schemas.openxmlformats.org/officeDocument/2006/relationships/image" Target="../media/image9.sv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9.xml"/><Relationship Id="rId5" Type="http://schemas.openxmlformats.org/officeDocument/2006/relationships/image" Target="../media/image12.sv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9.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28.svg"/></Relationships>
</file>

<file path=ppt/slides/_rels/slide2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sv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28.svg"/></Relationships>
</file>

<file path=ppt/slides/_rels/slide2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sv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28.svg"/></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jpeg"/><Relationship Id="rId7" Type="http://schemas.openxmlformats.org/officeDocument/2006/relationships/image" Target="../media/image35.svg"/><Relationship Id="rId2" Type="http://schemas.openxmlformats.org/officeDocument/2006/relationships/image" Target="../media/image30.jpe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svg"/><Relationship Id="rId4" Type="http://schemas.openxmlformats.org/officeDocument/2006/relationships/image" Target="../media/image32.png"/><Relationship Id="rId9" Type="http://schemas.openxmlformats.org/officeDocument/2006/relationships/image" Target="../media/image37.svg"/></Relationships>
</file>

<file path=ppt/slides/_rels/slide3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jpe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6.png"/><Relationship Id="rId1" Type="http://schemas.openxmlformats.org/officeDocument/2006/relationships/slideLayout" Target="../slideLayouts/slideLayout1.xml"/><Relationship Id="rId5" Type="http://schemas.openxmlformats.org/officeDocument/2006/relationships/image" Target="../media/image48.svg"/><Relationship Id="rId4" Type="http://schemas.openxmlformats.org/officeDocument/2006/relationships/image" Target="../media/image47.png"/></Relationships>
</file>

<file path=ppt/slides/_rels/slide4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7.xml"/><Relationship Id="rId4" Type="http://schemas.openxmlformats.org/officeDocument/2006/relationships/image" Target="../media/image52.svg"/></Relationships>
</file>

<file path=ppt/slides/_rels/slide4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6.svg"/></Relationships>
</file>

<file path=ppt/slides/_rels/slide4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6.xml"/></Relationships>
</file>

<file path=ppt/slides/_rels/slide4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jpg"/><Relationship Id="rId1" Type="http://schemas.openxmlformats.org/officeDocument/2006/relationships/slideLayout" Target="../slideLayouts/slideLayout14.xml"/><Relationship Id="rId4" Type="http://schemas.openxmlformats.org/officeDocument/2006/relationships/image" Target="../media/image65.svg"/></Relationships>
</file>

<file path=ppt/slides/_rels/slide5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66.jpeg"/><Relationship Id="rId1" Type="http://schemas.openxmlformats.org/officeDocument/2006/relationships/slideLayout" Target="../slideLayouts/slideLayout12.xml"/><Relationship Id="rId5" Type="http://schemas.openxmlformats.org/officeDocument/2006/relationships/hyperlink" Target="https://www.icai.org/post/announ-ed-cacaf-dgon" TargetMode="External"/><Relationship Id="rId4" Type="http://schemas.openxmlformats.org/officeDocument/2006/relationships/image" Target="../media/image52.sv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0DF2A-B274-95AB-5220-ADE48B12CC74}"/>
              </a:ext>
            </a:extLst>
          </p:cNvPr>
          <p:cNvSpPr>
            <a:spLocks noGrp="1"/>
          </p:cNvSpPr>
          <p:nvPr>
            <p:ph type="ctrTitle"/>
          </p:nvPr>
        </p:nvSpPr>
        <p:spPr>
          <a:xfrm>
            <a:off x="914193" y="2379887"/>
            <a:ext cx="10363609" cy="2098226"/>
          </a:xfrm>
        </p:spPr>
        <p:txBody>
          <a:bodyPr/>
          <a:lstStyle/>
          <a:p>
            <a:r>
              <a:rPr lang="en-US" sz="3600" b="1" dirty="0">
                <a:solidFill>
                  <a:schemeClr val="tx1"/>
                </a:solidFill>
                <a:latin typeface="Montserrat" panose="00000500000000000000" pitchFamily="2" charset="0"/>
                <a:ea typeface="맑은 고딕" panose="020B0503020000020004" pitchFamily="34" charset="-127"/>
              </a:rPr>
              <a:t>ICAI's Initiatives on </a:t>
            </a:r>
            <a:br>
              <a:rPr lang="en-US" sz="3600" b="1" dirty="0">
                <a:solidFill>
                  <a:schemeClr val="tx1"/>
                </a:solidFill>
                <a:latin typeface="Montserrat" panose="00000500000000000000" pitchFamily="2" charset="0"/>
                <a:ea typeface="맑은 고딕" panose="020B0503020000020004" pitchFamily="34" charset="-127"/>
              </a:rPr>
            </a:br>
            <a:r>
              <a:rPr lang="en-US" sz="3600" b="1" dirty="0">
                <a:solidFill>
                  <a:srgbClr val="FF0000"/>
                </a:solidFill>
                <a:latin typeface="Montserrat" panose="00000500000000000000" pitchFamily="2" charset="0"/>
                <a:ea typeface="맑은 고딕" panose="020B0503020000020004" pitchFamily="34" charset="-127"/>
              </a:rPr>
              <a:t>Firm Aggregation &amp; Capacity Building</a:t>
            </a:r>
            <a:endParaRPr lang="en-IN" sz="3600" dirty="0">
              <a:solidFill>
                <a:srgbClr val="FF0000"/>
              </a:solidFill>
            </a:endParaRPr>
          </a:p>
        </p:txBody>
      </p:sp>
      <p:sp>
        <p:nvSpPr>
          <p:cNvPr id="3" name="Subtitle 2">
            <a:extLst>
              <a:ext uri="{FF2B5EF4-FFF2-40B4-BE49-F238E27FC236}">
                <a16:creationId xmlns:a16="http://schemas.microsoft.com/office/drawing/2014/main" id="{836903E8-8A7F-671A-8E59-E05AB242BA5F}"/>
              </a:ext>
            </a:extLst>
          </p:cNvPr>
          <p:cNvSpPr>
            <a:spLocks noGrp="1"/>
          </p:cNvSpPr>
          <p:nvPr>
            <p:ph type="subTitle" idx="1"/>
          </p:nvPr>
        </p:nvSpPr>
        <p:spPr>
          <a:xfrm>
            <a:off x="1747517" y="4703519"/>
            <a:ext cx="8696960" cy="514121"/>
          </a:xfrm>
        </p:spPr>
        <p:txBody>
          <a:bodyPr>
            <a:normAutofit fontScale="92500"/>
          </a:bodyPr>
          <a:lstStyle/>
          <a:p>
            <a:r>
              <a:rPr lang="en-US" sz="2800" b="1" dirty="0">
                <a:solidFill>
                  <a:schemeClr val="tx1">
                    <a:lumMod val="75000"/>
                    <a:lumOff val="25000"/>
                  </a:schemeClr>
                </a:solidFill>
              </a:rPr>
              <a:t>CA. SANJAY KUMAR AGARWAL, </a:t>
            </a:r>
            <a:r>
              <a:rPr lang="en-US" sz="2800" b="1" dirty="0">
                <a:solidFill>
                  <a:schemeClr val="tx1">
                    <a:lumMod val="75000"/>
                    <a:lumOff val="25000"/>
                  </a:schemeClr>
                </a:solidFill>
                <a:cs typeface="Calibri"/>
              </a:rPr>
              <a:t>CCM &amp; </a:t>
            </a:r>
            <a:r>
              <a:rPr lang="en-US" sz="2800" b="1" dirty="0">
                <a:solidFill>
                  <a:schemeClr val="tx1">
                    <a:lumMod val="75000"/>
                    <a:lumOff val="25000"/>
                  </a:schemeClr>
                </a:solidFill>
              </a:rPr>
              <a:t>CHAIRMAN, CACAF</a:t>
            </a:r>
            <a:endParaRPr lang="en-IN" sz="2800" b="1" dirty="0">
              <a:solidFill>
                <a:schemeClr val="tx1">
                  <a:lumMod val="75000"/>
                  <a:lumOff val="25000"/>
                </a:schemeClr>
              </a:solidFill>
            </a:endParaRPr>
          </a:p>
        </p:txBody>
      </p:sp>
      <p:pic>
        <p:nvPicPr>
          <p:cNvPr id="4" name="Picture 3">
            <a:extLst>
              <a:ext uri="{FF2B5EF4-FFF2-40B4-BE49-F238E27FC236}">
                <a16:creationId xmlns:a16="http://schemas.microsoft.com/office/drawing/2014/main" id="{ABCD6FDE-0C33-11E9-1D5C-6BEBE1F07C43}"/>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Lst>
          </a:blip>
          <a:srcRect l="24529" t="4889" r="25653"/>
          <a:stretch>
            <a:fillRect/>
          </a:stretch>
        </p:blipFill>
        <p:spPr>
          <a:xfrm>
            <a:off x="5466734" y="303173"/>
            <a:ext cx="1258530" cy="1337187"/>
          </a:xfrm>
          <a:prstGeom prst="rect">
            <a:avLst/>
          </a:prstGeom>
        </p:spPr>
      </p:pic>
      <p:sp>
        <p:nvSpPr>
          <p:cNvPr id="10" name="TextBox 9">
            <a:extLst>
              <a:ext uri="{FF2B5EF4-FFF2-40B4-BE49-F238E27FC236}">
                <a16:creationId xmlns:a16="http://schemas.microsoft.com/office/drawing/2014/main" id="{D6858EB9-7431-6543-B608-1199F5DEEB42}"/>
              </a:ext>
            </a:extLst>
          </p:cNvPr>
          <p:cNvSpPr txBox="1"/>
          <p:nvPr/>
        </p:nvSpPr>
        <p:spPr>
          <a:xfrm>
            <a:off x="1361045" y="1450974"/>
            <a:ext cx="9469908" cy="1336263"/>
          </a:xfrm>
          <a:prstGeom prst="rect">
            <a:avLst/>
          </a:prstGeom>
          <a:noFill/>
        </p:spPr>
        <p:txBody>
          <a:bodyPr wrap="square" rtlCol="0">
            <a:spAutoFit/>
          </a:bodyPr>
          <a:lstStyle/>
          <a:p>
            <a:pPr marL="0" marR="0" lvl="0" indent="0" algn="ctr" defTabSz="914400" rtl="0" eaLnBrk="1" fontAlgn="auto" latinLnBrk="0" hangingPunct="1">
              <a:lnSpc>
                <a:spcPts val="3739"/>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Committee For Aggregation of CA Firms</a:t>
            </a:r>
          </a:p>
          <a:p>
            <a:pPr marL="0" marR="0" lvl="0" indent="0" algn="ctr" defTabSz="914400" rtl="0" eaLnBrk="1" fontAlgn="auto" latinLnBrk="0" hangingPunct="1">
              <a:spcBef>
                <a:spcPts val="0"/>
              </a:spcBef>
              <a:spcAft>
                <a:spcPts val="0"/>
              </a:spcAft>
              <a:buClrTx/>
              <a:buSzTx/>
              <a:buFontTx/>
              <a:buNone/>
              <a:tabLst/>
              <a:defRPr/>
            </a:pPr>
            <a:r>
              <a:rPr kumimoji="0" lang="en-US" sz="3200" b="1" i="0" u="none" strike="noStrike" kern="1200" cap="none" spc="0" normalizeH="0" baseline="0" noProof="0" dirty="0">
                <a:ln>
                  <a:noFill/>
                </a:ln>
                <a:solidFill>
                  <a:srgbClr val="004AAD"/>
                </a:solidFill>
                <a:effectLst/>
                <a:uLnTx/>
                <a:uFillTx/>
                <a:latin typeface="Arimo Bold"/>
                <a:ea typeface="+mn-ea"/>
                <a:cs typeface="+mn-cs"/>
              </a:rPr>
              <a:t>The Institute of Chartered Accountants of India</a:t>
            </a:r>
            <a:br>
              <a:rPr kumimoji="0" lang="en-US" sz="3200" b="1" i="0" u="none" strike="noStrike" kern="1200" cap="none" spc="0" normalizeH="0" baseline="0" noProof="0" dirty="0">
                <a:ln>
                  <a:noFill/>
                </a:ln>
                <a:solidFill>
                  <a:srgbClr val="004AAD"/>
                </a:solidFill>
                <a:effectLst/>
                <a:uLnTx/>
                <a:uFillTx/>
                <a:latin typeface="Arimo Bold"/>
                <a:ea typeface="+mn-ea"/>
                <a:cs typeface="+mn-cs"/>
              </a:rPr>
            </a:br>
            <a:r>
              <a:rPr kumimoji="0" lang="en-US" b="1" i="0" u="none" strike="noStrike" kern="1200" cap="none" spc="0" normalizeH="0" baseline="0" noProof="0" dirty="0">
                <a:ln>
                  <a:noFill/>
                </a:ln>
                <a:solidFill>
                  <a:srgbClr val="FF0000"/>
                </a:solidFill>
                <a:effectLst/>
                <a:uLnTx/>
                <a:uFillTx/>
                <a:latin typeface="Arimo Bold"/>
                <a:ea typeface="+mn-ea"/>
                <a:cs typeface="+mn-cs"/>
              </a:rPr>
              <a:t>(Set </a:t>
            </a:r>
            <a:r>
              <a:rPr lang="en-US" b="1" dirty="0">
                <a:solidFill>
                  <a:srgbClr val="FF0000"/>
                </a:solidFill>
                <a:latin typeface="Arimo Bold"/>
              </a:rPr>
              <a:t>u</a:t>
            </a:r>
            <a:r>
              <a:rPr kumimoji="0" lang="en-US" b="1" i="0" u="none" strike="noStrike" kern="1200" cap="none" spc="0" normalizeH="0" baseline="0" noProof="0" dirty="0">
                <a:ln>
                  <a:noFill/>
                </a:ln>
                <a:solidFill>
                  <a:srgbClr val="FF0000"/>
                </a:solidFill>
                <a:effectLst/>
                <a:uLnTx/>
                <a:uFillTx/>
                <a:latin typeface="Arimo Bold"/>
                <a:ea typeface="+mn-ea"/>
                <a:cs typeface="+mn-cs"/>
              </a:rPr>
              <a:t>p by An Act of Parliament)</a:t>
            </a:r>
            <a:endParaRPr kumimoji="0" lang="en-US" sz="1400" b="1" i="0" u="none" strike="noStrike" kern="1200" cap="none" spc="0" normalizeH="0" baseline="0" noProof="0" dirty="0">
              <a:ln>
                <a:noFill/>
              </a:ln>
              <a:solidFill>
                <a:srgbClr val="FF0000"/>
              </a:solidFill>
              <a:effectLst/>
              <a:uLnTx/>
              <a:uFillTx/>
              <a:latin typeface="Arimo Bold"/>
              <a:ea typeface="+mn-ea"/>
              <a:cs typeface="+mn-cs"/>
            </a:endParaRPr>
          </a:p>
        </p:txBody>
      </p:sp>
    </p:spTree>
    <p:extLst>
      <p:ext uri="{BB962C8B-B14F-4D97-AF65-F5344CB8AC3E}">
        <p14:creationId xmlns:p14="http://schemas.microsoft.com/office/powerpoint/2010/main" val="38491938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CBE51C-3DE2-1026-C7B3-57A82B562AA4}"/>
            </a:ext>
          </a:extLst>
        </p:cNvPr>
        <p:cNvGrpSpPr/>
        <p:nvPr/>
      </p:nvGrpSpPr>
      <p:grpSpPr>
        <a:xfrm>
          <a:off x="0" y="0"/>
          <a:ext cx="0" cy="0"/>
          <a:chOff x="0" y="0"/>
          <a:chExt cx="0" cy="0"/>
        </a:xfrm>
      </p:grpSpPr>
      <p:sp>
        <p:nvSpPr>
          <p:cNvPr id="2" name="Freeform: Shape 1">
            <a:extLst>
              <a:ext uri="{FF2B5EF4-FFF2-40B4-BE49-F238E27FC236}">
                <a16:creationId xmlns:a16="http://schemas.microsoft.com/office/drawing/2014/main" id="{94A0C6CA-73DB-8767-5355-FE5526794DB7}"/>
              </a:ext>
            </a:extLst>
          </p:cNvPr>
          <p:cNvSpPr/>
          <p:nvPr/>
        </p:nvSpPr>
        <p:spPr>
          <a:xfrm>
            <a:off x="3699976" y="1164476"/>
            <a:ext cx="1419271" cy="561051"/>
          </a:xfrm>
          <a:custGeom>
            <a:avLst/>
            <a:gdLst>
              <a:gd name="connsiteX0" fmla="*/ 1211077 w 1211077"/>
              <a:gd name="connsiteY0" fmla="*/ 0 h 478750"/>
              <a:gd name="connsiteX1" fmla="*/ 535132 w 1211077"/>
              <a:gd name="connsiteY1" fmla="*/ 0 h 478750"/>
              <a:gd name="connsiteX2" fmla="*/ 0 w 1211077"/>
              <a:gd name="connsiteY2" fmla="*/ 478751 h 478750"/>
              <a:gd name="connsiteX3" fmla="*/ 1211077 w 1211077"/>
              <a:gd name="connsiteY3" fmla="*/ 478751 h 478750"/>
              <a:gd name="connsiteX4" fmla="*/ 1211077 w 1211077"/>
              <a:gd name="connsiteY4" fmla="*/ 0 h 47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1077" h="478750">
                <a:moveTo>
                  <a:pt x="1211077" y="0"/>
                </a:moveTo>
                <a:lnTo>
                  <a:pt x="535132" y="0"/>
                </a:lnTo>
                <a:lnTo>
                  <a:pt x="0" y="478751"/>
                </a:lnTo>
                <a:lnTo>
                  <a:pt x="1211077" y="478751"/>
                </a:lnTo>
                <a:lnTo>
                  <a:pt x="1211077" y="0"/>
                </a:lnTo>
                <a:close/>
              </a:path>
            </a:pathLst>
          </a:custGeom>
          <a:solidFill>
            <a:schemeClr val="accent6">
              <a:lumMod val="75000"/>
            </a:schemeClr>
          </a:solidFill>
          <a:ln w="6999"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2F2F2F"/>
              </a:solidFill>
              <a:effectLst/>
              <a:uLnTx/>
              <a:uFillTx/>
              <a:latin typeface="Arial"/>
              <a:ea typeface="+mn-ea"/>
              <a:cs typeface="+mn-cs"/>
            </a:endParaRPr>
          </a:p>
        </p:txBody>
      </p:sp>
      <p:sp>
        <p:nvSpPr>
          <p:cNvPr id="3" name="Freeform: Shape 2">
            <a:extLst>
              <a:ext uri="{FF2B5EF4-FFF2-40B4-BE49-F238E27FC236}">
                <a16:creationId xmlns:a16="http://schemas.microsoft.com/office/drawing/2014/main" id="{28D6381F-2537-6AA7-69B7-08465037369E}"/>
              </a:ext>
            </a:extLst>
          </p:cNvPr>
          <p:cNvSpPr/>
          <p:nvPr/>
        </p:nvSpPr>
        <p:spPr>
          <a:xfrm>
            <a:off x="1338988" y="1724265"/>
            <a:ext cx="2968223" cy="631615"/>
          </a:xfrm>
          <a:custGeom>
            <a:avLst/>
            <a:gdLst>
              <a:gd name="connsiteX0" fmla="*/ 1997682 w 2532813"/>
              <a:gd name="connsiteY0" fmla="*/ 503576 h 503575"/>
              <a:gd name="connsiteX1" fmla="*/ 0 w 2532813"/>
              <a:gd name="connsiteY1" fmla="*/ 503576 h 503575"/>
              <a:gd name="connsiteX2" fmla="*/ 0 w 2532813"/>
              <a:gd name="connsiteY2" fmla="*/ 0 h 503575"/>
              <a:gd name="connsiteX3" fmla="*/ 2532814 w 2532813"/>
              <a:gd name="connsiteY3" fmla="*/ 0 h 503575"/>
              <a:gd name="connsiteX4" fmla="*/ 1997682 w 2532813"/>
              <a:gd name="connsiteY4" fmla="*/ 503576 h 503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2813" h="503575">
                <a:moveTo>
                  <a:pt x="1997682" y="503576"/>
                </a:moveTo>
                <a:lnTo>
                  <a:pt x="0" y="503576"/>
                </a:lnTo>
                <a:lnTo>
                  <a:pt x="0" y="0"/>
                </a:lnTo>
                <a:lnTo>
                  <a:pt x="2532814" y="0"/>
                </a:lnTo>
                <a:lnTo>
                  <a:pt x="1997682" y="503576"/>
                </a:lnTo>
                <a:close/>
              </a:path>
            </a:pathLst>
          </a:custGeom>
          <a:solidFill>
            <a:schemeClr val="accent6"/>
          </a:solidFill>
          <a:ln w="69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1" i="0" u="none" strike="noStrike" kern="1200" cap="none" spc="0" normalizeH="0" baseline="0" noProof="0" dirty="0">
                <a:ln>
                  <a:noFill/>
                </a:ln>
                <a:solidFill>
                  <a:srgbClr val="FFFFFF"/>
                </a:solidFill>
                <a:effectLst/>
                <a:uLnTx/>
                <a:uFillTx/>
                <a:latin typeface="Montserrat" panose="00000500000000000000" pitchFamily="2" charset="0"/>
              </a:rPr>
              <a:t>Technology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1" i="0" u="none" strike="noStrike" kern="1200" cap="none" spc="0" normalizeH="0" baseline="0" noProof="0" dirty="0">
                <a:ln>
                  <a:noFill/>
                </a:ln>
                <a:solidFill>
                  <a:srgbClr val="FFFFFF"/>
                </a:solidFill>
                <a:effectLst/>
                <a:uLnTx/>
                <a:uFillTx/>
                <a:latin typeface="Montserrat" panose="00000500000000000000" pitchFamily="2" charset="0"/>
              </a:rPr>
              <a:t>Integration</a:t>
            </a:r>
            <a:endParaRPr kumimoji="0" lang="en-IN" sz="1600" b="0" i="0" u="none" strike="noStrike" kern="1200" cap="none" spc="0" normalizeH="0" baseline="0" noProof="0" dirty="0">
              <a:ln>
                <a:noFill/>
              </a:ln>
              <a:solidFill>
                <a:srgbClr val="FFFFFF"/>
              </a:solidFill>
              <a:effectLst/>
              <a:uLnTx/>
              <a:uFillTx/>
              <a:latin typeface="Montserrat" panose="00000500000000000000" pitchFamily="2" charset="0"/>
            </a:endParaRPr>
          </a:p>
        </p:txBody>
      </p:sp>
      <p:grpSp>
        <p:nvGrpSpPr>
          <p:cNvPr id="4" name="Group 3">
            <a:extLst>
              <a:ext uri="{FF2B5EF4-FFF2-40B4-BE49-F238E27FC236}">
                <a16:creationId xmlns:a16="http://schemas.microsoft.com/office/drawing/2014/main" id="{E29A1D46-FF3D-DCE4-517D-BD9999E2E340}"/>
              </a:ext>
            </a:extLst>
          </p:cNvPr>
          <p:cNvGrpSpPr/>
          <p:nvPr/>
        </p:nvGrpSpPr>
        <p:grpSpPr>
          <a:xfrm>
            <a:off x="1338990" y="946694"/>
            <a:ext cx="9514020" cy="4964612"/>
            <a:chOff x="1338990" y="1433790"/>
            <a:chExt cx="9514020" cy="4638637"/>
          </a:xfrm>
        </p:grpSpPr>
        <p:grpSp>
          <p:nvGrpSpPr>
            <p:cNvPr id="5" name="Group 4">
              <a:extLst>
                <a:ext uri="{FF2B5EF4-FFF2-40B4-BE49-F238E27FC236}">
                  <a16:creationId xmlns:a16="http://schemas.microsoft.com/office/drawing/2014/main" id="{8A126F71-AC79-3ED5-463D-B79F0035D1C8}"/>
                </a:ext>
              </a:extLst>
            </p:cNvPr>
            <p:cNvGrpSpPr/>
            <p:nvPr/>
          </p:nvGrpSpPr>
          <p:grpSpPr>
            <a:xfrm>
              <a:off x="1338990" y="1433790"/>
              <a:ext cx="9514020" cy="4638637"/>
              <a:chOff x="2089150" y="1466475"/>
              <a:chExt cx="8118404" cy="3958192"/>
            </a:xfrm>
          </p:grpSpPr>
          <p:grpSp>
            <p:nvGrpSpPr>
              <p:cNvPr id="14" name="Group 13">
                <a:extLst>
                  <a:ext uri="{FF2B5EF4-FFF2-40B4-BE49-F238E27FC236}">
                    <a16:creationId xmlns:a16="http://schemas.microsoft.com/office/drawing/2014/main" id="{A2F2E02C-93B2-F301-E15D-F9AAC54A97A5}"/>
                  </a:ext>
                </a:extLst>
              </p:cNvPr>
              <p:cNvGrpSpPr/>
              <p:nvPr/>
            </p:nvGrpSpPr>
            <p:grpSpPr>
              <a:xfrm>
                <a:off x="2089150" y="2338208"/>
                <a:ext cx="3225729" cy="3086459"/>
                <a:chOff x="2089150" y="2223466"/>
                <a:chExt cx="3225729" cy="3086459"/>
              </a:xfrm>
            </p:grpSpPr>
            <p:sp>
              <p:nvSpPr>
                <p:cNvPr id="37" name="Freeform: Shape 36">
                  <a:extLst>
                    <a:ext uri="{FF2B5EF4-FFF2-40B4-BE49-F238E27FC236}">
                      <a16:creationId xmlns:a16="http://schemas.microsoft.com/office/drawing/2014/main" id="{54BB800F-4219-E7BB-9A11-F319B7460825}"/>
                    </a:ext>
                  </a:extLst>
                </p:cNvPr>
                <p:cNvSpPr/>
                <p:nvPr/>
              </p:nvSpPr>
              <p:spPr>
                <a:xfrm>
                  <a:off x="4103802" y="2223466"/>
                  <a:ext cx="1211077" cy="478750"/>
                </a:xfrm>
                <a:custGeom>
                  <a:avLst/>
                  <a:gdLst>
                    <a:gd name="connsiteX0" fmla="*/ 1211077 w 1211077"/>
                    <a:gd name="connsiteY0" fmla="*/ 0 h 478750"/>
                    <a:gd name="connsiteX1" fmla="*/ 535132 w 1211077"/>
                    <a:gd name="connsiteY1" fmla="*/ 0 h 478750"/>
                    <a:gd name="connsiteX2" fmla="*/ 0 w 1211077"/>
                    <a:gd name="connsiteY2" fmla="*/ 478751 h 478750"/>
                    <a:gd name="connsiteX3" fmla="*/ 1211077 w 1211077"/>
                    <a:gd name="connsiteY3" fmla="*/ 478751 h 478750"/>
                    <a:gd name="connsiteX4" fmla="*/ 1211077 w 1211077"/>
                    <a:gd name="connsiteY4" fmla="*/ 0 h 47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1077" h="478750">
                      <a:moveTo>
                        <a:pt x="1211077" y="0"/>
                      </a:moveTo>
                      <a:lnTo>
                        <a:pt x="535132" y="0"/>
                      </a:lnTo>
                      <a:lnTo>
                        <a:pt x="0" y="478751"/>
                      </a:lnTo>
                      <a:lnTo>
                        <a:pt x="1211077" y="478751"/>
                      </a:lnTo>
                      <a:lnTo>
                        <a:pt x="1211077" y="0"/>
                      </a:lnTo>
                      <a:close/>
                    </a:path>
                  </a:pathLst>
                </a:custGeom>
                <a:solidFill>
                  <a:schemeClr val="accent1">
                    <a:lumMod val="75000"/>
                  </a:schemeClr>
                </a:solidFill>
                <a:ln w="6999"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2F2F2F"/>
                    </a:solidFill>
                    <a:effectLst/>
                    <a:uLnTx/>
                    <a:uFillTx/>
                    <a:latin typeface="Montserrat" panose="00000500000000000000" pitchFamily="2" charset="0"/>
                  </a:endParaRPr>
                </a:p>
              </p:txBody>
            </p:sp>
            <p:sp>
              <p:nvSpPr>
                <p:cNvPr id="38" name="Freeform: Shape 37">
                  <a:extLst>
                    <a:ext uri="{FF2B5EF4-FFF2-40B4-BE49-F238E27FC236}">
                      <a16:creationId xmlns:a16="http://schemas.microsoft.com/office/drawing/2014/main" id="{DAF01987-9CD6-DFF6-7A79-F00B3DEE1514}"/>
                    </a:ext>
                  </a:extLst>
                </p:cNvPr>
                <p:cNvSpPr/>
                <p:nvPr/>
              </p:nvSpPr>
              <p:spPr>
                <a:xfrm>
                  <a:off x="2089150" y="2702216"/>
                  <a:ext cx="2532813" cy="503575"/>
                </a:xfrm>
                <a:custGeom>
                  <a:avLst/>
                  <a:gdLst>
                    <a:gd name="connsiteX0" fmla="*/ 1997682 w 2532813"/>
                    <a:gd name="connsiteY0" fmla="*/ 503576 h 503575"/>
                    <a:gd name="connsiteX1" fmla="*/ 0 w 2532813"/>
                    <a:gd name="connsiteY1" fmla="*/ 503576 h 503575"/>
                    <a:gd name="connsiteX2" fmla="*/ 0 w 2532813"/>
                    <a:gd name="connsiteY2" fmla="*/ 0 h 503575"/>
                    <a:gd name="connsiteX3" fmla="*/ 2532814 w 2532813"/>
                    <a:gd name="connsiteY3" fmla="*/ 0 h 503575"/>
                    <a:gd name="connsiteX4" fmla="*/ 1997682 w 2532813"/>
                    <a:gd name="connsiteY4" fmla="*/ 503576 h 503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2813" h="503575">
                      <a:moveTo>
                        <a:pt x="1997682" y="503576"/>
                      </a:moveTo>
                      <a:lnTo>
                        <a:pt x="0" y="503576"/>
                      </a:lnTo>
                      <a:lnTo>
                        <a:pt x="0" y="0"/>
                      </a:lnTo>
                      <a:lnTo>
                        <a:pt x="2532814" y="0"/>
                      </a:lnTo>
                      <a:lnTo>
                        <a:pt x="1997682" y="503576"/>
                      </a:lnTo>
                      <a:close/>
                    </a:path>
                  </a:pathLst>
                </a:custGeom>
                <a:solidFill>
                  <a:schemeClr val="accent1"/>
                </a:solidFill>
                <a:ln w="69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1" i="0" u="none" strike="noStrike" kern="1200" cap="none" spc="0" normalizeH="0" baseline="0" noProof="0" dirty="0">
                      <a:ln>
                        <a:noFill/>
                      </a:ln>
                      <a:solidFill>
                        <a:srgbClr val="FFFFFF"/>
                      </a:solidFill>
                      <a:effectLst/>
                      <a:uLnTx/>
                      <a:uFillTx/>
                      <a:latin typeface="Montserrat" panose="00000500000000000000" pitchFamily="2" charset="0"/>
                    </a:rPr>
                    <a:t>Regulatory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1" i="0" u="none" strike="noStrike" kern="1200" cap="none" spc="0" normalizeH="0" baseline="0" noProof="0" dirty="0">
                      <a:ln>
                        <a:noFill/>
                      </a:ln>
                      <a:solidFill>
                        <a:srgbClr val="FFFFFF"/>
                      </a:solidFill>
                      <a:effectLst/>
                      <a:uLnTx/>
                      <a:uFillTx/>
                      <a:latin typeface="Montserrat" panose="00000500000000000000" pitchFamily="2" charset="0"/>
                    </a:rPr>
                    <a:t>Restrictions</a:t>
                  </a:r>
                  <a:endParaRPr kumimoji="0" lang="en-IN" sz="1600" b="0" i="0" u="none" strike="noStrike" kern="1200" cap="none" spc="0" normalizeH="0" baseline="0" noProof="0" dirty="0">
                    <a:ln>
                      <a:noFill/>
                    </a:ln>
                    <a:solidFill>
                      <a:srgbClr val="FFFFFF"/>
                    </a:solidFill>
                    <a:effectLst/>
                    <a:uLnTx/>
                    <a:uFillTx/>
                    <a:latin typeface="Montserrat" panose="00000500000000000000" pitchFamily="2" charset="0"/>
                  </a:endParaRPr>
                </a:p>
              </p:txBody>
            </p:sp>
            <p:sp>
              <p:nvSpPr>
                <p:cNvPr id="39" name="Freeform: Shape 38">
                  <a:extLst>
                    <a:ext uri="{FF2B5EF4-FFF2-40B4-BE49-F238E27FC236}">
                      <a16:creationId xmlns:a16="http://schemas.microsoft.com/office/drawing/2014/main" id="{6DA41C8F-5CA2-C0F1-9470-2F4CCB8DC640}"/>
                    </a:ext>
                  </a:extLst>
                </p:cNvPr>
                <p:cNvSpPr/>
                <p:nvPr/>
              </p:nvSpPr>
              <p:spPr>
                <a:xfrm>
                  <a:off x="4103802" y="2924867"/>
                  <a:ext cx="1211077" cy="478680"/>
                </a:xfrm>
                <a:custGeom>
                  <a:avLst/>
                  <a:gdLst>
                    <a:gd name="connsiteX0" fmla="*/ 1211077 w 1211077"/>
                    <a:gd name="connsiteY0" fmla="*/ 0 h 478680"/>
                    <a:gd name="connsiteX1" fmla="*/ 535132 w 1211077"/>
                    <a:gd name="connsiteY1" fmla="*/ 0 h 478680"/>
                    <a:gd name="connsiteX2" fmla="*/ 0 w 1211077"/>
                    <a:gd name="connsiteY2" fmla="*/ 478681 h 478680"/>
                    <a:gd name="connsiteX3" fmla="*/ 1211077 w 1211077"/>
                    <a:gd name="connsiteY3" fmla="*/ 478681 h 478680"/>
                    <a:gd name="connsiteX4" fmla="*/ 1211077 w 1211077"/>
                    <a:gd name="connsiteY4" fmla="*/ 0 h 47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1077" h="478680">
                      <a:moveTo>
                        <a:pt x="1211077" y="0"/>
                      </a:moveTo>
                      <a:lnTo>
                        <a:pt x="535132" y="0"/>
                      </a:lnTo>
                      <a:lnTo>
                        <a:pt x="0" y="478681"/>
                      </a:lnTo>
                      <a:lnTo>
                        <a:pt x="1211077" y="478681"/>
                      </a:lnTo>
                      <a:lnTo>
                        <a:pt x="1211077" y="0"/>
                      </a:lnTo>
                      <a:close/>
                    </a:path>
                  </a:pathLst>
                </a:custGeom>
                <a:solidFill>
                  <a:schemeClr val="accent2">
                    <a:lumMod val="75000"/>
                  </a:schemeClr>
                </a:solidFill>
                <a:ln w="69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40" name="Freeform: Shape 39">
                  <a:extLst>
                    <a:ext uri="{FF2B5EF4-FFF2-40B4-BE49-F238E27FC236}">
                      <a16:creationId xmlns:a16="http://schemas.microsoft.com/office/drawing/2014/main" id="{CBBD177B-FCE9-DE9F-5CAE-A1C1E68B102A}"/>
                    </a:ext>
                  </a:extLst>
                </p:cNvPr>
                <p:cNvSpPr/>
                <p:nvPr/>
              </p:nvSpPr>
              <p:spPr>
                <a:xfrm>
                  <a:off x="2089150" y="3403547"/>
                  <a:ext cx="2532813" cy="503645"/>
                </a:xfrm>
                <a:custGeom>
                  <a:avLst/>
                  <a:gdLst>
                    <a:gd name="connsiteX0" fmla="*/ 1997682 w 2532813"/>
                    <a:gd name="connsiteY0" fmla="*/ 503646 h 503645"/>
                    <a:gd name="connsiteX1" fmla="*/ 0 w 2532813"/>
                    <a:gd name="connsiteY1" fmla="*/ 503646 h 503645"/>
                    <a:gd name="connsiteX2" fmla="*/ 0 w 2532813"/>
                    <a:gd name="connsiteY2" fmla="*/ 0 h 503645"/>
                    <a:gd name="connsiteX3" fmla="*/ 2532814 w 2532813"/>
                    <a:gd name="connsiteY3" fmla="*/ 0 h 503645"/>
                    <a:gd name="connsiteX4" fmla="*/ 1997682 w 2532813"/>
                    <a:gd name="connsiteY4" fmla="*/ 503646 h 503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2813" h="503645">
                      <a:moveTo>
                        <a:pt x="1997682" y="503646"/>
                      </a:moveTo>
                      <a:lnTo>
                        <a:pt x="0" y="503646"/>
                      </a:lnTo>
                      <a:lnTo>
                        <a:pt x="0" y="0"/>
                      </a:lnTo>
                      <a:lnTo>
                        <a:pt x="2532814" y="0"/>
                      </a:lnTo>
                      <a:lnTo>
                        <a:pt x="1997682" y="503646"/>
                      </a:lnTo>
                      <a:close/>
                    </a:path>
                  </a:pathLst>
                </a:custGeom>
                <a:solidFill>
                  <a:schemeClr val="accent2"/>
                </a:solidFill>
                <a:ln w="69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1" i="0" u="none" strike="noStrike" kern="1200" cap="none" spc="0" normalizeH="0" baseline="0" noProof="0" dirty="0">
                      <a:ln>
                        <a:noFill/>
                      </a:ln>
                      <a:solidFill>
                        <a:srgbClr val="FFFFFF"/>
                      </a:solidFill>
                      <a:effectLst/>
                      <a:uLnTx/>
                      <a:uFillTx/>
                      <a:latin typeface="Montserrat" panose="00000500000000000000" pitchFamily="2" charset="0"/>
                    </a:rPr>
                    <a:t>Infrastructure &amp; Capital Infusion</a:t>
                  </a:r>
                </a:p>
              </p:txBody>
            </p:sp>
            <p:sp>
              <p:nvSpPr>
                <p:cNvPr id="41" name="Freeform: Shape 40">
                  <a:extLst>
                    <a:ext uri="{FF2B5EF4-FFF2-40B4-BE49-F238E27FC236}">
                      <a16:creationId xmlns:a16="http://schemas.microsoft.com/office/drawing/2014/main" id="{5D560702-7D60-89AB-55BE-259ECB3EF616}"/>
                    </a:ext>
                  </a:extLst>
                </p:cNvPr>
                <p:cNvSpPr/>
                <p:nvPr/>
              </p:nvSpPr>
              <p:spPr>
                <a:xfrm>
                  <a:off x="4103802" y="3626198"/>
                  <a:ext cx="1211077" cy="478750"/>
                </a:xfrm>
                <a:custGeom>
                  <a:avLst/>
                  <a:gdLst>
                    <a:gd name="connsiteX0" fmla="*/ 1211077 w 1211077"/>
                    <a:gd name="connsiteY0" fmla="*/ 0 h 478750"/>
                    <a:gd name="connsiteX1" fmla="*/ 535132 w 1211077"/>
                    <a:gd name="connsiteY1" fmla="*/ 0 h 478750"/>
                    <a:gd name="connsiteX2" fmla="*/ 0 w 1211077"/>
                    <a:gd name="connsiteY2" fmla="*/ 478751 h 478750"/>
                    <a:gd name="connsiteX3" fmla="*/ 1211077 w 1211077"/>
                    <a:gd name="connsiteY3" fmla="*/ 478751 h 478750"/>
                    <a:gd name="connsiteX4" fmla="*/ 1211077 w 1211077"/>
                    <a:gd name="connsiteY4" fmla="*/ 0 h 47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1077" h="478750">
                      <a:moveTo>
                        <a:pt x="1211077" y="0"/>
                      </a:moveTo>
                      <a:lnTo>
                        <a:pt x="535132" y="0"/>
                      </a:lnTo>
                      <a:lnTo>
                        <a:pt x="0" y="478751"/>
                      </a:lnTo>
                      <a:lnTo>
                        <a:pt x="1211077" y="478751"/>
                      </a:lnTo>
                      <a:lnTo>
                        <a:pt x="1211077" y="0"/>
                      </a:lnTo>
                      <a:close/>
                    </a:path>
                  </a:pathLst>
                </a:custGeom>
                <a:solidFill>
                  <a:schemeClr val="accent3">
                    <a:lumMod val="75000"/>
                  </a:schemeClr>
                </a:solidFill>
                <a:ln w="69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42" name="Freeform: Shape 41">
                  <a:extLst>
                    <a:ext uri="{FF2B5EF4-FFF2-40B4-BE49-F238E27FC236}">
                      <a16:creationId xmlns:a16="http://schemas.microsoft.com/office/drawing/2014/main" id="{69077B99-4FE5-99AA-4ED5-6F2B74F08EF2}"/>
                    </a:ext>
                  </a:extLst>
                </p:cNvPr>
                <p:cNvSpPr/>
                <p:nvPr/>
              </p:nvSpPr>
              <p:spPr>
                <a:xfrm>
                  <a:off x="2089150" y="4104948"/>
                  <a:ext cx="2532813" cy="503645"/>
                </a:xfrm>
                <a:custGeom>
                  <a:avLst/>
                  <a:gdLst>
                    <a:gd name="connsiteX0" fmla="*/ 1997682 w 2532813"/>
                    <a:gd name="connsiteY0" fmla="*/ 503646 h 503645"/>
                    <a:gd name="connsiteX1" fmla="*/ 0 w 2532813"/>
                    <a:gd name="connsiteY1" fmla="*/ 503646 h 503645"/>
                    <a:gd name="connsiteX2" fmla="*/ 0 w 2532813"/>
                    <a:gd name="connsiteY2" fmla="*/ 0 h 503645"/>
                    <a:gd name="connsiteX3" fmla="*/ 2532814 w 2532813"/>
                    <a:gd name="connsiteY3" fmla="*/ 0 h 503645"/>
                    <a:gd name="connsiteX4" fmla="*/ 1997682 w 2532813"/>
                    <a:gd name="connsiteY4" fmla="*/ 503646 h 503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2813" h="503645">
                      <a:moveTo>
                        <a:pt x="1997682" y="503646"/>
                      </a:moveTo>
                      <a:lnTo>
                        <a:pt x="0" y="503646"/>
                      </a:lnTo>
                      <a:lnTo>
                        <a:pt x="0" y="0"/>
                      </a:lnTo>
                      <a:lnTo>
                        <a:pt x="2532814" y="0"/>
                      </a:lnTo>
                      <a:lnTo>
                        <a:pt x="1997682" y="503646"/>
                      </a:lnTo>
                      <a:close/>
                    </a:path>
                  </a:pathLst>
                </a:custGeom>
                <a:solidFill>
                  <a:schemeClr val="accent3"/>
                </a:solidFill>
                <a:ln w="69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1" i="0" u="none" strike="noStrike" kern="1200" cap="none" spc="0" normalizeH="0" baseline="0" noProof="0" dirty="0">
                      <a:ln>
                        <a:noFill/>
                      </a:ln>
                      <a:solidFill>
                        <a:srgbClr val="FFFFFF"/>
                      </a:solidFill>
                      <a:effectLst/>
                      <a:uLnTx/>
                      <a:uFillTx/>
                      <a:latin typeface="Montserrat" panose="00000500000000000000" pitchFamily="2" charset="0"/>
                    </a:rPr>
                    <a:t>Verified Data Source</a:t>
                  </a:r>
                </a:p>
              </p:txBody>
            </p:sp>
            <p:sp>
              <p:nvSpPr>
                <p:cNvPr id="43" name="Freeform: Shape 42">
                  <a:extLst>
                    <a:ext uri="{FF2B5EF4-FFF2-40B4-BE49-F238E27FC236}">
                      <a16:creationId xmlns:a16="http://schemas.microsoft.com/office/drawing/2014/main" id="{8E0B1938-0236-0E86-4AAD-4A3192DF1C57}"/>
                    </a:ext>
                  </a:extLst>
                </p:cNvPr>
                <p:cNvSpPr/>
                <p:nvPr/>
              </p:nvSpPr>
              <p:spPr>
                <a:xfrm>
                  <a:off x="4103802" y="4327599"/>
                  <a:ext cx="1211077" cy="478750"/>
                </a:xfrm>
                <a:custGeom>
                  <a:avLst/>
                  <a:gdLst>
                    <a:gd name="connsiteX0" fmla="*/ 1211077 w 1211077"/>
                    <a:gd name="connsiteY0" fmla="*/ 0 h 478750"/>
                    <a:gd name="connsiteX1" fmla="*/ 535132 w 1211077"/>
                    <a:gd name="connsiteY1" fmla="*/ 0 h 478750"/>
                    <a:gd name="connsiteX2" fmla="*/ 0 w 1211077"/>
                    <a:gd name="connsiteY2" fmla="*/ 478751 h 478750"/>
                    <a:gd name="connsiteX3" fmla="*/ 1211077 w 1211077"/>
                    <a:gd name="connsiteY3" fmla="*/ 478751 h 478750"/>
                    <a:gd name="connsiteX4" fmla="*/ 1211077 w 1211077"/>
                    <a:gd name="connsiteY4" fmla="*/ 0 h 47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1077" h="478750">
                      <a:moveTo>
                        <a:pt x="1211077" y="0"/>
                      </a:moveTo>
                      <a:lnTo>
                        <a:pt x="535132" y="0"/>
                      </a:lnTo>
                      <a:lnTo>
                        <a:pt x="0" y="478751"/>
                      </a:lnTo>
                      <a:lnTo>
                        <a:pt x="1211077" y="478751"/>
                      </a:lnTo>
                      <a:lnTo>
                        <a:pt x="1211077" y="0"/>
                      </a:lnTo>
                      <a:close/>
                    </a:path>
                  </a:pathLst>
                </a:custGeom>
                <a:solidFill>
                  <a:schemeClr val="accent4">
                    <a:lumMod val="75000"/>
                  </a:schemeClr>
                </a:solidFill>
                <a:ln w="69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44" name="Freeform: Shape 43">
                  <a:extLst>
                    <a:ext uri="{FF2B5EF4-FFF2-40B4-BE49-F238E27FC236}">
                      <a16:creationId xmlns:a16="http://schemas.microsoft.com/office/drawing/2014/main" id="{3EAFA88A-551D-088C-90CB-E55CBDE4BE39}"/>
                    </a:ext>
                  </a:extLst>
                </p:cNvPr>
                <p:cNvSpPr/>
                <p:nvPr/>
              </p:nvSpPr>
              <p:spPr>
                <a:xfrm>
                  <a:off x="2089150" y="4806350"/>
                  <a:ext cx="2532813" cy="503575"/>
                </a:xfrm>
                <a:custGeom>
                  <a:avLst/>
                  <a:gdLst>
                    <a:gd name="connsiteX0" fmla="*/ 1997682 w 2532813"/>
                    <a:gd name="connsiteY0" fmla="*/ 503575 h 503575"/>
                    <a:gd name="connsiteX1" fmla="*/ 0 w 2532813"/>
                    <a:gd name="connsiteY1" fmla="*/ 503575 h 503575"/>
                    <a:gd name="connsiteX2" fmla="*/ 0 w 2532813"/>
                    <a:gd name="connsiteY2" fmla="*/ 0 h 503575"/>
                    <a:gd name="connsiteX3" fmla="*/ 2532814 w 2532813"/>
                    <a:gd name="connsiteY3" fmla="*/ 0 h 503575"/>
                    <a:gd name="connsiteX4" fmla="*/ 1997682 w 2532813"/>
                    <a:gd name="connsiteY4" fmla="*/ 503575 h 503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2813" h="503575">
                      <a:moveTo>
                        <a:pt x="1997682" y="503575"/>
                      </a:moveTo>
                      <a:lnTo>
                        <a:pt x="0" y="503575"/>
                      </a:lnTo>
                      <a:lnTo>
                        <a:pt x="0" y="0"/>
                      </a:lnTo>
                      <a:lnTo>
                        <a:pt x="2532814" y="0"/>
                      </a:lnTo>
                      <a:lnTo>
                        <a:pt x="1997682" y="503575"/>
                      </a:lnTo>
                      <a:close/>
                    </a:path>
                  </a:pathLst>
                </a:custGeom>
                <a:solidFill>
                  <a:schemeClr val="accent4"/>
                </a:solidFill>
                <a:ln w="69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1" i="0" u="none" strike="noStrike" kern="1200" cap="none" spc="0" normalizeH="0" baseline="0" noProof="0" dirty="0">
                      <a:ln>
                        <a:noFill/>
                      </a:ln>
                      <a:solidFill>
                        <a:srgbClr val="FFFFFF"/>
                      </a:solidFill>
                      <a:effectLst/>
                      <a:uLnTx/>
                      <a:uFillTx/>
                      <a:latin typeface="Montserrat" panose="00000500000000000000" pitchFamily="2" charset="0"/>
                    </a:rPr>
                    <a:t>Institutional Branding</a:t>
                  </a:r>
                </a:p>
              </p:txBody>
            </p:sp>
          </p:grpSp>
          <p:grpSp>
            <p:nvGrpSpPr>
              <p:cNvPr id="16" name="Group 15">
                <a:extLst>
                  <a:ext uri="{FF2B5EF4-FFF2-40B4-BE49-F238E27FC236}">
                    <a16:creationId xmlns:a16="http://schemas.microsoft.com/office/drawing/2014/main" id="{0CD1481B-7A7D-C580-0E9E-FF60D703961A}"/>
                  </a:ext>
                </a:extLst>
              </p:cNvPr>
              <p:cNvGrpSpPr/>
              <p:nvPr/>
            </p:nvGrpSpPr>
            <p:grpSpPr>
              <a:xfrm>
                <a:off x="6981823" y="1859682"/>
                <a:ext cx="3225731" cy="3251681"/>
                <a:chOff x="6981823" y="1744940"/>
                <a:chExt cx="3225731" cy="3251681"/>
              </a:xfrm>
            </p:grpSpPr>
            <p:sp>
              <p:nvSpPr>
                <p:cNvPr id="18" name="Freeform: Shape 17">
                  <a:extLst>
                    <a:ext uri="{FF2B5EF4-FFF2-40B4-BE49-F238E27FC236}">
                      <a16:creationId xmlns:a16="http://schemas.microsoft.com/office/drawing/2014/main" id="{53ABE7AD-E686-CA5F-6DDD-99B9986918D5}"/>
                    </a:ext>
                  </a:extLst>
                </p:cNvPr>
                <p:cNvSpPr/>
                <p:nvPr/>
              </p:nvSpPr>
              <p:spPr>
                <a:xfrm flipH="1">
                  <a:off x="6981824" y="1744940"/>
                  <a:ext cx="1211077" cy="478750"/>
                </a:xfrm>
                <a:custGeom>
                  <a:avLst/>
                  <a:gdLst>
                    <a:gd name="connsiteX0" fmla="*/ 1211077 w 1211077"/>
                    <a:gd name="connsiteY0" fmla="*/ 0 h 478750"/>
                    <a:gd name="connsiteX1" fmla="*/ 535132 w 1211077"/>
                    <a:gd name="connsiteY1" fmla="*/ 0 h 478750"/>
                    <a:gd name="connsiteX2" fmla="*/ 0 w 1211077"/>
                    <a:gd name="connsiteY2" fmla="*/ 478751 h 478750"/>
                    <a:gd name="connsiteX3" fmla="*/ 1211077 w 1211077"/>
                    <a:gd name="connsiteY3" fmla="*/ 478751 h 478750"/>
                    <a:gd name="connsiteX4" fmla="*/ 1211077 w 1211077"/>
                    <a:gd name="connsiteY4" fmla="*/ 0 h 47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1077" h="478750">
                      <a:moveTo>
                        <a:pt x="1211077" y="0"/>
                      </a:moveTo>
                      <a:lnTo>
                        <a:pt x="535132" y="0"/>
                      </a:lnTo>
                      <a:lnTo>
                        <a:pt x="0" y="478751"/>
                      </a:lnTo>
                      <a:lnTo>
                        <a:pt x="1211077" y="478751"/>
                      </a:lnTo>
                      <a:lnTo>
                        <a:pt x="1211077" y="0"/>
                      </a:lnTo>
                      <a:close/>
                    </a:path>
                  </a:pathLst>
                </a:custGeom>
                <a:solidFill>
                  <a:schemeClr val="accent3">
                    <a:lumMod val="75000"/>
                  </a:schemeClr>
                </a:solidFill>
                <a:ln w="6999" cap="flat">
                  <a:solidFill>
                    <a:schemeClr val="accent3"/>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19" name="Freeform: Shape 18">
                  <a:extLst>
                    <a:ext uri="{FF2B5EF4-FFF2-40B4-BE49-F238E27FC236}">
                      <a16:creationId xmlns:a16="http://schemas.microsoft.com/office/drawing/2014/main" id="{1CD7E492-0921-6831-8A34-8D233979516A}"/>
                    </a:ext>
                  </a:extLst>
                </p:cNvPr>
                <p:cNvSpPr/>
                <p:nvPr/>
              </p:nvSpPr>
              <p:spPr>
                <a:xfrm flipH="1">
                  <a:off x="7674741" y="2223778"/>
                  <a:ext cx="2532813" cy="503575"/>
                </a:xfrm>
                <a:custGeom>
                  <a:avLst/>
                  <a:gdLst>
                    <a:gd name="connsiteX0" fmla="*/ 1997682 w 2532813"/>
                    <a:gd name="connsiteY0" fmla="*/ 503576 h 503575"/>
                    <a:gd name="connsiteX1" fmla="*/ 0 w 2532813"/>
                    <a:gd name="connsiteY1" fmla="*/ 503576 h 503575"/>
                    <a:gd name="connsiteX2" fmla="*/ 0 w 2532813"/>
                    <a:gd name="connsiteY2" fmla="*/ 0 h 503575"/>
                    <a:gd name="connsiteX3" fmla="*/ 2532814 w 2532813"/>
                    <a:gd name="connsiteY3" fmla="*/ 0 h 503575"/>
                    <a:gd name="connsiteX4" fmla="*/ 1997682 w 2532813"/>
                    <a:gd name="connsiteY4" fmla="*/ 503576 h 503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2813" h="503575">
                      <a:moveTo>
                        <a:pt x="1997682" y="503576"/>
                      </a:moveTo>
                      <a:lnTo>
                        <a:pt x="0" y="503576"/>
                      </a:lnTo>
                      <a:lnTo>
                        <a:pt x="0" y="0"/>
                      </a:lnTo>
                      <a:lnTo>
                        <a:pt x="2532814" y="0"/>
                      </a:lnTo>
                      <a:lnTo>
                        <a:pt x="1997682" y="503576"/>
                      </a:lnTo>
                      <a:close/>
                    </a:path>
                  </a:pathLst>
                </a:custGeom>
                <a:solidFill>
                  <a:schemeClr val="accent3"/>
                </a:solidFill>
                <a:ln w="6999" cap="flat">
                  <a:noFill/>
                  <a:prstDash val="solid"/>
                  <a:miter/>
                </a:ln>
              </p:spPr>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IN" sz="1600" b="1" i="0" u="none" strike="noStrike" kern="1200" cap="none" spc="0" normalizeH="0" baseline="0" noProof="0" dirty="0">
                      <a:ln>
                        <a:noFill/>
                      </a:ln>
                      <a:solidFill>
                        <a:srgbClr val="FFFFFF"/>
                      </a:solidFill>
                      <a:effectLst/>
                      <a:uLnTx/>
                      <a:uFillTx/>
                      <a:latin typeface="Montserrat" panose="00000500000000000000" pitchFamily="2" charset="0"/>
                    </a:rPr>
                    <a:t>Organizational Inertia &amp; Cultural Resistance</a:t>
                  </a:r>
                </a:p>
              </p:txBody>
            </p:sp>
            <p:sp>
              <p:nvSpPr>
                <p:cNvPr id="20" name="Freeform: Shape 19">
                  <a:extLst>
                    <a:ext uri="{FF2B5EF4-FFF2-40B4-BE49-F238E27FC236}">
                      <a16:creationId xmlns:a16="http://schemas.microsoft.com/office/drawing/2014/main" id="{99DBCD4A-3459-BFC7-4063-FB9DF944C7F4}"/>
                    </a:ext>
                  </a:extLst>
                </p:cNvPr>
                <p:cNvSpPr/>
                <p:nvPr/>
              </p:nvSpPr>
              <p:spPr>
                <a:xfrm flipH="1">
                  <a:off x="6981823" y="2522515"/>
                  <a:ext cx="1211077" cy="478680"/>
                </a:xfrm>
                <a:custGeom>
                  <a:avLst/>
                  <a:gdLst>
                    <a:gd name="connsiteX0" fmla="*/ 1211077 w 1211077"/>
                    <a:gd name="connsiteY0" fmla="*/ 0 h 478680"/>
                    <a:gd name="connsiteX1" fmla="*/ 535132 w 1211077"/>
                    <a:gd name="connsiteY1" fmla="*/ 0 h 478680"/>
                    <a:gd name="connsiteX2" fmla="*/ 0 w 1211077"/>
                    <a:gd name="connsiteY2" fmla="*/ 478681 h 478680"/>
                    <a:gd name="connsiteX3" fmla="*/ 1211077 w 1211077"/>
                    <a:gd name="connsiteY3" fmla="*/ 478681 h 478680"/>
                    <a:gd name="connsiteX4" fmla="*/ 1211077 w 1211077"/>
                    <a:gd name="connsiteY4" fmla="*/ 0 h 47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1077" h="478680">
                      <a:moveTo>
                        <a:pt x="1211077" y="0"/>
                      </a:moveTo>
                      <a:lnTo>
                        <a:pt x="535132" y="0"/>
                      </a:lnTo>
                      <a:lnTo>
                        <a:pt x="0" y="478681"/>
                      </a:lnTo>
                      <a:lnTo>
                        <a:pt x="1211077" y="478681"/>
                      </a:lnTo>
                      <a:lnTo>
                        <a:pt x="1211077" y="0"/>
                      </a:lnTo>
                      <a:close/>
                    </a:path>
                  </a:pathLst>
                </a:custGeom>
                <a:solidFill>
                  <a:schemeClr val="accent2">
                    <a:lumMod val="75000"/>
                  </a:schemeClr>
                </a:solidFill>
                <a:ln w="69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21" name="Freeform: Shape 20">
                  <a:extLst>
                    <a:ext uri="{FF2B5EF4-FFF2-40B4-BE49-F238E27FC236}">
                      <a16:creationId xmlns:a16="http://schemas.microsoft.com/office/drawing/2014/main" id="{52F43C44-8F38-3B22-D574-1C1E63D0056E}"/>
                    </a:ext>
                  </a:extLst>
                </p:cNvPr>
                <p:cNvSpPr/>
                <p:nvPr/>
              </p:nvSpPr>
              <p:spPr>
                <a:xfrm flipH="1">
                  <a:off x="7674741" y="2994772"/>
                  <a:ext cx="2532813" cy="503645"/>
                </a:xfrm>
                <a:custGeom>
                  <a:avLst/>
                  <a:gdLst>
                    <a:gd name="connsiteX0" fmla="*/ 1997682 w 2532813"/>
                    <a:gd name="connsiteY0" fmla="*/ 503646 h 503645"/>
                    <a:gd name="connsiteX1" fmla="*/ 0 w 2532813"/>
                    <a:gd name="connsiteY1" fmla="*/ 503646 h 503645"/>
                    <a:gd name="connsiteX2" fmla="*/ 0 w 2532813"/>
                    <a:gd name="connsiteY2" fmla="*/ 0 h 503645"/>
                    <a:gd name="connsiteX3" fmla="*/ 2532814 w 2532813"/>
                    <a:gd name="connsiteY3" fmla="*/ 0 h 503645"/>
                    <a:gd name="connsiteX4" fmla="*/ 1997682 w 2532813"/>
                    <a:gd name="connsiteY4" fmla="*/ 503646 h 503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2813" h="503645">
                      <a:moveTo>
                        <a:pt x="1997682" y="503646"/>
                      </a:moveTo>
                      <a:lnTo>
                        <a:pt x="0" y="503646"/>
                      </a:lnTo>
                      <a:lnTo>
                        <a:pt x="0" y="0"/>
                      </a:lnTo>
                      <a:lnTo>
                        <a:pt x="2532814" y="0"/>
                      </a:lnTo>
                      <a:lnTo>
                        <a:pt x="1997682" y="503646"/>
                      </a:lnTo>
                      <a:close/>
                    </a:path>
                  </a:pathLst>
                </a:custGeom>
                <a:solidFill>
                  <a:schemeClr val="accent2"/>
                </a:solidFill>
                <a:ln w="6999" cap="flat">
                  <a:noFill/>
                  <a:prstDash val="solid"/>
                  <a:miter/>
                </a:ln>
              </p:spPr>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IN" sz="1600" b="1" i="0" u="none" strike="noStrike" kern="1200" cap="none" spc="0" normalizeH="0" baseline="0" noProof="0" dirty="0">
                      <a:ln>
                        <a:noFill/>
                      </a:ln>
                      <a:solidFill>
                        <a:srgbClr val="FFFFFF"/>
                      </a:solidFill>
                      <a:effectLst/>
                      <a:uLnTx/>
                      <a:uFillTx/>
                      <a:latin typeface="Montserrat" panose="00000500000000000000" pitchFamily="2" charset="0"/>
                    </a:rPr>
                    <a:t>Operational Barriers</a:t>
                  </a:r>
                </a:p>
              </p:txBody>
            </p:sp>
            <p:sp>
              <p:nvSpPr>
                <p:cNvPr id="33" name="Freeform: Shape 32">
                  <a:extLst>
                    <a:ext uri="{FF2B5EF4-FFF2-40B4-BE49-F238E27FC236}">
                      <a16:creationId xmlns:a16="http://schemas.microsoft.com/office/drawing/2014/main" id="{35F8AB85-3ABD-8235-B07A-680A7E63881E}"/>
                    </a:ext>
                  </a:extLst>
                </p:cNvPr>
                <p:cNvSpPr/>
                <p:nvPr/>
              </p:nvSpPr>
              <p:spPr>
                <a:xfrm flipH="1">
                  <a:off x="7010138" y="3290577"/>
                  <a:ext cx="1211077" cy="478750"/>
                </a:xfrm>
                <a:custGeom>
                  <a:avLst/>
                  <a:gdLst>
                    <a:gd name="connsiteX0" fmla="*/ 1211077 w 1211077"/>
                    <a:gd name="connsiteY0" fmla="*/ 0 h 478750"/>
                    <a:gd name="connsiteX1" fmla="*/ 535132 w 1211077"/>
                    <a:gd name="connsiteY1" fmla="*/ 0 h 478750"/>
                    <a:gd name="connsiteX2" fmla="*/ 0 w 1211077"/>
                    <a:gd name="connsiteY2" fmla="*/ 478751 h 478750"/>
                    <a:gd name="connsiteX3" fmla="*/ 1211077 w 1211077"/>
                    <a:gd name="connsiteY3" fmla="*/ 478751 h 478750"/>
                    <a:gd name="connsiteX4" fmla="*/ 1211077 w 1211077"/>
                    <a:gd name="connsiteY4" fmla="*/ 0 h 47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1077" h="478750">
                      <a:moveTo>
                        <a:pt x="1211077" y="0"/>
                      </a:moveTo>
                      <a:lnTo>
                        <a:pt x="535132" y="0"/>
                      </a:lnTo>
                      <a:lnTo>
                        <a:pt x="0" y="478751"/>
                      </a:lnTo>
                      <a:lnTo>
                        <a:pt x="1211077" y="478751"/>
                      </a:lnTo>
                      <a:lnTo>
                        <a:pt x="1211077" y="0"/>
                      </a:lnTo>
                      <a:close/>
                    </a:path>
                  </a:pathLst>
                </a:custGeom>
                <a:solidFill>
                  <a:schemeClr val="accent1">
                    <a:lumMod val="75000"/>
                  </a:schemeClr>
                </a:solidFill>
                <a:ln w="69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34" name="Freeform: Shape 33">
                  <a:extLst>
                    <a:ext uri="{FF2B5EF4-FFF2-40B4-BE49-F238E27FC236}">
                      <a16:creationId xmlns:a16="http://schemas.microsoft.com/office/drawing/2014/main" id="{B2CAC206-A1A8-C820-15E2-A6831CEFEE12}"/>
                    </a:ext>
                  </a:extLst>
                </p:cNvPr>
                <p:cNvSpPr/>
                <p:nvPr/>
              </p:nvSpPr>
              <p:spPr>
                <a:xfrm flipH="1">
                  <a:off x="7662240" y="3765883"/>
                  <a:ext cx="2532813" cy="503645"/>
                </a:xfrm>
                <a:custGeom>
                  <a:avLst/>
                  <a:gdLst>
                    <a:gd name="connsiteX0" fmla="*/ 1997682 w 2532813"/>
                    <a:gd name="connsiteY0" fmla="*/ 503646 h 503645"/>
                    <a:gd name="connsiteX1" fmla="*/ 0 w 2532813"/>
                    <a:gd name="connsiteY1" fmla="*/ 503646 h 503645"/>
                    <a:gd name="connsiteX2" fmla="*/ 0 w 2532813"/>
                    <a:gd name="connsiteY2" fmla="*/ 0 h 503645"/>
                    <a:gd name="connsiteX3" fmla="*/ 2532814 w 2532813"/>
                    <a:gd name="connsiteY3" fmla="*/ 0 h 503645"/>
                    <a:gd name="connsiteX4" fmla="*/ 1997682 w 2532813"/>
                    <a:gd name="connsiteY4" fmla="*/ 503646 h 503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2813" h="503645">
                      <a:moveTo>
                        <a:pt x="1997682" y="503646"/>
                      </a:moveTo>
                      <a:lnTo>
                        <a:pt x="0" y="503646"/>
                      </a:lnTo>
                      <a:lnTo>
                        <a:pt x="0" y="0"/>
                      </a:lnTo>
                      <a:lnTo>
                        <a:pt x="2532814" y="0"/>
                      </a:lnTo>
                      <a:lnTo>
                        <a:pt x="1997682" y="503646"/>
                      </a:lnTo>
                      <a:close/>
                    </a:path>
                  </a:pathLst>
                </a:custGeom>
                <a:solidFill>
                  <a:schemeClr val="accent1"/>
                </a:solidFill>
                <a:ln w="6999" cap="flat">
                  <a:noFill/>
                  <a:prstDash val="solid"/>
                  <a:miter/>
                </a:ln>
              </p:spPr>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IN" sz="1600" b="1" i="0" u="none" strike="noStrike" kern="1200" cap="none" spc="0" normalizeH="0" baseline="0" noProof="0" dirty="0">
                      <a:ln>
                        <a:noFill/>
                      </a:ln>
                      <a:solidFill>
                        <a:srgbClr val="FFFFFF"/>
                      </a:solidFill>
                      <a:effectLst/>
                      <a:uLnTx/>
                      <a:uFillTx/>
                      <a:latin typeface="Montserrat" panose="00000500000000000000" pitchFamily="2" charset="0"/>
                    </a:rPr>
                    <a:t>Transition &amp;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IN" sz="1600" b="1" i="0" u="none" strike="noStrike" kern="1200" cap="none" spc="0" normalizeH="0" baseline="0" noProof="0" dirty="0">
                      <a:ln>
                        <a:noFill/>
                      </a:ln>
                      <a:solidFill>
                        <a:srgbClr val="FFFFFF"/>
                      </a:solidFill>
                      <a:effectLst/>
                      <a:uLnTx/>
                      <a:uFillTx/>
                      <a:latin typeface="Montserrat" panose="00000500000000000000" pitchFamily="2" charset="0"/>
                    </a:rPr>
                    <a:t>Risk Mitigation</a:t>
                  </a:r>
                </a:p>
              </p:txBody>
            </p:sp>
            <p:sp>
              <p:nvSpPr>
                <p:cNvPr id="35" name="Freeform: Shape 34">
                  <a:extLst>
                    <a:ext uri="{FF2B5EF4-FFF2-40B4-BE49-F238E27FC236}">
                      <a16:creationId xmlns:a16="http://schemas.microsoft.com/office/drawing/2014/main" id="{ABFC2D4F-6E7C-8E40-0B81-335AC166C9AD}"/>
                    </a:ext>
                  </a:extLst>
                </p:cNvPr>
                <p:cNvSpPr/>
                <p:nvPr/>
              </p:nvSpPr>
              <p:spPr>
                <a:xfrm flipH="1">
                  <a:off x="6981823" y="4028844"/>
                  <a:ext cx="1211077" cy="478750"/>
                </a:xfrm>
                <a:custGeom>
                  <a:avLst/>
                  <a:gdLst>
                    <a:gd name="connsiteX0" fmla="*/ 1211077 w 1211077"/>
                    <a:gd name="connsiteY0" fmla="*/ 0 h 478750"/>
                    <a:gd name="connsiteX1" fmla="*/ 535132 w 1211077"/>
                    <a:gd name="connsiteY1" fmla="*/ 0 h 478750"/>
                    <a:gd name="connsiteX2" fmla="*/ 0 w 1211077"/>
                    <a:gd name="connsiteY2" fmla="*/ 478751 h 478750"/>
                    <a:gd name="connsiteX3" fmla="*/ 1211077 w 1211077"/>
                    <a:gd name="connsiteY3" fmla="*/ 478751 h 478750"/>
                    <a:gd name="connsiteX4" fmla="*/ 1211077 w 1211077"/>
                    <a:gd name="connsiteY4" fmla="*/ 0 h 47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1077" h="478750">
                      <a:moveTo>
                        <a:pt x="1211077" y="0"/>
                      </a:moveTo>
                      <a:lnTo>
                        <a:pt x="535132" y="0"/>
                      </a:lnTo>
                      <a:lnTo>
                        <a:pt x="0" y="478751"/>
                      </a:lnTo>
                      <a:lnTo>
                        <a:pt x="1211077" y="478751"/>
                      </a:lnTo>
                      <a:lnTo>
                        <a:pt x="1211077" y="0"/>
                      </a:lnTo>
                      <a:close/>
                    </a:path>
                  </a:pathLst>
                </a:custGeom>
                <a:solidFill>
                  <a:schemeClr val="accent6">
                    <a:lumMod val="75000"/>
                  </a:schemeClr>
                </a:solidFill>
                <a:ln w="69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36" name="Freeform: Shape 35">
                  <a:extLst>
                    <a:ext uri="{FF2B5EF4-FFF2-40B4-BE49-F238E27FC236}">
                      <a16:creationId xmlns:a16="http://schemas.microsoft.com/office/drawing/2014/main" id="{185280F2-7C6C-1F24-E43E-A5F9B4A09AD9}"/>
                    </a:ext>
                  </a:extLst>
                </p:cNvPr>
                <p:cNvSpPr/>
                <p:nvPr/>
              </p:nvSpPr>
              <p:spPr>
                <a:xfrm flipH="1">
                  <a:off x="7674741" y="4493046"/>
                  <a:ext cx="2532813" cy="503575"/>
                </a:xfrm>
                <a:custGeom>
                  <a:avLst/>
                  <a:gdLst>
                    <a:gd name="connsiteX0" fmla="*/ 1997682 w 2532813"/>
                    <a:gd name="connsiteY0" fmla="*/ 503575 h 503575"/>
                    <a:gd name="connsiteX1" fmla="*/ 0 w 2532813"/>
                    <a:gd name="connsiteY1" fmla="*/ 503575 h 503575"/>
                    <a:gd name="connsiteX2" fmla="*/ 0 w 2532813"/>
                    <a:gd name="connsiteY2" fmla="*/ 0 h 503575"/>
                    <a:gd name="connsiteX3" fmla="*/ 2532814 w 2532813"/>
                    <a:gd name="connsiteY3" fmla="*/ 0 h 503575"/>
                    <a:gd name="connsiteX4" fmla="*/ 1997682 w 2532813"/>
                    <a:gd name="connsiteY4" fmla="*/ 503575 h 503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2813" h="503575">
                      <a:moveTo>
                        <a:pt x="1997682" y="503575"/>
                      </a:moveTo>
                      <a:lnTo>
                        <a:pt x="0" y="503575"/>
                      </a:lnTo>
                      <a:lnTo>
                        <a:pt x="0" y="0"/>
                      </a:lnTo>
                      <a:lnTo>
                        <a:pt x="2532814" y="0"/>
                      </a:lnTo>
                      <a:lnTo>
                        <a:pt x="1997682" y="503575"/>
                      </a:lnTo>
                      <a:close/>
                    </a:path>
                  </a:pathLst>
                </a:custGeom>
                <a:solidFill>
                  <a:schemeClr val="accent6"/>
                </a:solidFill>
                <a:ln w="6999" cap="flat">
                  <a:noFill/>
                  <a:prstDash val="solid"/>
                  <a:miter/>
                </a:ln>
              </p:spPr>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IN" sz="1600" b="1" i="0" u="none" strike="noStrike" kern="1200" cap="none" spc="0" normalizeH="0" baseline="0" noProof="0" dirty="0">
                      <a:ln>
                        <a:noFill/>
                      </a:ln>
                      <a:solidFill>
                        <a:srgbClr val="FFFFFF"/>
                      </a:solidFill>
                      <a:effectLst/>
                      <a:uLnTx/>
                      <a:uFillTx/>
                      <a:latin typeface="Montserrat" panose="00000500000000000000" pitchFamily="2" charset="0"/>
                    </a:rPr>
                    <a:t>Succession Planning &amp;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IN" sz="1600" b="1" i="0" u="none" strike="noStrike" kern="1200" cap="none" spc="0" normalizeH="0" baseline="0" noProof="0" dirty="0">
                      <a:ln>
                        <a:noFill/>
                      </a:ln>
                      <a:solidFill>
                        <a:srgbClr val="FFFFFF"/>
                      </a:solidFill>
                      <a:effectLst/>
                      <a:uLnTx/>
                      <a:uFillTx/>
                      <a:latin typeface="Montserrat" panose="00000500000000000000" pitchFamily="2" charset="0"/>
                    </a:rPr>
                    <a:t>Exit Strategies </a:t>
                  </a:r>
                </a:p>
              </p:txBody>
            </p:sp>
          </p:grpSp>
          <p:sp>
            <p:nvSpPr>
              <p:cNvPr id="17" name="Rectangle: Rounded Corners 16">
                <a:extLst>
                  <a:ext uri="{FF2B5EF4-FFF2-40B4-BE49-F238E27FC236}">
                    <a16:creationId xmlns:a16="http://schemas.microsoft.com/office/drawing/2014/main" id="{FAC01AFC-8615-FB33-2787-C65D09C34EA3}"/>
                  </a:ext>
                </a:extLst>
              </p:cNvPr>
              <p:cNvSpPr/>
              <p:nvPr/>
            </p:nvSpPr>
            <p:spPr>
              <a:xfrm>
                <a:off x="5197868" y="1466475"/>
                <a:ext cx="1998753" cy="3677938"/>
              </a:xfrm>
              <a:prstGeom prst="roundRect">
                <a:avLst>
                  <a:gd name="adj" fmla="val 10953"/>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2800" b="1" i="0" u="none" strike="noStrike" kern="1200" cap="none" spc="0" normalizeH="0" baseline="0" noProof="0" dirty="0">
                  <a:ln>
                    <a:noFill/>
                  </a:ln>
                  <a:solidFill>
                    <a:srgbClr val="2F2F2F">
                      <a:lumMod val="85000"/>
                      <a:lumOff val="15000"/>
                    </a:srgbClr>
                  </a:solidFill>
                  <a:effectLst/>
                  <a:uLnTx/>
                  <a:uFillTx/>
                  <a:latin typeface="Montserrat" panose="00000500000000000000" pitchFamily="2" charset="0"/>
                  <a:cs typeface="Segoe UI" panose="020B0502040204020203"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800" b="1" i="0" u="none" strike="noStrike" kern="1200" cap="none" spc="0" normalizeH="0" baseline="0" noProof="0" dirty="0">
                    <a:ln>
                      <a:noFill/>
                    </a:ln>
                    <a:solidFill>
                      <a:srgbClr val="FF0000"/>
                    </a:solidFill>
                    <a:effectLst/>
                    <a:uLnTx/>
                    <a:uFillTx/>
                    <a:latin typeface="Montserrat" panose="00000500000000000000" pitchFamily="2" charset="0"/>
                    <a:cs typeface="Segoe UI" panose="020B0502040204020203" pitchFamily="34" charset="0"/>
                  </a:rPr>
                  <a:t>Challenges</a:t>
                </a:r>
                <a:r>
                  <a:rPr kumimoji="0" lang="en-IN" sz="2800" b="1" i="0" u="none" strike="noStrike" kern="1200" cap="none" spc="0" normalizeH="0" baseline="0" noProof="0" dirty="0">
                    <a:ln>
                      <a:noFill/>
                    </a:ln>
                    <a:solidFill>
                      <a:srgbClr val="D90909"/>
                    </a:solidFill>
                    <a:effectLst/>
                    <a:uLnTx/>
                    <a:uFillTx/>
                    <a:latin typeface="Montserrat" panose="00000500000000000000" pitchFamily="2" charset="0"/>
                    <a:cs typeface="Segoe UI" panose="020B0502040204020203" pitchFamily="34" charset="0"/>
                  </a:rPr>
                  <a:t> </a:t>
                </a:r>
                <a:r>
                  <a:rPr kumimoji="0" lang="en-IN" sz="2400" b="1" i="0" u="none" strike="noStrike" kern="1200" cap="none" spc="0" normalizeH="0" baseline="0" noProof="0" dirty="0">
                    <a:ln>
                      <a:noFill/>
                    </a:ln>
                    <a:solidFill>
                      <a:srgbClr val="2F2F2F">
                        <a:lumMod val="85000"/>
                        <a:lumOff val="15000"/>
                      </a:srgbClr>
                    </a:solidFill>
                    <a:effectLst/>
                    <a:uLnTx/>
                    <a:uFillTx/>
                    <a:latin typeface="Montserrat" panose="00000500000000000000" pitchFamily="2" charset="0"/>
                    <a:cs typeface="Segoe UI" panose="020B0502040204020203" pitchFamily="34" charset="0"/>
                  </a:rPr>
                  <a:t>Limiting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400" b="1" i="0" u="none" strike="noStrike" kern="1200" cap="none" spc="0" normalizeH="0" baseline="0" noProof="0" dirty="0">
                    <a:ln>
                      <a:noFill/>
                    </a:ln>
                    <a:solidFill>
                      <a:srgbClr val="2F2F2F">
                        <a:lumMod val="85000"/>
                        <a:lumOff val="15000"/>
                      </a:srgbClr>
                    </a:solidFill>
                    <a:effectLst/>
                    <a:uLnTx/>
                    <a:uFillTx/>
                    <a:latin typeface="Montserrat" panose="00000500000000000000" pitchFamily="2" charset="0"/>
                    <a:cs typeface="Segoe UI" panose="020B0502040204020203" pitchFamily="34" charset="0"/>
                  </a:rPr>
                  <a:t>Restructuring of Indian CA Firms</a:t>
                </a:r>
              </a:p>
            </p:txBody>
          </p:sp>
        </p:grpSp>
        <p:sp>
          <p:nvSpPr>
            <p:cNvPr id="6" name="TextBox 5">
              <a:extLst>
                <a:ext uri="{FF2B5EF4-FFF2-40B4-BE49-F238E27FC236}">
                  <a16:creationId xmlns:a16="http://schemas.microsoft.com/office/drawing/2014/main" id="{468BF924-961A-081B-3391-028BDAD0A441}"/>
                </a:ext>
              </a:extLst>
            </p:cNvPr>
            <p:cNvSpPr txBox="1"/>
            <p:nvPr/>
          </p:nvSpPr>
          <p:spPr>
            <a:xfrm>
              <a:off x="4328051" y="2505075"/>
              <a:ext cx="777349" cy="43135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Montserrat" panose="00000500000000000000" pitchFamily="2" charset="0"/>
                  <a:cs typeface="Segoe UI" panose="020B0502040204020203" pitchFamily="34" charset="0"/>
                </a:rPr>
                <a:t>02</a:t>
              </a:r>
              <a:endParaRPr kumimoji="0" lang="en-IN" sz="2400" b="1" i="0" u="none" strike="noStrike" kern="1200" cap="none" spc="0" normalizeH="0" baseline="0" noProof="0" dirty="0">
                <a:ln>
                  <a:noFill/>
                </a:ln>
                <a:solidFill>
                  <a:srgbClr val="FFFFFF"/>
                </a:solidFill>
                <a:effectLst/>
                <a:uLnTx/>
                <a:uFillTx/>
                <a:latin typeface="Montserrat" panose="00000500000000000000" pitchFamily="2" charset="0"/>
                <a:cs typeface="Segoe UI" panose="020B0502040204020203" pitchFamily="34" charset="0"/>
              </a:endParaRPr>
            </a:p>
          </p:txBody>
        </p:sp>
        <p:sp>
          <p:nvSpPr>
            <p:cNvPr id="7" name="TextBox 6">
              <a:extLst>
                <a:ext uri="{FF2B5EF4-FFF2-40B4-BE49-F238E27FC236}">
                  <a16:creationId xmlns:a16="http://schemas.microsoft.com/office/drawing/2014/main" id="{F5029C87-A9BA-62AF-0CFB-538744DDD6B3}"/>
                </a:ext>
              </a:extLst>
            </p:cNvPr>
            <p:cNvSpPr txBox="1"/>
            <p:nvPr/>
          </p:nvSpPr>
          <p:spPr>
            <a:xfrm>
              <a:off x="4328051" y="3327025"/>
              <a:ext cx="777349" cy="43135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Montserrat" panose="00000500000000000000" pitchFamily="2" charset="0"/>
                  <a:cs typeface="Segoe UI" panose="020B0502040204020203" pitchFamily="34" charset="0"/>
                </a:rPr>
                <a:t>03</a:t>
              </a:r>
              <a:endParaRPr kumimoji="0" lang="en-IN" sz="2400" b="1" i="0" u="none" strike="noStrike" kern="1200" cap="none" spc="0" normalizeH="0" baseline="0" noProof="0" dirty="0">
                <a:ln>
                  <a:noFill/>
                </a:ln>
                <a:solidFill>
                  <a:srgbClr val="FFFFFF"/>
                </a:solidFill>
                <a:effectLst/>
                <a:uLnTx/>
                <a:uFillTx/>
                <a:latin typeface="Montserrat" panose="00000500000000000000" pitchFamily="2" charset="0"/>
                <a:cs typeface="Segoe UI" panose="020B0502040204020203" pitchFamily="34" charset="0"/>
              </a:endParaRPr>
            </a:p>
          </p:txBody>
        </p:sp>
        <p:sp>
          <p:nvSpPr>
            <p:cNvPr id="8" name="TextBox 7">
              <a:extLst>
                <a:ext uri="{FF2B5EF4-FFF2-40B4-BE49-F238E27FC236}">
                  <a16:creationId xmlns:a16="http://schemas.microsoft.com/office/drawing/2014/main" id="{1C81AA98-A486-2D34-157B-96A8B2D10BF0}"/>
                </a:ext>
              </a:extLst>
            </p:cNvPr>
            <p:cNvSpPr txBox="1"/>
            <p:nvPr/>
          </p:nvSpPr>
          <p:spPr>
            <a:xfrm>
              <a:off x="4328051" y="4148975"/>
              <a:ext cx="777349" cy="43135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Montserrat" panose="00000500000000000000" pitchFamily="2" charset="0"/>
                  <a:cs typeface="Segoe UI" panose="020B0502040204020203" pitchFamily="34" charset="0"/>
                </a:rPr>
                <a:t>04</a:t>
              </a:r>
              <a:endParaRPr kumimoji="0" lang="en-IN" sz="2400" b="1" i="0" u="none" strike="noStrike" kern="1200" cap="none" spc="0" normalizeH="0" baseline="0" noProof="0" dirty="0">
                <a:ln>
                  <a:noFill/>
                </a:ln>
                <a:solidFill>
                  <a:srgbClr val="FFFFFF"/>
                </a:solidFill>
                <a:effectLst/>
                <a:uLnTx/>
                <a:uFillTx/>
                <a:latin typeface="Montserrat" panose="00000500000000000000" pitchFamily="2" charset="0"/>
                <a:cs typeface="Segoe UI" panose="020B0502040204020203" pitchFamily="34" charset="0"/>
              </a:endParaRPr>
            </a:p>
          </p:txBody>
        </p:sp>
        <p:sp>
          <p:nvSpPr>
            <p:cNvPr id="9" name="TextBox 8">
              <a:extLst>
                <a:ext uri="{FF2B5EF4-FFF2-40B4-BE49-F238E27FC236}">
                  <a16:creationId xmlns:a16="http://schemas.microsoft.com/office/drawing/2014/main" id="{FBAB5942-D4D4-BD34-1D1C-71590030C405}"/>
                </a:ext>
              </a:extLst>
            </p:cNvPr>
            <p:cNvSpPr txBox="1"/>
            <p:nvPr/>
          </p:nvSpPr>
          <p:spPr>
            <a:xfrm>
              <a:off x="4328051" y="4970925"/>
              <a:ext cx="777349" cy="43135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Montserrat" panose="00000500000000000000" pitchFamily="2" charset="0"/>
                  <a:cs typeface="Segoe UI" panose="020B0502040204020203" pitchFamily="34" charset="0"/>
                </a:rPr>
                <a:t>05</a:t>
              </a:r>
              <a:endParaRPr kumimoji="0" lang="en-IN" sz="2400" b="1" i="0" u="none" strike="noStrike" kern="1200" cap="none" spc="0" normalizeH="0" baseline="0" noProof="0" dirty="0">
                <a:ln>
                  <a:noFill/>
                </a:ln>
                <a:solidFill>
                  <a:srgbClr val="FFFFFF"/>
                </a:solidFill>
                <a:effectLst/>
                <a:uLnTx/>
                <a:uFillTx/>
                <a:latin typeface="Montserrat" panose="00000500000000000000" pitchFamily="2" charset="0"/>
                <a:cs typeface="Segoe UI" panose="020B0502040204020203" pitchFamily="34" charset="0"/>
              </a:endParaRPr>
            </a:p>
          </p:txBody>
        </p:sp>
        <p:sp>
          <p:nvSpPr>
            <p:cNvPr id="10" name="TextBox 9">
              <a:extLst>
                <a:ext uri="{FF2B5EF4-FFF2-40B4-BE49-F238E27FC236}">
                  <a16:creationId xmlns:a16="http://schemas.microsoft.com/office/drawing/2014/main" id="{F7BEE91A-7EA8-0920-76B2-B4BC8509C58B}"/>
                </a:ext>
              </a:extLst>
            </p:cNvPr>
            <p:cNvSpPr txBox="1"/>
            <p:nvPr/>
          </p:nvSpPr>
          <p:spPr>
            <a:xfrm>
              <a:off x="7238814" y="2871471"/>
              <a:ext cx="777349" cy="43135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Montserrat" panose="00000500000000000000" pitchFamily="2" charset="0"/>
                  <a:cs typeface="Segoe UI" panose="020B0502040204020203" pitchFamily="34" charset="0"/>
                </a:rPr>
                <a:t>02</a:t>
              </a:r>
              <a:endParaRPr kumimoji="0" lang="en-IN" sz="2400" b="1" i="0" u="none" strike="noStrike" kern="1200" cap="none" spc="0" normalizeH="0" baseline="0" noProof="0" dirty="0">
                <a:ln>
                  <a:noFill/>
                </a:ln>
                <a:solidFill>
                  <a:srgbClr val="FFFFFF"/>
                </a:solidFill>
                <a:effectLst/>
                <a:uLnTx/>
                <a:uFillTx/>
                <a:latin typeface="Montserrat" panose="00000500000000000000" pitchFamily="2" charset="0"/>
                <a:cs typeface="Segoe UI" panose="020B0502040204020203" pitchFamily="34" charset="0"/>
              </a:endParaRPr>
            </a:p>
          </p:txBody>
        </p:sp>
        <p:sp>
          <p:nvSpPr>
            <p:cNvPr id="11" name="TextBox 10">
              <a:extLst>
                <a:ext uri="{FF2B5EF4-FFF2-40B4-BE49-F238E27FC236}">
                  <a16:creationId xmlns:a16="http://schemas.microsoft.com/office/drawing/2014/main" id="{51440F95-4F87-8359-84BB-E2CED9482B4F}"/>
                </a:ext>
              </a:extLst>
            </p:cNvPr>
            <p:cNvSpPr txBox="1"/>
            <p:nvPr/>
          </p:nvSpPr>
          <p:spPr>
            <a:xfrm>
              <a:off x="7090096" y="3327025"/>
              <a:ext cx="777349" cy="43135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Montserrat" panose="00000500000000000000" pitchFamily="2" charset="0"/>
                  <a:cs typeface="Segoe UI" panose="020B0502040204020203" pitchFamily="34" charset="0"/>
                </a:rPr>
                <a:t>07</a:t>
              </a:r>
              <a:endParaRPr kumimoji="0" lang="en-IN" sz="2400" b="1" i="0" u="none" strike="noStrike" kern="1200" cap="none" spc="0" normalizeH="0" baseline="0" noProof="0" dirty="0">
                <a:ln>
                  <a:noFill/>
                </a:ln>
                <a:solidFill>
                  <a:srgbClr val="FFFFFF"/>
                </a:solidFill>
                <a:effectLst/>
                <a:uLnTx/>
                <a:uFillTx/>
                <a:latin typeface="Montserrat" panose="00000500000000000000" pitchFamily="2" charset="0"/>
                <a:cs typeface="Segoe UI" panose="020B0502040204020203" pitchFamily="34" charset="0"/>
              </a:endParaRPr>
            </a:p>
          </p:txBody>
        </p:sp>
        <p:sp>
          <p:nvSpPr>
            <p:cNvPr id="12" name="TextBox 11">
              <a:extLst>
                <a:ext uri="{FF2B5EF4-FFF2-40B4-BE49-F238E27FC236}">
                  <a16:creationId xmlns:a16="http://schemas.microsoft.com/office/drawing/2014/main" id="{0159FE80-5E54-4641-7F04-2DA1E7E7F6AD}"/>
                </a:ext>
              </a:extLst>
            </p:cNvPr>
            <p:cNvSpPr txBox="1"/>
            <p:nvPr/>
          </p:nvSpPr>
          <p:spPr>
            <a:xfrm>
              <a:off x="7305754" y="3777548"/>
              <a:ext cx="777349" cy="43135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Montserrat" panose="00000500000000000000" pitchFamily="2" charset="0"/>
                  <a:cs typeface="Segoe UI" panose="020B0502040204020203" pitchFamily="34" charset="0"/>
                </a:rPr>
                <a:t>03</a:t>
              </a:r>
              <a:endParaRPr kumimoji="0" lang="en-IN" sz="2400" b="1" i="0" u="none" strike="noStrike" kern="1200" cap="none" spc="0" normalizeH="0" baseline="0" noProof="0" dirty="0">
                <a:ln>
                  <a:noFill/>
                </a:ln>
                <a:solidFill>
                  <a:srgbClr val="FFFFFF"/>
                </a:solidFill>
                <a:effectLst/>
                <a:uLnTx/>
                <a:uFillTx/>
                <a:latin typeface="Montserrat" panose="00000500000000000000" pitchFamily="2" charset="0"/>
                <a:cs typeface="Segoe UI" panose="020B0502040204020203" pitchFamily="34" charset="0"/>
              </a:endParaRPr>
            </a:p>
          </p:txBody>
        </p:sp>
        <p:sp>
          <p:nvSpPr>
            <p:cNvPr id="13" name="TextBox 12">
              <a:extLst>
                <a:ext uri="{FF2B5EF4-FFF2-40B4-BE49-F238E27FC236}">
                  <a16:creationId xmlns:a16="http://schemas.microsoft.com/office/drawing/2014/main" id="{C5C301FF-4E28-7441-7157-DAC2426050C5}"/>
                </a:ext>
              </a:extLst>
            </p:cNvPr>
            <p:cNvSpPr txBox="1"/>
            <p:nvPr/>
          </p:nvSpPr>
          <p:spPr>
            <a:xfrm>
              <a:off x="7341817" y="4620810"/>
              <a:ext cx="777349" cy="43135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Montserrat" panose="00000500000000000000" pitchFamily="2" charset="0"/>
                  <a:cs typeface="Segoe UI" panose="020B0502040204020203" pitchFamily="34" charset="0"/>
                </a:rPr>
                <a:t>04</a:t>
              </a:r>
              <a:endParaRPr kumimoji="0" lang="en-IN" sz="2400" b="1" i="0" u="none" strike="noStrike" kern="1200" cap="none" spc="0" normalizeH="0" baseline="0" noProof="0" dirty="0">
                <a:ln>
                  <a:noFill/>
                </a:ln>
                <a:solidFill>
                  <a:srgbClr val="FFFFFF"/>
                </a:solidFill>
                <a:effectLst/>
                <a:uLnTx/>
                <a:uFillTx/>
                <a:latin typeface="Montserrat" panose="00000500000000000000" pitchFamily="2" charset="0"/>
                <a:cs typeface="Segoe UI" panose="020B0502040204020203" pitchFamily="34" charset="0"/>
              </a:endParaRPr>
            </a:p>
          </p:txBody>
        </p:sp>
      </p:grpSp>
      <p:sp>
        <p:nvSpPr>
          <p:cNvPr id="45" name="TextBox 44">
            <a:extLst>
              <a:ext uri="{FF2B5EF4-FFF2-40B4-BE49-F238E27FC236}">
                <a16:creationId xmlns:a16="http://schemas.microsoft.com/office/drawing/2014/main" id="{AAD7FBA4-0BCC-2339-1E52-B71DEBAA709D}"/>
              </a:ext>
            </a:extLst>
          </p:cNvPr>
          <p:cNvSpPr txBox="1"/>
          <p:nvPr/>
        </p:nvSpPr>
        <p:spPr>
          <a:xfrm>
            <a:off x="4308120" y="1209763"/>
            <a:ext cx="777349" cy="49410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01</a:t>
            </a:r>
            <a:endParaRPr kumimoji="0" lang="en-IN" sz="2400" b="1"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endParaRPr>
          </a:p>
        </p:txBody>
      </p:sp>
      <p:sp>
        <p:nvSpPr>
          <p:cNvPr id="46" name="Google Shape;9588;p73">
            <a:extLst>
              <a:ext uri="{FF2B5EF4-FFF2-40B4-BE49-F238E27FC236}">
                <a16:creationId xmlns:a16="http://schemas.microsoft.com/office/drawing/2014/main" id="{CB6FC93B-B903-7E3E-3A25-A6E065EE4091}"/>
              </a:ext>
            </a:extLst>
          </p:cNvPr>
          <p:cNvSpPr/>
          <p:nvPr/>
        </p:nvSpPr>
        <p:spPr>
          <a:xfrm>
            <a:off x="5887852" y="1956357"/>
            <a:ext cx="247411" cy="264469"/>
          </a:xfrm>
          <a:custGeom>
            <a:avLst/>
            <a:gdLst/>
            <a:ahLst/>
            <a:cxnLst/>
            <a:rect l="l" t="t" r="r" b="b"/>
            <a:pathLst>
              <a:path w="5483" h="5861" extrusionOk="0">
                <a:moveTo>
                  <a:pt x="2584" y="1"/>
                </a:moveTo>
                <a:lnTo>
                  <a:pt x="410" y="2206"/>
                </a:lnTo>
                <a:cubicBezTo>
                  <a:pt x="1" y="2615"/>
                  <a:pt x="1" y="3277"/>
                  <a:pt x="410" y="3655"/>
                </a:cubicBezTo>
                <a:lnTo>
                  <a:pt x="2584" y="5860"/>
                </a:lnTo>
                <a:lnTo>
                  <a:pt x="3781" y="4632"/>
                </a:lnTo>
                <a:cubicBezTo>
                  <a:pt x="3844" y="4584"/>
                  <a:pt x="3939" y="4561"/>
                  <a:pt x="4029" y="4561"/>
                </a:cubicBezTo>
                <a:cubicBezTo>
                  <a:pt x="4120" y="4561"/>
                  <a:pt x="4206" y="4584"/>
                  <a:pt x="4254" y="4632"/>
                </a:cubicBezTo>
                <a:lnTo>
                  <a:pt x="4726" y="5104"/>
                </a:lnTo>
                <a:cubicBezTo>
                  <a:pt x="4789" y="5167"/>
                  <a:pt x="4884" y="5199"/>
                  <a:pt x="4974" y="5199"/>
                </a:cubicBezTo>
                <a:cubicBezTo>
                  <a:pt x="5065" y="5199"/>
                  <a:pt x="5152" y="5167"/>
                  <a:pt x="5199" y="5104"/>
                </a:cubicBezTo>
                <a:cubicBezTo>
                  <a:pt x="5325" y="5010"/>
                  <a:pt x="5325" y="4758"/>
                  <a:pt x="5199" y="4632"/>
                </a:cubicBezTo>
                <a:lnTo>
                  <a:pt x="4726" y="4159"/>
                </a:lnTo>
                <a:cubicBezTo>
                  <a:pt x="4632" y="4065"/>
                  <a:pt x="4632" y="3813"/>
                  <a:pt x="4726" y="3687"/>
                </a:cubicBezTo>
                <a:lnTo>
                  <a:pt x="5482" y="2962"/>
                </a:lnTo>
                <a:lnTo>
                  <a:pt x="5010" y="2489"/>
                </a:lnTo>
                <a:lnTo>
                  <a:pt x="4789" y="2710"/>
                </a:lnTo>
                <a:cubicBezTo>
                  <a:pt x="4584" y="2915"/>
                  <a:pt x="4317" y="3017"/>
                  <a:pt x="4049" y="3017"/>
                </a:cubicBezTo>
                <a:cubicBezTo>
                  <a:pt x="3781" y="3017"/>
                  <a:pt x="3513" y="2915"/>
                  <a:pt x="3309" y="2710"/>
                </a:cubicBezTo>
                <a:cubicBezTo>
                  <a:pt x="2930" y="2332"/>
                  <a:pt x="2930" y="1670"/>
                  <a:pt x="3309" y="1261"/>
                </a:cubicBezTo>
                <a:lnTo>
                  <a:pt x="3561" y="1040"/>
                </a:lnTo>
                <a:lnTo>
                  <a:pt x="2584"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2F2F2F">
                  <a:lumMod val="75000"/>
                  <a:lumOff val="25000"/>
                </a:srgbClr>
              </a:solidFill>
              <a:effectLst/>
              <a:uLnTx/>
              <a:uFillTx/>
              <a:latin typeface="Lora" pitchFamily="2" charset="0"/>
              <a:ea typeface="+mn-ea"/>
              <a:cs typeface="+mn-cs"/>
            </a:endParaRPr>
          </a:p>
        </p:txBody>
      </p:sp>
      <p:sp>
        <p:nvSpPr>
          <p:cNvPr id="47" name="Google Shape;9589;p73">
            <a:extLst>
              <a:ext uri="{FF2B5EF4-FFF2-40B4-BE49-F238E27FC236}">
                <a16:creationId xmlns:a16="http://schemas.microsoft.com/office/drawing/2014/main" id="{9FB92EBE-941E-E8BC-A1EE-3EB941E3263D}"/>
              </a:ext>
            </a:extLst>
          </p:cNvPr>
          <p:cNvSpPr/>
          <p:nvPr/>
        </p:nvSpPr>
        <p:spPr>
          <a:xfrm>
            <a:off x="6027193" y="1822746"/>
            <a:ext cx="263024" cy="241681"/>
          </a:xfrm>
          <a:custGeom>
            <a:avLst/>
            <a:gdLst/>
            <a:ahLst/>
            <a:cxnLst/>
            <a:rect l="l" t="t" r="r" b="b"/>
            <a:pathLst>
              <a:path w="5829" h="5356" extrusionOk="0">
                <a:moveTo>
                  <a:pt x="2926" y="0"/>
                </a:moveTo>
                <a:cubicBezTo>
                  <a:pt x="2662" y="0"/>
                  <a:pt x="2394" y="95"/>
                  <a:pt x="2205" y="284"/>
                </a:cubicBezTo>
                <a:lnTo>
                  <a:pt x="0" y="2457"/>
                </a:lnTo>
                <a:lnTo>
                  <a:pt x="1229" y="3686"/>
                </a:lnTo>
                <a:cubicBezTo>
                  <a:pt x="1323" y="3781"/>
                  <a:pt x="1323" y="4033"/>
                  <a:pt x="1229" y="4127"/>
                </a:cubicBezTo>
                <a:lnTo>
                  <a:pt x="725" y="4600"/>
                </a:lnTo>
                <a:cubicBezTo>
                  <a:pt x="630" y="4726"/>
                  <a:pt x="630" y="4978"/>
                  <a:pt x="725" y="5072"/>
                </a:cubicBezTo>
                <a:cubicBezTo>
                  <a:pt x="788" y="5135"/>
                  <a:pt x="882" y="5167"/>
                  <a:pt x="977" y="5167"/>
                </a:cubicBezTo>
                <a:cubicBezTo>
                  <a:pt x="1071" y="5167"/>
                  <a:pt x="1166" y="5135"/>
                  <a:pt x="1229" y="5072"/>
                </a:cubicBezTo>
                <a:lnTo>
                  <a:pt x="1701" y="4600"/>
                </a:lnTo>
                <a:cubicBezTo>
                  <a:pt x="1749" y="4553"/>
                  <a:pt x="1835" y="4529"/>
                  <a:pt x="1926" y="4529"/>
                </a:cubicBezTo>
                <a:cubicBezTo>
                  <a:pt x="2016" y="4529"/>
                  <a:pt x="2111" y="4553"/>
                  <a:pt x="2174" y="4600"/>
                </a:cubicBezTo>
                <a:lnTo>
                  <a:pt x="2898" y="5356"/>
                </a:lnTo>
                <a:lnTo>
                  <a:pt x="3371" y="4883"/>
                </a:lnTo>
                <a:lnTo>
                  <a:pt x="3151" y="4663"/>
                </a:lnTo>
                <a:cubicBezTo>
                  <a:pt x="2741" y="4253"/>
                  <a:pt x="2741" y="3592"/>
                  <a:pt x="3151" y="3214"/>
                </a:cubicBezTo>
                <a:cubicBezTo>
                  <a:pt x="3340" y="3009"/>
                  <a:pt x="3607" y="2906"/>
                  <a:pt x="3875" y="2906"/>
                </a:cubicBezTo>
                <a:cubicBezTo>
                  <a:pt x="4143" y="2906"/>
                  <a:pt x="4411" y="3009"/>
                  <a:pt x="4600" y="3214"/>
                </a:cubicBezTo>
                <a:lnTo>
                  <a:pt x="4852" y="3434"/>
                </a:lnTo>
                <a:lnTo>
                  <a:pt x="5828" y="2457"/>
                </a:lnTo>
                <a:lnTo>
                  <a:pt x="3623" y="284"/>
                </a:lnTo>
                <a:cubicBezTo>
                  <a:pt x="3450" y="95"/>
                  <a:pt x="3190" y="0"/>
                  <a:pt x="2926"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2F2F2F">
                  <a:lumMod val="75000"/>
                  <a:lumOff val="25000"/>
                </a:srgbClr>
              </a:solidFill>
              <a:effectLst/>
              <a:uLnTx/>
              <a:uFillTx/>
              <a:latin typeface="Lora" pitchFamily="2" charset="0"/>
              <a:ea typeface="+mn-ea"/>
              <a:cs typeface="+mn-cs"/>
            </a:endParaRPr>
          </a:p>
        </p:txBody>
      </p:sp>
      <p:sp>
        <p:nvSpPr>
          <p:cNvPr id="48" name="Google Shape;9590;p73">
            <a:extLst>
              <a:ext uri="{FF2B5EF4-FFF2-40B4-BE49-F238E27FC236}">
                <a16:creationId xmlns:a16="http://schemas.microsoft.com/office/drawing/2014/main" id="{F4A0BD2A-D96D-5CD0-6A92-475CBDBB4807}"/>
              </a:ext>
            </a:extLst>
          </p:cNvPr>
          <p:cNvSpPr/>
          <p:nvPr/>
        </p:nvSpPr>
        <p:spPr>
          <a:xfrm>
            <a:off x="6183546" y="1956357"/>
            <a:ext cx="247411" cy="263025"/>
          </a:xfrm>
          <a:custGeom>
            <a:avLst/>
            <a:gdLst/>
            <a:ahLst/>
            <a:cxnLst/>
            <a:rect l="l" t="t" r="r" b="b"/>
            <a:pathLst>
              <a:path w="5483" h="5829" extrusionOk="0">
                <a:moveTo>
                  <a:pt x="2899" y="1"/>
                </a:moveTo>
                <a:lnTo>
                  <a:pt x="1702" y="1229"/>
                </a:lnTo>
                <a:cubicBezTo>
                  <a:pt x="1639" y="1292"/>
                  <a:pt x="1544" y="1324"/>
                  <a:pt x="1450" y="1324"/>
                </a:cubicBezTo>
                <a:cubicBezTo>
                  <a:pt x="1355" y="1324"/>
                  <a:pt x="1261" y="1292"/>
                  <a:pt x="1198" y="1229"/>
                </a:cubicBezTo>
                <a:lnTo>
                  <a:pt x="725" y="757"/>
                </a:lnTo>
                <a:cubicBezTo>
                  <a:pt x="678" y="694"/>
                  <a:pt x="591" y="662"/>
                  <a:pt x="501" y="662"/>
                </a:cubicBezTo>
                <a:cubicBezTo>
                  <a:pt x="410" y="662"/>
                  <a:pt x="316" y="694"/>
                  <a:pt x="253" y="757"/>
                </a:cubicBezTo>
                <a:cubicBezTo>
                  <a:pt x="158" y="883"/>
                  <a:pt x="158" y="1103"/>
                  <a:pt x="253" y="1229"/>
                </a:cubicBezTo>
                <a:lnTo>
                  <a:pt x="725" y="1702"/>
                </a:lnTo>
                <a:cubicBezTo>
                  <a:pt x="851" y="1828"/>
                  <a:pt x="851" y="2048"/>
                  <a:pt x="725" y="2174"/>
                </a:cubicBezTo>
                <a:lnTo>
                  <a:pt x="1" y="2899"/>
                </a:lnTo>
                <a:lnTo>
                  <a:pt x="473" y="3372"/>
                </a:lnTo>
                <a:lnTo>
                  <a:pt x="694" y="3151"/>
                </a:lnTo>
                <a:cubicBezTo>
                  <a:pt x="898" y="2946"/>
                  <a:pt x="1166" y="2844"/>
                  <a:pt x="1434" y="2844"/>
                </a:cubicBezTo>
                <a:cubicBezTo>
                  <a:pt x="1702" y="2844"/>
                  <a:pt x="1970" y="2946"/>
                  <a:pt x="2174" y="3151"/>
                </a:cubicBezTo>
                <a:cubicBezTo>
                  <a:pt x="2552" y="3529"/>
                  <a:pt x="2552" y="4222"/>
                  <a:pt x="2174" y="4600"/>
                </a:cubicBezTo>
                <a:lnTo>
                  <a:pt x="1922" y="4852"/>
                </a:lnTo>
                <a:lnTo>
                  <a:pt x="2899" y="5829"/>
                </a:lnTo>
                <a:lnTo>
                  <a:pt x="5073" y="3655"/>
                </a:lnTo>
                <a:cubicBezTo>
                  <a:pt x="5482" y="3277"/>
                  <a:pt x="5482" y="2615"/>
                  <a:pt x="5073" y="2206"/>
                </a:cubicBezTo>
                <a:lnTo>
                  <a:pt x="2899"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2F2F2F">
                  <a:lumMod val="75000"/>
                  <a:lumOff val="25000"/>
                </a:srgbClr>
              </a:solidFill>
              <a:effectLst/>
              <a:uLnTx/>
              <a:uFillTx/>
              <a:latin typeface="Lora" pitchFamily="2" charset="0"/>
              <a:ea typeface="+mn-ea"/>
              <a:cs typeface="+mn-cs"/>
            </a:endParaRPr>
          </a:p>
        </p:txBody>
      </p:sp>
      <p:sp>
        <p:nvSpPr>
          <p:cNvPr id="49" name="Google Shape;9591;p73">
            <a:extLst>
              <a:ext uri="{FF2B5EF4-FFF2-40B4-BE49-F238E27FC236}">
                <a16:creationId xmlns:a16="http://schemas.microsoft.com/office/drawing/2014/main" id="{79BCB32B-20CD-8E8F-FFCA-7C5386E120B8}"/>
              </a:ext>
            </a:extLst>
          </p:cNvPr>
          <p:cNvSpPr/>
          <p:nvPr/>
        </p:nvSpPr>
        <p:spPr>
          <a:xfrm>
            <a:off x="6027193" y="2112755"/>
            <a:ext cx="265867" cy="243125"/>
          </a:xfrm>
          <a:custGeom>
            <a:avLst/>
            <a:gdLst/>
            <a:ahLst/>
            <a:cxnLst/>
            <a:rect l="l" t="t" r="r" b="b"/>
            <a:pathLst>
              <a:path w="5892" h="5388" extrusionOk="0">
                <a:moveTo>
                  <a:pt x="2993" y="0"/>
                </a:moveTo>
                <a:lnTo>
                  <a:pt x="2520" y="473"/>
                </a:lnTo>
                <a:lnTo>
                  <a:pt x="2741" y="725"/>
                </a:lnTo>
                <a:cubicBezTo>
                  <a:pt x="3151" y="1103"/>
                  <a:pt x="3151" y="1764"/>
                  <a:pt x="2741" y="2174"/>
                </a:cubicBezTo>
                <a:cubicBezTo>
                  <a:pt x="2505" y="2363"/>
                  <a:pt x="2221" y="2457"/>
                  <a:pt x="1949" y="2457"/>
                </a:cubicBezTo>
                <a:cubicBezTo>
                  <a:pt x="1678" y="2457"/>
                  <a:pt x="1418" y="2363"/>
                  <a:pt x="1229" y="2174"/>
                </a:cubicBezTo>
                <a:lnTo>
                  <a:pt x="977" y="1922"/>
                </a:lnTo>
                <a:lnTo>
                  <a:pt x="0" y="2930"/>
                </a:lnTo>
                <a:lnTo>
                  <a:pt x="2205" y="5072"/>
                </a:lnTo>
                <a:cubicBezTo>
                  <a:pt x="2394" y="5293"/>
                  <a:pt x="2678" y="5387"/>
                  <a:pt x="2930" y="5387"/>
                </a:cubicBezTo>
                <a:cubicBezTo>
                  <a:pt x="3214" y="5387"/>
                  <a:pt x="3497" y="5293"/>
                  <a:pt x="3686" y="5072"/>
                </a:cubicBezTo>
                <a:lnTo>
                  <a:pt x="5891" y="2930"/>
                </a:lnTo>
                <a:lnTo>
                  <a:pt x="4663" y="1701"/>
                </a:lnTo>
                <a:cubicBezTo>
                  <a:pt x="4568" y="1575"/>
                  <a:pt x="4568" y="1355"/>
                  <a:pt x="4663" y="1229"/>
                </a:cubicBezTo>
                <a:lnTo>
                  <a:pt x="5167" y="756"/>
                </a:lnTo>
                <a:cubicBezTo>
                  <a:pt x="5261" y="630"/>
                  <a:pt x="5261" y="410"/>
                  <a:pt x="5167" y="284"/>
                </a:cubicBezTo>
                <a:cubicBezTo>
                  <a:pt x="5104" y="221"/>
                  <a:pt x="5009" y="189"/>
                  <a:pt x="4915" y="189"/>
                </a:cubicBezTo>
                <a:cubicBezTo>
                  <a:pt x="4820" y="189"/>
                  <a:pt x="4726" y="221"/>
                  <a:pt x="4663" y="284"/>
                </a:cubicBezTo>
                <a:lnTo>
                  <a:pt x="4190" y="756"/>
                </a:lnTo>
                <a:cubicBezTo>
                  <a:pt x="4143" y="819"/>
                  <a:pt x="4056" y="851"/>
                  <a:pt x="3966" y="851"/>
                </a:cubicBezTo>
                <a:cubicBezTo>
                  <a:pt x="3875" y="851"/>
                  <a:pt x="3781" y="819"/>
                  <a:pt x="3718" y="756"/>
                </a:cubicBezTo>
                <a:lnTo>
                  <a:pt x="2993" y="0"/>
                </a:lnTo>
                <a:close/>
              </a:path>
            </a:pathLst>
          </a:custGeom>
          <a:solidFill>
            <a:schemeClr val="accent1">
              <a:lumMod val="7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2F2F2F">
                  <a:lumMod val="75000"/>
                  <a:lumOff val="25000"/>
                </a:srgbClr>
              </a:solidFill>
              <a:effectLst/>
              <a:uLnTx/>
              <a:uFillTx/>
              <a:latin typeface="Lora" pitchFamily="2" charset="0"/>
              <a:ea typeface="+mn-ea"/>
              <a:cs typeface="+mn-cs"/>
            </a:endParaRPr>
          </a:p>
        </p:txBody>
      </p:sp>
      <p:sp>
        <p:nvSpPr>
          <p:cNvPr id="54" name="TextBox 53">
            <a:extLst>
              <a:ext uri="{FF2B5EF4-FFF2-40B4-BE49-F238E27FC236}">
                <a16:creationId xmlns:a16="http://schemas.microsoft.com/office/drawing/2014/main" id="{BDF3C5FE-2C57-9D7C-1F1A-83CA41627A7B}"/>
              </a:ext>
            </a:extLst>
          </p:cNvPr>
          <p:cNvSpPr txBox="1"/>
          <p:nvPr/>
        </p:nvSpPr>
        <p:spPr>
          <a:xfrm>
            <a:off x="7315731" y="1523637"/>
            <a:ext cx="777349" cy="49410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01</a:t>
            </a:r>
            <a:endParaRPr kumimoji="0" lang="en-IN" sz="2400" b="1"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endParaRPr>
          </a:p>
        </p:txBody>
      </p:sp>
      <p:sp>
        <p:nvSpPr>
          <p:cNvPr id="56" name="TextBox 55">
            <a:extLst>
              <a:ext uri="{FF2B5EF4-FFF2-40B4-BE49-F238E27FC236}">
                <a16:creationId xmlns:a16="http://schemas.microsoft.com/office/drawing/2014/main" id="{A8A48810-3341-AE22-9C85-D4114529B30D}"/>
              </a:ext>
            </a:extLst>
          </p:cNvPr>
          <p:cNvSpPr txBox="1"/>
          <p:nvPr/>
        </p:nvSpPr>
        <p:spPr>
          <a:xfrm>
            <a:off x="697193" y="1303744"/>
            <a:ext cx="437487" cy="4750018"/>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US" sz="3200" b="1" i="0" u="none" strike="noStrike" kern="1200" cap="none" spc="0" normalizeH="0" baseline="0" noProof="0" dirty="0">
                <a:ln>
                  <a:noFill/>
                </a:ln>
                <a:solidFill>
                  <a:srgbClr val="1871CA">
                    <a:lumMod val="50000"/>
                  </a:srgbClr>
                </a:solidFill>
                <a:effectLst/>
                <a:uLnTx/>
                <a:uFillTx/>
                <a:latin typeface="Montserrat" panose="00000500000000000000" pitchFamily="2" charset="0"/>
              </a:rPr>
              <a:t>E</a:t>
            </a:r>
            <a:endParaRPr kumimoji="0" lang="en-IN" sz="3200" b="1" i="0" u="none" strike="noStrike" kern="1200" cap="none" spc="0" normalizeH="0" baseline="0" noProof="0" dirty="0">
              <a:ln>
                <a:noFill/>
              </a:ln>
              <a:solidFill>
                <a:srgbClr val="1871CA">
                  <a:lumMod val="50000"/>
                </a:srgbClr>
              </a:solidFill>
              <a:effectLst/>
              <a:uLnTx/>
              <a:uFillTx/>
              <a:latin typeface="Montserrat" panose="00000500000000000000" pitchFamily="2" charset="0"/>
            </a:endParaRPr>
          </a:p>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IN" sz="3200" b="1" i="0" u="none" strike="noStrike" kern="1200" cap="none" spc="0" normalizeH="0" baseline="0" noProof="0" dirty="0">
                <a:ln>
                  <a:noFill/>
                </a:ln>
                <a:solidFill>
                  <a:srgbClr val="1871CA">
                    <a:lumMod val="50000"/>
                  </a:srgbClr>
                </a:solidFill>
                <a:effectLst/>
                <a:uLnTx/>
                <a:uFillTx/>
                <a:latin typeface="Montserrat" panose="00000500000000000000" pitchFamily="2" charset="0"/>
              </a:rPr>
              <a:t>X</a:t>
            </a:r>
          </a:p>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IN" sz="3200" b="1" i="0" u="none" strike="noStrike" kern="1200" cap="none" spc="0" normalizeH="0" baseline="0" noProof="0" dirty="0">
                <a:ln>
                  <a:noFill/>
                </a:ln>
                <a:solidFill>
                  <a:srgbClr val="1871CA">
                    <a:lumMod val="50000"/>
                  </a:srgbClr>
                </a:solidFill>
                <a:effectLst/>
                <a:uLnTx/>
                <a:uFillTx/>
                <a:latin typeface="Montserrat" panose="00000500000000000000" pitchFamily="2" charset="0"/>
              </a:rPr>
              <a:t>T</a:t>
            </a:r>
          </a:p>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IN" sz="3200" b="1" i="0" u="none" strike="noStrike" kern="1200" cap="none" spc="0" normalizeH="0" baseline="0" noProof="0" dirty="0">
                <a:ln>
                  <a:noFill/>
                </a:ln>
                <a:solidFill>
                  <a:srgbClr val="1871CA">
                    <a:lumMod val="50000"/>
                  </a:srgbClr>
                </a:solidFill>
                <a:effectLst/>
                <a:uLnTx/>
                <a:uFillTx/>
                <a:latin typeface="Montserrat" panose="00000500000000000000" pitchFamily="2" charset="0"/>
              </a:rPr>
              <a:t>E</a:t>
            </a:r>
          </a:p>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IN" sz="3200" b="1" i="0" u="none" strike="noStrike" kern="1200" cap="none" spc="0" normalizeH="0" baseline="0" noProof="0" dirty="0">
                <a:ln>
                  <a:noFill/>
                </a:ln>
                <a:solidFill>
                  <a:srgbClr val="1871CA">
                    <a:lumMod val="50000"/>
                  </a:srgbClr>
                </a:solidFill>
                <a:effectLst/>
                <a:uLnTx/>
                <a:uFillTx/>
                <a:latin typeface="Montserrat" panose="00000500000000000000" pitchFamily="2" charset="0"/>
              </a:rPr>
              <a:t>R</a:t>
            </a:r>
          </a:p>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IN" sz="3200" b="1" i="0" u="none" strike="noStrike" kern="1200" cap="none" spc="0" normalizeH="0" baseline="0" noProof="0" dirty="0">
                <a:ln>
                  <a:noFill/>
                </a:ln>
                <a:solidFill>
                  <a:srgbClr val="1871CA">
                    <a:lumMod val="50000"/>
                  </a:srgbClr>
                </a:solidFill>
                <a:effectLst/>
                <a:uLnTx/>
                <a:uFillTx/>
                <a:latin typeface="Montserrat" panose="00000500000000000000" pitchFamily="2" charset="0"/>
              </a:rPr>
              <a:t>N</a:t>
            </a:r>
          </a:p>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IN" sz="3200" b="1" i="0" u="none" strike="noStrike" kern="1200" cap="none" spc="0" normalizeH="0" baseline="0" noProof="0" dirty="0">
                <a:ln>
                  <a:noFill/>
                </a:ln>
                <a:solidFill>
                  <a:srgbClr val="1871CA">
                    <a:lumMod val="50000"/>
                  </a:srgbClr>
                </a:solidFill>
                <a:effectLst/>
                <a:uLnTx/>
                <a:uFillTx/>
                <a:latin typeface="Montserrat" panose="00000500000000000000" pitchFamily="2" charset="0"/>
              </a:rPr>
              <a:t>A</a:t>
            </a:r>
          </a:p>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IN" sz="3200" b="1" i="0" u="none" strike="noStrike" kern="1200" cap="none" spc="0" normalizeH="0" baseline="0" noProof="0" dirty="0">
                <a:ln>
                  <a:noFill/>
                </a:ln>
                <a:solidFill>
                  <a:srgbClr val="1871CA">
                    <a:lumMod val="50000"/>
                  </a:srgbClr>
                </a:solidFill>
                <a:effectLst/>
                <a:uLnTx/>
                <a:uFillTx/>
                <a:latin typeface="Montserrat" panose="00000500000000000000" pitchFamily="2" charset="0"/>
              </a:rPr>
              <a:t>L</a:t>
            </a:r>
          </a:p>
        </p:txBody>
      </p:sp>
      <p:sp>
        <p:nvSpPr>
          <p:cNvPr id="57" name="TextBox 56">
            <a:extLst>
              <a:ext uri="{FF2B5EF4-FFF2-40B4-BE49-F238E27FC236}">
                <a16:creationId xmlns:a16="http://schemas.microsoft.com/office/drawing/2014/main" id="{DC607A60-6F83-8E60-07D6-B946261B0E4B}"/>
              </a:ext>
            </a:extLst>
          </p:cNvPr>
          <p:cNvSpPr txBox="1"/>
          <p:nvPr/>
        </p:nvSpPr>
        <p:spPr>
          <a:xfrm>
            <a:off x="11057320" y="1302145"/>
            <a:ext cx="437487" cy="5345053"/>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US" sz="3200" b="1" i="0" u="none" strike="noStrike" kern="1200" cap="none" spc="0" normalizeH="0" baseline="0" noProof="0" dirty="0">
                <a:ln>
                  <a:noFill/>
                </a:ln>
                <a:solidFill>
                  <a:srgbClr val="1871CA">
                    <a:lumMod val="50000"/>
                  </a:srgbClr>
                </a:solidFill>
                <a:effectLst/>
                <a:uLnTx/>
                <a:uFillTx/>
                <a:latin typeface="Montserrat" panose="00000500000000000000" pitchFamily="2" charset="0"/>
              </a:rPr>
              <a:t>I</a:t>
            </a:r>
          </a:p>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US" sz="3200" b="1" i="0" u="none" strike="noStrike" kern="1200" cap="none" spc="0" normalizeH="0" baseline="0" noProof="0" dirty="0">
                <a:ln>
                  <a:noFill/>
                </a:ln>
                <a:solidFill>
                  <a:srgbClr val="1871CA">
                    <a:lumMod val="50000"/>
                  </a:srgbClr>
                </a:solidFill>
                <a:effectLst/>
                <a:uLnTx/>
                <a:uFillTx/>
                <a:latin typeface="Montserrat" panose="00000500000000000000" pitchFamily="2" charset="0"/>
              </a:rPr>
              <a:t>N</a:t>
            </a:r>
          </a:p>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US" sz="3200" b="1" i="0" u="none" strike="noStrike" kern="1200" cap="none" spc="0" normalizeH="0" baseline="0" noProof="0" dirty="0">
                <a:ln>
                  <a:noFill/>
                </a:ln>
                <a:solidFill>
                  <a:srgbClr val="1871CA">
                    <a:lumMod val="50000"/>
                  </a:srgbClr>
                </a:solidFill>
                <a:effectLst/>
                <a:uLnTx/>
                <a:uFillTx/>
                <a:latin typeface="Montserrat" panose="00000500000000000000" pitchFamily="2" charset="0"/>
              </a:rPr>
              <a:t>T</a:t>
            </a:r>
          </a:p>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US" sz="3200" b="1" i="0" u="none" strike="noStrike" kern="1200" cap="none" spc="0" normalizeH="0" baseline="0" noProof="0" dirty="0">
                <a:ln>
                  <a:noFill/>
                </a:ln>
                <a:solidFill>
                  <a:srgbClr val="1871CA">
                    <a:lumMod val="50000"/>
                  </a:srgbClr>
                </a:solidFill>
                <a:effectLst/>
                <a:uLnTx/>
                <a:uFillTx/>
                <a:latin typeface="Montserrat" panose="00000500000000000000" pitchFamily="2" charset="0"/>
              </a:rPr>
              <a:t>E</a:t>
            </a:r>
          </a:p>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US" sz="3200" b="1" i="0" u="none" strike="noStrike" kern="1200" cap="none" spc="0" normalizeH="0" baseline="0" noProof="0" dirty="0">
                <a:ln>
                  <a:noFill/>
                </a:ln>
                <a:solidFill>
                  <a:srgbClr val="1871CA">
                    <a:lumMod val="50000"/>
                  </a:srgbClr>
                </a:solidFill>
                <a:effectLst/>
                <a:uLnTx/>
                <a:uFillTx/>
                <a:latin typeface="Montserrat" panose="00000500000000000000" pitchFamily="2" charset="0"/>
              </a:rPr>
              <a:t>R</a:t>
            </a:r>
          </a:p>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US" sz="3200" b="1" i="0" u="none" strike="noStrike" kern="1200" cap="none" spc="0" normalizeH="0" baseline="0" noProof="0" dirty="0">
                <a:ln>
                  <a:noFill/>
                </a:ln>
                <a:solidFill>
                  <a:srgbClr val="1871CA">
                    <a:lumMod val="50000"/>
                  </a:srgbClr>
                </a:solidFill>
                <a:effectLst/>
                <a:uLnTx/>
                <a:uFillTx/>
                <a:latin typeface="Montserrat" panose="00000500000000000000" pitchFamily="2" charset="0"/>
              </a:rPr>
              <a:t>N</a:t>
            </a:r>
          </a:p>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US" sz="3200" b="1" i="0" u="none" strike="noStrike" kern="1200" cap="none" spc="0" normalizeH="0" baseline="0" noProof="0" dirty="0">
                <a:ln>
                  <a:noFill/>
                </a:ln>
                <a:solidFill>
                  <a:srgbClr val="1871CA">
                    <a:lumMod val="50000"/>
                  </a:srgbClr>
                </a:solidFill>
                <a:effectLst/>
                <a:uLnTx/>
                <a:uFillTx/>
                <a:latin typeface="Montserrat" panose="00000500000000000000" pitchFamily="2" charset="0"/>
              </a:rPr>
              <a:t>A</a:t>
            </a:r>
          </a:p>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US" sz="3200" b="1" i="0" u="none" strike="noStrike" kern="1200" cap="none" spc="0" normalizeH="0" baseline="0" noProof="0" dirty="0">
                <a:ln>
                  <a:noFill/>
                </a:ln>
                <a:solidFill>
                  <a:srgbClr val="1871CA">
                    <a:lumMod val="50000"/>
                  </a:srgbClr>
                </a:solidFill>
                <a:effectLst/>
                <a:uLnTx/>
                <a:uFillTx/>
                <a:latin typeface="Montserrat" panose="00000500000000000000" pitchFamily="2" charset="0"/>
              </a:rPr>
              <a:t>L</a:t>
            </a:r>
          </a:p>
          <a:p>
            <a:pPr marL="0" marR="0" lvl="0" indent="0" algn="ctr" defTabSz="914400" rtl="0" eaLnBrk="1" fontAlgn="auto" latinLnBrk="0" hangingPunct="1">
              <a:lnSpc>
                <a:spcPct val="100000"/>
              </a:lnSpc>
              <a:spcBef>
                <a:spcPct val="0"/>
              </a:spcBef>
              <a:spcAft>
                <a:spcPts val="800"/>
              </a:spcAft>
              <a:buClrTx/>
              <a:buSzTx/>
              <a:buFontTx/>
              <a:buNone/>
              <a:tabLst/>
              <a:defRPr/>
            </a:pPr>
            <a:endParaRPr kumimoji="0" lang="en-IN" sz="3200" b="1" i="0" u="none" strike="noStrike" kern="1200" cap="none" spc="0" normalizeH="0" baseline="0" noProof="0" dirty="0">
              <a:ln>
                <a:noFill/>
              </a:ln>
              <a:solidFill>
                <a:srgbClr val="1871CA">
                  <a:lumMod val="50000"/>
                </a:srgbClr>
              </a:solidFill>
              <a:effectLst/>
              <a:uLnTx/>
              <a:uFillTx/>
              <a:latin typeface="Segoe UI Black"/>
              <a:ea typeface="+mn-ea"/>
              <a:cs typeface="+mn-cs"/>
            </a:endParaRPr>
          </a:p>
        </p:txBody>
      </p:sp>
      <p:sp>
        <p:nvSpPr>
          <p:cNvPr id="15" name="Freeform: Shape 14">
            <a:extLst>
              <a:ext uri="{FF2B5EF4-FFF2-40B4-BE49-F238E27FC236}">
                <a16:creationId xmlns:a16="http://schemas.microsoft.com/office/drawing/2014/main" id="{5B3B5C91-3C9B-A1FD-30A7-7AA32A9DE360}"/>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solidFill>
              <a:schemeClr val="accent3"/>
            </a:solidFill>
            <a:prstDash val="solid"/>
            <a:miter/>
          </a:ln>
        </p:spPr>
        <p:txBody>
          <a:bodyPr rtlCol="0" anchor="ctr"/>
          <a:lstStyle/>
          <a:p>
            <a:pPr algn="ctr"/>
            <a:r>
              <a:rPr lang="en-US" b="1" dirty="0">
                <a:solidFill>
                  <a:schemeClr val="bg1"/>
                </a:solidFill>
                <a:latin typeface="Montserrat" panose="00000500000000000000" pitchFamily="2" charset="0"/>
              </a:rPr>
              <a:t>10</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5310788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CB7C7E82-3C81-20A7-FBB9-848ABF5930A8}"/>
              </a:ext>
            </a:extLst>
          </p:cNvPr>
          <p:cNvGrpSpPr/>
          <p:nvPr/>
        </p:nvGrpSpPr>
        <p:grpSpPr>
          <a:xfrm>
            <a:off x="271192" y="1665803"/>
            <a:ext cx="11649616" cy="4461620"/>
            <a:chOff x="251024" y="3274830"/>
            <a:chExt cx="8726690" cy="2303128"/>
          </a:xfrm>
        </p:grpSpPr>
        <p:grpSp>
          <p:nvGrpSpPr>
            <p:cNvPr id="56" name="Group 55">
              <a:extLst>
                <a:ext uri="{FF2B5EF4-FFF2-40B4-BE49-F238E27FC236}">
                  <a16:creationId xmlns:a16="http://schemas.microsoft.com/office/drawing/2014/main" id="{B41073EA-0D97-7382-3E2F-EDE00ADE0BF9}"/>
                </a:ext>
              </a:extLst>
            </p:cNvPr>
            <p:cNvGrpSpPr/>
            <p:nvPr/>
          </p:nvGrpSpPr>
          <p:grpSpPr>
            <a:xfrm>
              <a:off x="251024" y="3325595"/>
              <a:ext cx="3031018" cy="2252363"/>
              <a:chOff x="249141" y="2984930"/>
              <a:chExt cx="3031018" cy="2252363"/>
            </a:xfrm>
          </p:grpSpPr>
          <p:sp>
            <p:nvSpPr>
              <p:cNvPr id="89" name="Freeform: Shape 88">
                <a:extLst>
                  <a:ext uri="{FF2B5EF4-FFF2-40B4-BE49-F238E27FC236}">
                    <a16:creationId xmlns:a16="http://schemas.microsoft.com/office/drawing/2014/main" id="{8449122E-65B9-B8B4-84EC-2EB7CEFA8EDD}"/>
                  </a:ext>
                </a:extLst>
              </p:cNvPr>
              <p:cNvSpPr/>
              <p:nvPr/>
            </p:nvSpPr>
            <p:spPr>
              <a:xfrm>
                <a:off x="807293" y="2984930"/>
                <a:ext cx="288861" cy="173881"/>
              </a:xfrm>
              <a:custGeom>
                <a:avLst/>
                <a:gdLst>
                  <a:gd name="connsiteX0" fmla="*/ 0 w 288861"/>
                  <a:gd name="connsiteY0" fmla="*/ 0 h 173881"/>
                  <a:gd name="connsiteX1" fmla="*/ 288861 w 288861"/>
                  <a:gd name="connsiteY1" fmla="*/ 173881 h 173881"/>
                  <a:gd name="connsiteX2" fmla="*/ 0 w 288861"/>
                  <a:gd name="connsiteY2" fmla="*/ 173881 h 173881"/>
                  <a:gd name="connsiteX3" fmla="*/ 0 w 288861"/>
                  <a:gd name="connsiteY3" fmla="*/ 0 h 173881"/>
                </a:gdLst>
                <a:ahLst/>
                <a:cxnLst>
                  <a:cxn ang="0">
                    <a:pos x="connsiteX0" y="connsiteY0"/>
                  </a:cxn>
                  <a:cxn ang="0">
                    <a:pos x="connsiteX1" y="connsiteY1"/>
                  </a:cxn>
                  <a:cxn ang="0">
                    <a:pos x="connsiteX2" y="connsiteY2"/>
                  </a:cxn>
                  <a:cxn ang="0">
                    <a:pos x="connsiteX3" y="connsiteY3"/>
                  </a:cxn>
                </a:cxnLst>
                <a:rect l="l" t="t" r="r" b="b"/>
                <a:pathLst>
                  <a:path w="288861" h="173881">
                    <a:moveTo>
                      <a:pt x="0" y="0"/>
                    </a:moveTo>
                    <a:lnTo>
                      <a:pt x="288861" y="173881"/>
                    </a:lnTo>
                    <a:lnTo>
                      <a:pt x="0" y="173881"/>
                    </a:lnTo>
                    <a:lnTo>
                      <a:pt x="0" y="0"/>
                    </a:lnTo>
                    <a:close/>
                  </a:path>
                </a:pathLst>
              </a:custGeom>
              <a:gradFill>
                <a:gsLst>
                  <a:gs pos="0">
                    <a:schemeClr val="accent1"/>
                  </a:gs>
                  <a:gs pos="100000">
                    <a:schemeClr val="accent1">
                      <a:lumMod val="75000"/>
                    </a:schemeClr>
                  </a:gs>
                </a:gsLst>
                <a:lin ang="10800000" scaled="1"/>
              </a:gradFill>
              <a:ln w="18794"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90" name="Freeform: Shape 89">
                <a:extLst>
                  <a:ext uri="{FF2B5EF4-FFF2-40B4-BE49-F238E27FC236}">
                    <a16:creationId xmlns:a16="http://schemas.microsoft.com/office/drawing/2014/main" id="{D701A653-4B74-826D-DDB7-C68DDF41DB2B}"/>
                  </a:ext>
                </a:extLst>
              </p:cNvPr>
              <p:cNvSpPr/>
              <p:nvPr/>
            </p:nvSpPr>
            <p:spPr>
              <a:xfrm>
                <a:off x="807293" y="5063412"/>
                <a:ext cx="288861" cy="173881"/>
              </a:xfrm>
              <a:custGeom>
                <a:avLst/>
                <a:gdLst>
                  <a:gd name="connsiteX0" fmla="*/ 0 w 288861"/>
                  <a:gd name="connsiteY0" fmla="*/ 173881 h 173881"/>
                  <a:gd name="connsiteX1" fmla="*/ 288861 w 288861"/>
                  <a:gd name="connsiteY1" fmla="*/ 0 h 173881"/>
                  <a:gd name="connsiteX2" fmla="*/ 0 w 288861"/>
                  <a:gd name="connsiteY2" fmla="*/ 0 h 173881"/>
                  <a:gd name="connsiteX3" fmla="*/ 0 w 288861"/>
                  <a:gd name="connsiteY3" fmla="*/ 173881 h 173881"/>
                </a:gdLst>
                <a:ahLst/>
                <a:cxnLst>
                  <a:cxn ang="0">
                    <a:pos x="connsiteX0" y="connsiteY0"/>
                  </a:cxn>
                  <a:cxn ang="0">
                    <a:pos x="connsiteX1" y="connsiteY1"/>
                  </a:cxn>
                  <a:cxn ang="0">
                    <a:pos x="connsiteX2" y="connsiteY2"/>
                  </a:cxn>
                  <a:cxn ang="0">
                    <a:pos x="connsiteX3" y="connsiteY3"/>
                  </a:cxn>
                </a:cxnLst>
                <a:rect l="l" t="t" r="r" b="b"/>
                <a:pathLst>
                  <a:path w="288861" h="173881">
                    <a:moveTo>
                      <a:pt x="0" y="173881"/>
                    </a:moveTo>
                    <a:lnTo>
                      <a:pt x="288861" y="0"/>
                    </a:lnTo>
                    <a:lnTo>
                      <a:pt x="0" y="0"/>
                    </a:lnTo>
                    <a:lnTo>
                      <a:pt x="0" y="173881"/>
                    </a:lnTo>
                    <a:close/>
                  </a:path>
                </a:pathLst>
              </a:custGeom>
              <a:gradFill>
                <a:gsLst>
                  <a:gs pos="0">
                    <a:schemeClr val="accent1"/>
                  </a:gs>
                  <a:gs pos="100000">
                    <a:schemeClr val="accent1">
                      <a:lumMod val="75000"/>
                    </a:schemeClr>
                  </a:gs>
                </a:gsLst>
                <a:lin ang="10800000" scaled="1"/>
              </a:gradFill>
              <a:ln w="18794"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2F2F2F"/>
                  </a:solidFill>
                  <a:effectLst/>
                  <a:uLnTx/>
                  <a:uFillTx/>
                  <a:latin typeface="Montserrat" panose="00000500000000000000" pitchFamily="2" charset="0"/>
                  <a:cs typeface="Leelawadee" panose="020B0502040204020203" pitchFamily="34" charset="-34"/>
                </a:endParaRPr>
              </a:p>
            </p:txBody>
          </p:sp>
          <p:sp>
            <p:nvSpPr>
              <p:cNvPr id="91" name="Freeform: Shape 90">
                <a:extLst>
                  <a:ext uri="{FF2B5EF4-FFF2-40B4-BE49-F238E27FC236}">
                    <a16:creationId xmlns:a16="http://schemas.microsoft.com/office/drawing/2014/main" id="{11F4F010-9E04-40F5-D0E9-3EF27781ABD5}"/>
                  </a:ext>
                </a:extLst>
              </p:cNvPr>
              <p:cNvSpPr/>
              <p:nvPr/>
            </p:nvSpPr>
            <p:spPr>
              <a:xfrm>
                <a:off x="249141" y="3148749"/>
                <a:ext cx="2800164" cy="1904600"/>
              </a:xfrm>
              <a:custGeom>
                <a:avLst/>
                <a:gdLst>
                  <a:gd name="connsiteX0" fmla="*/ 2662226 w 2800164"/>
                  <a:gd name="connsiteY0" fmla="*/ 0 h 1904600"/>
                  <a:gd name="connsiteX1" fmla="*/ 2800165 w 2800164"/>
                  <a:gd name="connsiteY1" fmla="*/ 0 h 1904600"/>
                  <a:gd name="connsiteX2" fmla="*/ 2800165 w 2800164"/>
                  <a:gd name="connsiteY2" fmla="*/ 1904601 h 1904600"/>
                  <a:gd name="connsiteX3" fmla="*/ 2662226 w 2800164"/>
                  <a:gd name="connsiteY3" fmla="*/ 1904601 h 1904600"/>
                  <a:gd name="connsiteX4" fmla="*/ 137938 w 2800164"/>
                  <a:gd name="connsiteY4" fmla="*/ 1904601 h 1904600"/>
                  <a:gd name="connsiteX5" fmla="*/ 0 w 2800164"/>
                  <a:gd name="connsiteY5" fmla="*/ 1904601 h 1904600"/>
                  <a:gd name="connsiteX6" fmla="*/ 0 w 2800164"/>
                  <a:gd name="connsiteY6" fmla="*/ 0 h 1904600"/>
                  <a:gd name="connsiteX7" fmla="*/ 137938 w 2800164"/>
                  <a:gd name="connsiteY7" fmla="*/ 0 h 190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0164" h="1904600">
                    <a:moveTo>
                      <a:pt x="2662226" y="0"/>
                    </a:moveTo>
                    <a:cubicBezTo>
                      <a:pt x="2738407" y="0"/>
                      <a:pt x="2800165" y="0"/>
                      <a:pt x="2800165" y="0"/>
                    </a:cubicBezTo>
                    <a:lnTo>
                      <a:pt x="2800165" y="1904601"/>
                    </a:lnTo>
                    <a:cubicBezTo>
                      <a:pt x="2800165" y="1904601"/>
                      <a:pt x="2738407" y="1904601"/>
                      <a:pt x="2662226" y="1904601"/>
                    </a:cubicBezTo>
                    <a:lnTo>
                      <a:pt x="137938" y="1904601"/>
                    </a:lnTo>
                    <a:cubicBezTo>
                      <a:pt x="61757" y="1904601"/>
                      <a:pt x="0" y="1904601"/>
                      <a:pt x="0" y="1904601"/>
                    </a:cubicBezTo>
                    <a:lnTo>
                      <a:pt x="0" y="0"/>
                    </a:lnTo>
                    <a:cubicBezTo>
                      <a:pt x="0" y="0"/>
                      <a:pt x="61757" y="0"/>
                      <a:pt x="137938" y="0"/>
                    </a:cubicBezTo>
                    <a:close/>
                  </a:path>
                </a:pathLst>
              </a:custGeom>
              <a:noFill/>
              <a:ln w="1879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Montserrat" panose="00000500000000000000" pitchFamily="2" charset="0"/>
                </a:endParaRPr>
              </a:p>
            </p:txBody>
          </p:sp>
          <p:sp>
            <p:nvSpPr>
              <p:cNvPr id="92" name="Freeform: Shape 91">
                <a:extLst>
                  <a:ext uri="{FF2B5EF4-FFF2-40B4-BE49-F238E27FC236}">
                    <a16:creationId xmlns:a16="http://schemas.microsoft.com/office/drawing/2014/main" id="{E9A054DE-48A1-9E49-FE68-87CAAE0A115A}"/>
                  </a:ext>
                </a:extLst>
              </p:cNvPr>
              <p:cNvSpPr/>
              <p:nvPr/>
            </p:nvSpPr>
            <p:spPr>
              <a:xfrm>
                <a:off x="356594" y="2984930"/>
                <a:ext cx="450698" cy="2252363"/>
              </a:xfrm>
              <a:custGeom>
                <a:avLst/>
                <a:gdLst>
                  <a:gd name="connsiteX0" fmla="*/ 0 w 450698"/>
                  <a:gd name="connsiteY0" fmla="*/ 0 h 2252363"/>
                  <a:gd name="connsiteX1" fmla="*/ 450699 w 450698"/>
                  <a:gd name="connsiteY1" fmla="*/ 0 h 2252363"/>
                  <a:gd name="connsiteX2" fmla="*/ 450699 w 450698"/>
                  <a:gd name="connsiteY2" fmla="*/ 2252363 h 2252363"/>
                  <a:gd name="connsiteX3" fmla="*/ 0 w 450698"/>
                  <a:gd name="connsiteY3" fmla="*/ 2252363 h 2252363"/>
                </a:gdLst>
                <a:ahLst/>
                <a:cxnLst>
                  <a:cxn ang="0">
                    <a:pos x="connsiteX0" y="connsiteY0"/>
                  </a:cxn>
                  <a:cxn ang="0">
                    <a:pos x="connsiteX1" y="connsiteY1"/>
                  </a:cxn>
                  <a:cxn ang="0">
                    <a:pos x="connsiteX2" y="connsiteY2"/>
                  </a:cxn>
                  <a:cxn ang="0">
                    <a:pos x="connsiteX3" y="connsiteY3"/>
                  </a:cxn>
                </a:cxnLst>
                <a:rect l="l" t="t" r="r" b="b"/>
                <a:pathLst>
                  <a:path w="450698" h="2252363">
                    <a:moveTo>
                      <a:pt x="0" y="0"/>
                    </a:moveTo>
                    <a:lnTo>
                      <a:pt x="450699" y="0"/>
                    </a:lnTo>
                    <a:lnTo>
                      <a:pt x="450699" y="2252363"/>
                    </a:lnTo>
                    <a:lnTo>
                      <a:pt x="0" y="2252363"/>
                    </a:lnTo>
                    <a:close/>
                  </a:path>
                </a:pathLst>
              </a:custGeom>
              <a:gradFill>
                <a:gsLst>
                  <a:gs pos="100000">
                    <a:schemeClr val="accent1"/>
                  </a:gs>
                  <a:gs pos="40000">
                    <a:schemeClr val="accent1"/>
                  </a:gs>
                  <a:gs pos="0">
                    <a:schemeClr val="accent1">
                      <a:lumMod val="75000"/>
                    </a:schemeClr>
                  </a:gs>
                </a:gsLst>
                <a:lin ang="10800000" scaled="1"/>
              </a:gradFill>
              <a:ln w="1879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93" name="TextBox 92">
                <a:extLst>
                  <a:ext uri="{FF2B5EF4-FFF2-40B4-BE49-F238E27FC236}">
                    <a16:creationId xmlns:a16="http://schemas.microsoft.com/office/drawing/2014/main" id="{E74F2C19-5714-48C6-44ED-1847BACFEE45}"/>
                  </a:ext>
                </a:extLst>
              </p:cNvPr>
              <p:cNvSpPr txBox="1"/>
              <p:nvPr/>
            </p:nvSpPr>
            <p:spPr>
              <a:xfrm>
                <a:off x="349044" y="3982541"/>
                <a:ext cx="355679" cy="2153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11" b="1" i="0" u="none" strike="noStrike" kern="1200" cap="none" spc="0" normalizeH="0" baseline="0" noProof="0" dirty="0">
                    <a:ln/>
                    <a:solidFill>
                      <a:srgbClr val="FFFFFF"/>
                    </a:solidFill>
                    <a:effectLst/>
                    <a:uLnTx/>
                    <a:uFillTx/>
                    <a:latin typeface="Montserrat" panose="00000500000000000000" pitchFamily="2" charset="0"/>
                    <a:cs typeface="Leelawadee" panose="020B0502040204020203" pitchFamily="34" charset="-34"/>
                    <a:sym typeface="Arial"/>
                    <a:rtl val="0"/>
                  </a:rPr>
                  <a:t>01</a:t>
                </a:r>
              </a:p>
            </p:txBody>
          </p:sp>
          <p:sp>
            <p:nvSpPr>
              <p:cNvPr id="95" name="Rectangle 94">
                <a:extLst>
                  <a:ext uri="{FF2B5EF4-FFF2-40B4-BE49-F238E27FC236}">
                    <a16:creationId xmlns:a16="http://schemas.microsoft.com/office/drawing/2014/main" id="{CABF08D7-EC7E-F6D3-2C98-45335E838C3E}"/>
                  </a:ext>
                </a:extLst>
              </p:cNvPr>
              <p:cNvSpPr/>
              <p:nvPr/>
            </p:nvSpPr>
            <p:spPr>
              <a:xfrm>
                <a:off x="812443" y="3238879"/>
                <a:ext cx="2467716" cy="19065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accent1">
                        <a:lumMod val="75000"/>
                      </a:schemeClr>
                    </a:solidFill>
                    <a:effectLst/>
                    <a:uLnTx/>
                    <a:uFillTx/>
                    <a:latin typeface="Montserrat" panose="00000500000000000000" pitchFamily="2" charset="0"/>
                  </a:rPr>
                  <a:t>   Technology Integration</a:t>
                </a:r>
              </a:p>
            </p:txBody>
          </p:sp>
        </p:grpSp>
        <p:grpSp>
          <p:nvGrpSpPr>
            <p:cNvPr id="58" name="Group 57">
              <a:extLst>
                <a:ext uri="{FF2B5EF4-FFF2-40B4-BE49-F238E27FC236}">
                  <a16:creationId xmlns:a16="http://schemas.microsoft.com/office/drawing/2014/main" id="{9C3EBE0B-8D0D-774A-A341-4D423C2F4195}"/>
                </a:ext>
              </a:extLst>
            </p:cNvPr>
            <p:cNvGrpSpPr/>
            <p:nvPr/>
          </p:nvGrpSpPr>
          <p:grpSpPr>
            <a:xfrm>
              <a:off x="6177550" y="3325595"/>
              <a:ext cx="2800164" cy="2252363"/>
              <a:chOff x="6175666" y="2984930"/>
              <a:chExt cx="2800164" cy="2252363"/>
            </a:xfrm>
          </p:grpSpPr>
          <p:sp>
            <p:nvSpPr>
              <p:cNvPr id="78" name="Freeform: Shape 77">
                <a:extLst>
                  <a:ext uri="{FF2B5EF4-FFF2-40B4-BE49-F238E27FC236}">
                    <a16:creationId xmlns:a16="http://schemas.microsoft.com/office/drawing/2014/main" id="{EB6E52CB-D732-4184-B066-188093A48043}"/>
                  </a:ext>
                </a:extLst>
              </p:cNvPr>
              <p:cNvSpPr/>
              <p:nvPr/>
            </p:nvSpPr>
            <p:spPr>
              <a:xfrm>
                <a:off x="6733817" y="2984930"/>
                <a:ext cx="288861" cy="173881"/>
              </a:xfrm>
              <a:custGeom>
                <a:avLst/>
                <a:gdLst>
                  <a:gd name="connsiteX0" fmla="*/ 0 w 288861"/>
                  <a:gd name="connsiteY0" fmla="*/ 0 h 173881"/>
                  <a:gd name="connsiteX1" fmla="*/ 288861 w 288861"/>
                  <a:gd name="connsiteY1" fmla="*/ 173881 h 173881"/>
                  <a:gd name="connsiteX2" fmla="*/ 0 w 288861"/>
                  <a:gd name="connsiteY2" fmla="*/ 173881 h 173881"/>
                  <a:gd name="connsiteX3" fmla="*/ 0 w 288861"/>
                  <a:gd name="connsiteY3" fmla="*/ 0 h 173881"/>
                </a:gdLst>
                <a:ahLst/>
                <a:cxnLst>
                  <a:cxn ang="0">
                    <a:pos x="connsiteX0" y="connsiteY0"/>
                  </a:cxn>
                  <a:cxn ang="0">
                    <a:pos x="connsiteX1" y="connsiteY1"/>
                  </a:cxn>
                  <a:cxn ang="0">
                    <a:pos x="connsiteX2" y="connsiteY2"/>
                  </a:cxn>
                  <a:cxn ang="0">
                    <a:pos x="connsiteX3" y="connsiteY3"/>
                  </a:cxn>
                </a:cxnLst>
                <a:rect l="l" t="t" r="r" b="b"/>
                <a:pathLst>
                  <a:path w="288861" h="173881">
                    <a:moveTo>
                      <a:pt x="0" y="0"/>
                    </a:moveTo>
                    <a:lnTo>
                      <a:pt x="288861" y="173881"/>
                    </a:lnTo>
                    <a:lnTo>
                      <a:pt x="0" y="173881"/>
                    </a:lnTo>
                    <a:lnTo>
                      <a:pt x="0" y="0"/>
                    </a:lnTo>
                    <a:close/>
                  </a:path>
                </a:pathLst>
              </a:custGeom>
              <a:gradFill>
                <a:gsLst>
                  <a:gs pos="0">
                    <a:schemeClr val="accent3"/>
                  </a:gs>
                  <a:gs pos="50000">
                    <a:schemeClr val="accent3"/>
                  </a:gs>
                  <a:gs pos="100000">
                    <a:schemeClr val="accent3">
                      <a:lumMod val="75000"/>
                    </a:schemeClr>
                  </a:gs>
                </a:gsLst>
                <a:lin ang="10800000" scaled="1"/>
              </a:gradFill>
              <a:ln w="18794"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79" name="Freeform: Shape 78">
                <a:extLst>
                  <a:ext uri="{FF2B5EF4-FFF2-40B4-BE49-F238E27FC236}">
                    <a16:creationId xmlns:a16="http://schemas.microsoft.com/office/drawing/2014/main" id="{438E805C-80BF-5909-E773-5A3AC393DBDB}"/>
                  </a:ext>
                </a:extLst>
              </p:cNvPr>
              <p:cNvSpPr/>
              <p:nvPr/>
            </p:nvSpPr>
            <p:spPr>
              <a:xfrm>
                <a:off x="6733817" y="5063412"/>
                <a:ext cx="288861" cy="173881"/>
              </a:xfrm>
              <a:custGeom>
                <a:avLst/>
                <a:gdLst>
                  <a:gd name="connsiteX0" fmla="*/ 0 w 288861"/>
                  <a:gd name="connsiteY0" fmla="*/ 173881 h 173881"/>
                  <a:gd name="connsiteX1" fmla="*/ 288861 w 288861"/>
                  <a:gd name="connsiteY1" fmla="*/ 0 h 173881"/>
                  <a:gd name="connsiteX2" fmla="*/ 0 w 288861"/>
                  <a:gd name="connsiteY2" fmla="*/ 0 h 173881"/>
                  <a:gd name="connsiteX3" fmla="*/ 0 w 288861"/>
                  <a:gd name="connsiteY3" fmla="*/ 173881 h 173881"/>
                </a:gdLst>
                <a:ahLst/>
                <a:cxnLst>
                  <a:cxn ang="0">
                    <a:pos x="connsiteX0" y="connsiteY0"/>
                  </a:cxn>
                  <a:cxn ang="0">
                    <a:pos x="connsiteX1" y="connsiteY1"/>
                  </a:cxn>
                  <a:cxn ang="0">
                    <a:pos x="connsiteX2" y="connsiteY2"/>
                  </a:cxn>
                  <a:cxn ang="0">
                    <a:pos x="connsiteX3" y="connsiteY3"/>
                  </a:cxn>
                </a:cxnLst>
                <a:rect l="l" t="t" r="r" b="b"/>
                <a:pathLst>
                  <a:path w="288861" h="173881">
                    <a:moveTo>
                      <a:pt x="0" y="173881"/>
                    </a:moveTo>
                    <a:lnTo>
                      <a:pt x="288861" y="0"/>
                    </a:lnTo>
                    <a:lnTo>
                      <a:pt x="0" y="0"/>
                    </a:lnTo>
                    <a:lnTo>
                      <a:pt x="0" y="173881"/>
                    </a:lnTo>
                    <a:close/>
                  </a:path>
                </a:pathLst>
              </a:custGeom>
              <a:gradFill>
                <a:gsLst>
                  <a:gs pos="0">
                    <a:schemeClr val="accent3"/>
                  </a:gs>
                  <a:gs pos="50000">
                    <a:schemeClr val="accent3"/>
                  </a:gs>
                  <a:gs pos="100000">
                    <a:schemeClr val="accent3">
                      <a:lumMod val="75000"/>
                    </a:schemeClr>
                  </a:gs>
                </a:gsLst>
                <a:lin ang="10800000" scaled="1"/>
              </a:gradFill>
              <a:ln w="1879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2F2F2F"/>
                  </a:solidFill>
                  <a:effectLst/>
                  <a:uLnTx/>
                  <a:uFillTx/>
                  <a:latin typeface="Montserrat" panose="00000500000000000000" pitchFamily="2" charset="0"/>
                  <a:cs typeface="Leelawadee" panose="020B0502040204020203" pitchFamily="34" charset="-34"/>
                </a:endParaRPr>
              </a:p>
            </p:txBody>
          </p:sp>
          <p:sp>
            <p:nvSpPr>
              <p:cNvPr id="80" name="Freeform: Shape 79">
                <a:extLst>
                  <a:ext uri="{FF2B5EF4-FFF2-40B4-BE49-F238E27FC236}">
                    <a16:creationId xmlns:a16="http://schemas.microsoft.com/office/drawing/2014/main" id="{33C1FADE-CD4C-EDFD-FB38-7C3905A1BA0C}"/>
                  </a:ext>
                </a:extLst>
              </p:cNvPr>
              <p:cNvSpPr/>
              <p:nvPr/>
            </p:nvSpPr>
            <p:spPr>
              <a:xfrm>
                <a:off x="6175666" y="3158811"/>
                <a:ext cx="2800164" cy="1904600"/>
              </a:xfrm>
              <a:custGeom>
                <a:avLst/>
                <a:gdLst>
                  <a:gd name="connsiteX0" fmla="*/ 2662226 w 2800164"/>
                  <a:gd name="connsiteY0" fmla="*/ 0 h 1904600"/>
                  <a:gd name="connsiteX1" fmla="*/ 2800165 w 2800164"/>
                  <a:gd name="connsiteY1" fmla="*/ 0 h 1904600"/>
                  <a:gd name="connsiteX2" fmla="*/ 2800165 w 2800164"/>
                  <a:gd name="connsiteY2" fmla="*/ 1904601 h 1904600"/>
                  <a:gd name="connsiteX3" fmla="*/ 2662226 w 2800164"/>
                  <a:gd name="connsiteY3" fmla="*/ 1904601 h 1904600"/>
                  <a:gd name="connsiteX4" fmla="*/ 137938 w 2800164"/>
                  <a:gd name="connsiteY4" fmla="*/ 1904601 h 1904600"/>
                  <a:gd name="connsiteX5" fmla="*/ 0 w 2800164"/>
                  <a:gd name="connsiteY5" fmla="*/ 1904601 h 1904600"/>
                  <a:gd name="connsiteX6" fmla="*/ 0 w 2800164"/>
                  <a:gd name="connsiteY6" fmla="*/ 0 h 1904600"/>
                  <a:gd name="connsiteX7" fmla="*/ 137938 w 2800164"/>
                  <a:gd name="connsiteY7" fmla="*/ 0 h 190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0164" h="1904600">
                    <a:moveTo>
                      <a:pt x="2662226" y="0"/>
                    </a:moveTo>
                    <a:cubicBezTo>
                      <a:pt x="2738407" y="0"/>
                      <a:pt x="2800165" y="0"/>
                      <a:pt x="2800165" y="0"/>
                    </a:cubicBezTo>
                    <a:lnTo>
                      <a:pt x="2800165" y="1904601"/>
                    </a:lnTo>
                    <a:cubicBezTo>
                      <a:pt x="2800165" y="1904601"/>
                      <a:pt x="2738407" y="1904601"/>
                      <a:pt x="2662226" y="1904601"/>
                    </a:cubicBezTo>
                    <a:lnTo>
                      <a:pt x="137938" y="1904601"/>
                    </a:lnTo>
                    <a:cubicBezTo>
                      <a:pt x="61757" y="1904601"/>
                      <a:pt x="0" y="1904601"/>
                      <a:pt x="0" y="1904601"/>
                    </a:cubicBezTo>
                    <a:lnTo>
                      <a:pt x="0" y="0"/>
                    </a:lnTo>
                    <a:cubicBezTo>
                      <a:pt x="0" y="0"/>
                      <a:pt x="61757" y="0"/>
                      <a:pt x="137938" y="0"/>
                    </a:cubicBezTo>
                    <a:close/>
                  </a:path>
                </a:pathLst>
              </a:custGeom>
              <a:noFill/>
              <a:ln w="1879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82" name="Freeform: Shape 81">
                <a:extLst>
                  <a:ext uri="{FF2B5EF4-FFF2-40B4-BE49-F238E27FC236}">
                    <a16:creationId xmlns:a16="http://schemas.microsoft.com/office/drawing/2014/main" id="{5FBB1D2A-EB68-D73D-00A0-664F4C8EEC11}"/>
                  </a:ext>
                </a:extLst>
              </p:cNvPr>
              <p:cNvSpPr/>
              <p:nvPr/>
            </p:nvSpPr>
            <p:spPr>
              <a:xfrm>
                <a:off x="6283118" y="2984930"/>
                <a:ext cx="450698" cy="2252363"/>
              </a:xfrm>
              <a:custGeom>
                <a:avLst/>
                <a:gdLst>
                  <a:gd name="connsiteX0" fmla="*/ 0 w 450698"/>
                  <a:gd name="connsiteY0" fmla="*/ 0 h 2252363"/>
                  <a:gd name="connsiteX1" fmla="*/ 450699 w 450698"/>
                  <a:gd name="connsiteY1" fmla="*/ 0 h 2252363"/>
                  <a:gd name="connsiteX2" fmla="*/ 450699 w 450698"/>
                  <a:gd name="connsiteY2" fmla="*/ 2252363 h 2252363"/>
                  <a:gd name="connsiteX3" fmla="*/ 0 w 450698"/>
                  <a:gd name="connsiteY3" fmla="*/ 2252363 h 2252363"/>
                </a:gdLst>
                <a:ahLst/>
                <a:cxnLst>
                  <a:cxn ang="0">
                    <a:pos x="connsiteX0" y="connsiteY0"/>
                  </a:cxn>
                  <a:cxn ang="0">
                    <a:pos x="connsiteX1" y="connsiteY1"/>
                  </a:cxn>
                  <a:cxn ang="0">
                    <a:pos x="connsiteX2" y="connsiteY2"/>
                  </a:cxn>
                  <a:cxn ang="0">
                    <a:pos x="connsiteX3" y="connsiteY3"/>
                  </a:cxn>
                </a:cxnLst>
                <a:rect l="l" t="t" r="r" b="b"/>
                <a:pathLst>
                  <a:path w="450698" h="2252363">
                    <a:moveTo>
                      <a:pt x="0" y="0"/>
                    </a:moveTo>
                    <a:lnTo>
                      <a:pt x="450699" y="0"/>
                    </a:lnTo>
                    <a:lnTo>
                      <a:pt x="450699" y="2252363"/>
                    </a:lnTo>
                    <a:lnTo>
                      <a:pt x="0" y="2252363"/>
                    </a:lnTo>
                    <a:close/>
                  </a:path>
                </a:pathLst>
              </a:custGeom>
              <a:gradFill>
                <a:gsLst>
                  <a:gs pos="0">
                    <a:schemeClr val="accent3">
                      <a:lumMod val="75000"/>
                    </a:schemeClr>
                  </a:gs>
                  <a:gs pos="50000">
                    <a:schemeClr val="accent3"/>
                  </a:gs>
                  <a:gs pos="100000">
                    <a:schemeClr val="accent3"/>
                  </a:gs>
                </a:gsLst>
                <a:lin ang="10800000" scaled="1"/>
              </a:gradFill>
              <a:ln w="1879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84" name="TextBox 83">
                <a:extLst>
                  <a:ext uri="{FF2B5EF4-FFF2-40B4-BE49-F238E27FC236}">
                    <a16:creationId xmlns:a16="http://schemas.microsoft.com/office/drawing/2014/main" id="{44E536F1-9E9E-8F20-837D-9BCF15CAC596}"/>
                  </a:ext>
                </a:extLst>
              </p:cNvPr>
              <p:cNvSpPr txBox="1"/>
              <p:nvPr/>
            </p:nvSpPr>
            <p:spPr>
              <a:xfrm>
                <a:off x="6243336" y="3982541"/>
                <a:ext cx="396506" cy="2153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11" b="1" i="0" u="none" strike="noStrike" kern="1200" cap="none" spc="0" normalizeH="0" baseline="0" noProof="0" dirty="0">
                    <a:ln/>
                    <a:solidFill>
                      <a:srgbClr val="FFFFFF"/>
                    </a:solidFill>
                    <a:effectLst/>
                    <a:uLnTx/>
                    <a:uFillTx/>
                    <a:latin typeface="Montserrat" panose="00000500000000000000" pitchFamily="2" charset="0"/>
                    <a:cs typeface="Leelawadee" panose="020B0502040204020203" pitchFamily="34" charset="-34"/>
                    <a:sym typeface="Arial"/>
                    <a:rtl val="0"/>
                  </a:rPr>
                  <a:t>03</a:t>
                </a:r>
              </a:p>
            </p:txBody>
          </p:sp>
        </p:grpSp>
        <p:grpSp>
          <p:nvGrpSpPr>
            <p:cNvPr id="59" name="Group 58">
              <a:extLst>
                <a:ext uri="{FF2B5EF4-FFF2-40B4-BE49-F238E27FC236}">
                  <a16:creationId xmlns:a16="http://schemas.microsoft.com/office/drawing/2014/main" id="{A197C9CD-E1E8-231D-2CD8-46D1FCC6943E}"/>
                </a:ext>
              </a:extLst>
            </p:cNvPr>
            <p:cNvGrpSpPr/>
            <p:nvPr/>
          </p:nvGrpSpPr>
          <p:grpSpPr>
            <a:xfrm>
              <a:off x="3214287" y="3274830"/>
              <a:ext cx="2944858" cy="2303128"/>
              <a:chOff x="3212404" y="2934165"/>
              <a:chExt cx="2944858" cy="2303128"/>
            </a:xfrm>
          </p:grpSpPr>
          <p:sp>
            <p:nvSpPr>
              <p:cNvPr id="70" name="Freeform: Shape 69">
                <a:extLst>
                  <a:ext uri="{FF2B5EF4-FFF2-40B4-BE49-F238E27FC236}">
                    <a16:creationId xmlns:a16="http://schemas.microsoft.com/office/drawing/2014/main" id="{A1C0DF05-057E-4B6B-DA8C-90AFC6436D4E}"/>
                  </a:ext>
                </a:extLst>
              </p:cNvPr>
              <p:cNvSpPr/>
              <p:nvPr/>
            </p:nvSpPr>
            <p:spPr>
              <a:xfrm>
                <a:off x="3770555" y="2984930"/>
                <a:ext cx="288861" cy="173881"/>
              </a:xfrm>
              <a:custGeom>
                <a:avLst/>
                <a:gdLst>
                  <a:gd name="connsiteX0" fmla="*/ 0 w 288861"/>
                  <a:gd name="connsiteY0" fmla="*/ 0 h 173881"/>
                  <a:gd name="connsiteX1" fmla="*/ 288861 w 288861"/>
                  <a:gd name="connsiteY1" fmla="*/ 173881 h 173881"/>
                  <a:gd name="connsiteX2" fmla="*/ 0 w 288861"/>
                  <a:gd name="connsiteY2" fmla="*/ 173881 h 173881"/>
                  <a:gd name="connsiteX3" fmla="*/ 0 w 288861"/>
                  <a:gd name="connsiteY3" fmla="*/ 0 h 173881"/>
                </a:gdLst>
                <a:ahLst/>
                <a:cxnLst>
                  <a:cxn ang="0">
                    <a:pos x="connsiteX0" y="connsiteY0"/>
                  </a:cxn>
                  <a:cxn ang="0">
                    <a:pos x="connsiteX1" y="connsiteY1"/>
                  </a:cxn>
                  <a:cxn ang="0">
                    <a:pos x="connsiteX2" y="connsiteY2"/>
                  </a:cxn>
                  <a:cxn ang="0">
                    <a:pos x="connsiteX3" y="connsiteY3"/>
                  </a:cxn>
                </a:cxnLst>
                <a:rect l="l" t="t" r="r" b="b"/>
                <a:pathLst>
                  <a:path w="288861" h="173881">
                    <a:moveTo>
                      <a:pt x="0" y="0"/>
                    </a:moveTo>
                    <a:lnTo>
                      <a:pt x="288861" y="173881"/>
                    </a:lnTo>
                    <a:lnTo>
                      <a:pt x="0" y="173881"/>
                    </a:lnTo>
                    <a:lnTo>
                      <a:pt x="0" y="0"/>
                    </a:lnTo>
                    <a:close/>
                  </a:path>
                </a:pathLst>
              </a:custGeom>
              <a:gradFill>
                <a:gsLst>
                  <a:gs pos="0">
                    <a:schemeClr val="accent2"/>
                  </a:gs>
                  <a:gs pos="50000">
                    <a:schemeClr val="accent2"/>
                  </a:gs>
                  <a:gs pos="100000">
                    <a:schemeClr val="accent2">
                      <a:lumMod val="75000"/>
                    </a:schemeClr>
                  </a:gs>
                </a:gsLst>
                <a:lin ang="10800000" scaled="1"/>
              </a:gradFill>
              <a:ln w="18794"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71" name="Freeform: Shape 70">
                <a:extLst>
                  <a:ext uri="{FF2B5EF4-FFF2-40B4-BE49-F238E27FC236}">
                    <a16:creationId xmlns:a16="http://schemas.microsoft.com/office/drawing/2014/main" id="{885D6325-8AB5-6CCA-7404-E07CB1E24676}"/>
                  </a:ext>
                </a:extLst>
              </p:cNvPr>
              <p:cNvSpPr/>
              <p:nvPr/>
            </p:nvSpPr>
            <p:spPr>
              <a:xfrm>
                <a:off x="3770555" y="5063412"/>
                <a:ext cx="288861" cy="173881"/>
              </a:xfrm>
              <a:custGeom>
                <a:avLst/>
                <a:gdLst>
                  <a:gd name="connsiteX0" fmla="*/ 0 w 288861"/>
                  <a:gd name="connsiteY0" fmla="*/ 173881 h 173881"/>
                  <a:gd name="connsiteX1" fmla="*/ 288861 w 288861"/>
                  <a:gd name="connsiteY1" fmla="*/ 0 h 173881"/>
                  <a:gd name="connsiteX2" fmla="*/ 0 w 288861"/>
                  <a:gd name="connsiteY2" fmla="*/ 0 h 173881"/>
                  <a:gd name="connsiteX3" fmla="*/ 0 w 288861"/>
                  <a:gd name="connsiteY3" fmla="*/ 173881 h 173881"/>
                </a:gdLst>
                <a:ahLst/>
                <a:cxnLst>
                  <a:cxn ang="0">
                    <a:pos x="connsiteX0" y="connsiteY0"/>
                  </a:cxn>
                  <a:cxn ang="0">
                    <a:pos x="connsiteX1" y="connsiteY1"/>
                  </a:cxn>
                  <a:cxn ang="0">
                    <a:pos x="connsiteX2" y="connsiteY2"/>
                  </a:cxn>
                  <a:cxn ang="0">
                    <a:pos x="connsiteX3" y="connsiteY3"/>
                  </a:cxn>
                </a:cxnLst>
                <a:rect l="l" t="t" r="r" b="b"/>
                <a:pathLst>
                  <a:path w="288861" h="173881">
                    <a:moveTo>
                      <a:pt x="0" y="173881"/>
                    </a:moveTo>
                    <a:lnTo>
                      <a:pt x="288861" y="0"/>
                    </a:lnTo>
                    <a:lnTo>
                      <a:pt x="0" y="0"/>
                    </a:lnTo>
                    <a:lnTo>
                      <a:pt x="0" y="173881"/>
                    </a:lnTo>
                    <a:close/>
                  </a:path>
                </a:pathLst>
              </a:custGeom>
              <a:gradFill>
                <a:gsLst>
                  <a:gs pos="0">
                    <a:schemeClr val="accent2"/>
                  </a:gs>
                  <a:gs pos="50000">
                    <a:schemeClr val="accent2"/>
                  </a:gs>
                  <a:gs pos="100000">
                    <a:schemeClr val="accent2">
                      <a:lumMod val="75000"/>
                    </a:schemeClr>
                  </a:gs>
                </a:gsLst>
                <a:lin ang="10800000" scaled="1"/>
              </a:gradFill>
              <a:ln w="1879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2F2F2F"/>
                  </a:solidFill>
                  <a:effectLst/>
                  <a:uLnTx/>
                  <a:uFillTx/>
                  <a:latin typeface="Montserrat" panose="00000500000000000000" pitchFamily="2" charset="0"/>
                  <a:cs typeface="Leelawadee" panose="020B0502040204020203" pitchFamily="34" charset="-34"/>
                </a:endParaRPr>
              </a:p>
            </p:txBody>
          </p:sp>
          <p:sp>
            <p:nvSpPr>
              <p:cNvPr id="72" name="Freeform: Shape 71">
                <a:extLst>
                  <a:ext uri="{FF2B5EF4-FFF2-40B4-BE49-F238E27FC236}">
                    <a16:creationId xmlns:a16="http://schemas.microsoft.com/office/drawing/2014/main" id="{7522B855-2C20-E64D-8672-D52D1DDF07D5}"/>
                  </a:ext>
                </a:extLst>
              </p:cNvPr>
              <p:cNvSpPr/>
              <p:nvPr/>
            </p:nvSpPr>
            <p:spPr>
              <a:xfrm>
                <a:off x="3212404" y="3158811"/>
                <a:ext cx="2800164" cy="1904600"/>
              </a:xfrm>
              <a:custGeom>
                <a:avLst/>
                <a:gdLst>
                  <a:gd name="connsiteX0" fmla="*/ 2662226 w 2800164"/>
                  <a:gd name="connsiteY0" fmla="*/ 0 h 1904600"/>
                  <a:gd name="connsiteX1" fmla="*/ 2800165 w 2800164"/>
                  <a:gd name="connsiteY1" fmla="*/ 0 h 1904600"/>
                  <a:gd name="connsiteX2" fmla="*/ 2800165 w 2800164"/>
                  <a:gd name="connsiteY2" fmla="*/ 1904601 h 1904600"/>
                  <a:gd name="connsiteX3" fmla="*/ 2662226 w 2800164"/>
                  <a:gd name="connsiteY3" fmla="*/ 1904601 h 1904600"/>
                  <a:gd name="connsiteX4" fmla="*/ 137938 w 2800164"/>
                  <a:gd name="connsiteY4" fmla="*/ 1904601 h 1904600"/>
                  <a:gd name="connsiteX5" fmla="*/ 0 w 2800164"/>
                  <a:gd name="connsiteY5" fmla="*/ 1904601 h 1904600"/>
                  <a:gd name="connsiteX6" fmla="*/ 0 w 2800164"/>
                  <a:gd name="connsiteY6" fmla="*/ 0 h 1904600"/>
                  <a:gd name="connsiteX7" fmla="*/ 137938 w 2800164"/>
                  <a:gd name="connsiteY7" fmla="*/ 0 h 190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0164" h="1904600">
                    <a:moveTo>
                      <a:pt x="2662226" y="0"/>
                    </a:moveTo>
                    <a:cubicBezTo>
                      <a:pt x="2738407" y="0"/>
                      <a:pt x="2800165" y="0"/>
                      <a:pt x="2800165" y="0"/>
                    </a:cubicBezTo>
                    <a:lnTo>
                      <a:pt x="2800165" y="1904601"/>
                    </a:lnTo>
                    <a:cubicBezTo>
                      <a:pt x="2800165" y="1904601"/>
                      <a:pt x="2738407" y="1904601"/>
                      <a:pt x="2662226" y="1904601"/>
                    </a:cubicBezTo>
                    <a:lnTo>
                      <a:pt x="137938" y="1904601"/>
                    </a:lnTo>
                    <a:cubicBezTo>
                      <a:pt x="61757" y="1904601"/>
                      <a:pt x="0" y="1904601"/>
                      <a:pt x="0" y="1904601"/>
                    </a:cubicBezTo>
                    <a:lnTo>
                      <a:pt x="0" y="0"/>
                    </a:lnTo>
                    <a:cubicBezTo>
                      <a:pt x="0" y="0"/>
                      <a:pt x="61757" y="0"/>
                      <a:pt x="137938" y="0"/>
                    </a:cubicBezTo>
                    <a:close/>
                  </a:path>
                </a:pathLst>
              </a:custGeom>
              <a:noFill/>
              <a:ln w="1879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lumMod val="85000"/>
                      <a:lumOff val="15000"/>
                    </a:srgbClr>
                  </a:solidFill>
                  <a:effectLst/>
                  <a:uLnTx/>
                  <a:uFillTx/>
                  <a:latin typeface="Montserrat" panose="00000500000000000000" pitchFamily="2" charset="0"/>
                </a:endParaRPr>
              </a:p>
            </p:txBody>
          </p:sp>
          <p:sp>
            <p:nvSpPr>
              <p:cNvPr id="73" name="Freeform: Shape 72">
                <a:extLst>
                  <a:ext uri="{FF2B5EF4-FFF2-40B4-BE49-F238E27FC236}">
                    <a16:creationId xmlns:a16="http://schemas.microsoft.com/office/drawing/2014/main" id="{B9E291AF-44C5-218A-9C69-783439EE1430}"/>
                  </a:ext>
                </a:extLst>
              </p:cNvPr>
              <p:cNvSpPr/>
              <p:nvPr/>
            </p:nvSpPr>
            <p:spPr>
              <a:xfrm>
                <a:off x="3319856" y="2984930"/>
                <a:ext cx="450698" cy="2252363"/>
              </a:xfrm>
              <a:custGeom>
                <a:avLst/>
                <a:gdLst>
                  <a:gd name="connsiteX0" fmla="*/ 0 w 450698"/>
                  <a:gd name="connsiteY0" fmla="*/ 0 h 2252363"/>
                  <a:gd name="connsiteX1" fmla="*/ 450699 w 450698"/>
                  <a:gd name="connsiteY1" fmla="*/ 0 h 2252363"/>
                  <a:gd name="connsiteX2" fmla="*/ 450699 w 450698"/>
                  <a:gd name="connsiteY2" fmla="*/ 2252363 h 2252363"/>
                  <a:gd name="connsiteX3" fmla="*/ 0 w 450698"/>
                  <a:gd name="connsiteY3" fmla="*/ 2252363 h 2252363"/>
                </a:gdLst>
                <a:ahLst/>
                <a:cxnLst>
                  <a:cxn ang="0">
                    <a:pos x="connsiteX0" y="connsiteY0"/>
                  </a:cxn>
                  <a:cxn ang="0">
                    <a:pos x="connsiteX1" y="connsiteY1"/>
                  </a:cxn>
                  <a:cxn ang="0">
                    <a:pos x="connsiteX2" y="connsiteY2"/>
                  </a:cxn>
                  <a:cxn ang="0">
                    <a:pos x="connsiteX3" y="connsiteY3"/>
                  </a:cxn>
                </a:cxnLst>
                <a:rect l="l" t="t" r="r" b="b"/>
                <a:pathLst>
                  <a:path w="450698" h="2252363">
                    <a:moveTo>
                      <a:pt x="0" y="0"/>
                    </a:moveTo>
                    <a:lnTo>
                      <a:pt x="450699" y="0"/>
                    </a:lnTo>
                    <a:lnTo>
                      <a:pt x="450699" y="2252363"/>
                    </a:lnTo>
                    <a:lnTo>
                      <a:pt x="0" y="2252363"/>
                    </a:lnTo>
                    <a:close/>
                  </a:path>
                </a:pathLst>
              </a:custGeom>
              <a:gradFill>
                <a:gsLst>
                  <a:gs pos="0">
                    <a:schemeClr val="accent2">
                      <a:lumMod val="75000"/>
                    </a:schemeClr>
                  </a:gs>
                  <a:gs pos="50000">
                    <a:schemeClr val="accent2"/>
                  </a:gs>
                  <a:gs pos="100000">
                    <a:schemeClr val="accent2"/>
                  </a:gs>
                </a:gsLst>
                <a:lin ang="10800000" scaled="1"/>
              </a:gradFill>
              <a:ln w="1879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74" name="TextBox 73">
                <a:extLst>
                  <a:ext uri="{FF2B5EF4-FFF2-40B4-BE49-F238E27FC236}">
                    <a16:creationId xmlns:a16="http://schemas.microsoft.com/office/drawing/2014/main" id="{A9F79CE5-57F8-AAA2-024E-7C85FA72067C}"/>
                  </a:ext>
                </a:extLst>
              </p:cNvPr>
              <p:cNvSpPr txBox="1"/>
              <p:nvPr/>
            </p:nvSpPr>
            <p:spPr>
              <a:xfrm>
                <a:off x="3280160" y="3982541"/>
                <a:ext cx="396506" cy="2153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11" b="1" i="0" u="none" strike="noStrike" kern="1200" cap="none" spc="0" normalizeH="0" baseline="0" noProof="0" dirty="0">
                    <a:ln/>
                    <a:solidFill>
                      <a:srgbClr val="FFFFFF"/>
                    </a:solidFill>
                    <a:effectLst/>
                    <a:uLnTx/>
                    <a:uFillTx/>
                    <a:latin typeface="Montserrat" panose="00000500000000000000" pitchFamily="2" charset="0"/>
                    <a:cs typeface="Leelawadee" panose="020B0502040204020203" pitchFamily="34" charset="-34"/>
                    <a:sym typeface="Arial"/>
                    <a:rtl val="0"/>
                  </a:rPr>
                  <a:t>02</a:t>
                </a:r>
              </a:p>
            </p:txBody>
          </p:sp>
          <p:grpSp>
            <p:nvGrpSpPr>
              <p:cNvPr id="75" name="Group 74">
                <a:extLst>
                  <a:ext uri="{FF2B5EF4-FFF2-40B4-BE49-F238E27FC236}">
                    <a16:creationId xmlns:a16="http://schemas.microsoft.com/office/drawing/2014/main" id="{45596C68-C1AF-CF9D-A29D-3E2D92336D0B}"/>
                  </a:ext>
                </a:extLst>
              </p:cNvPr>
              <p:cNvGrpSpPr/>
              <p:nvPr/>
            </p:nvGrpSpPr>
            <p:grpSpPr>
              <a:xfrm>
                <a:off x="3758596" y="2934165"/>
                <a:ext cx="2398666" cy="2237142"/>
                <a:chOff x="3733882" y="2897221"/>
                <a:chExt cx="2398666" cy="2237142"/>
              </a:xfrm>
            </p:grpSpPr>
            <p:sp>
              <p:nvSpPr>
                <p:cNvPr id="76" name="Rectangle 75">
                  <a:extLst>
                    <a:ext uri="{FF2B5EF4-FFF2-40B4-BE49-F238E27FC236}">
                      <a16:creationId xmlns:a16="http://schemas.microsoft.com/office/drawing/2014/main" id="{BCF070C3-9CC7-BFC5-F332-EB8121E477E2}"/>
                    </a:ext>
                  </a:extLst>
                </p:cNvPr>
                <p:cNvSpPr/>
                <p:nvPr/>
              </p:nvSpPr>
              <p:spPr>
                <a:xfrm>
                  <a:off x="3733882" y="3200035"/>
                  <a:ext cx="2398666" cy="193432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IN" sz="1800" b="1" i="0" u="none" strike="noStrike" kern="1200" cap="none" spc="0" normalizeH="0" baseline="0" noProof="0" dirty="0">
                      <a:ln>
                        <a:noFill/>
                      </a:ln>
                      <a:solidFill>
                        <a:schemeClr val="accent2">
                          <a:lumMod val="75000"/>
                        </a:schemeClr>
                      </a:solidFill>
                      <a:effectLst/>
                      <a:uLnTx/>
                      <a:uFillTx/>
                      <a:latin typeface="Montserrat" panose="00000500000000000000" pitchFamily="2" charset="0"/>
                    </a:rPr>
                    <a:t>   Regulatory Restrictions</a:t>
                  </a:r>
                  <a:endParaRPr kumimoji="0" lang="en-US" sz="2000" b="1" i="0" u="none" strike="noStrike" kern="1200" cap="none" spc="0" normalizeH="0" baseline="0" noProof="0" dirty="0">
                    <a:ln>
                      <a:noFill/>
                    </a:ln>
                    <a:solidFill>
                      <a:schemeClr val="accent2">
                        <a:lumMod val="75000"/>
                      </a:schemeClr>
                    </a:solidFill>
                    <a:effectLst/>
                    <a:uLnTx/>
                    <a:uFillTx/>
                    <a:latin typeface="Montserrat" panose="00000500000000000000" pitchFamily="2"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050" b="1"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rPr>
                    <a:t>Entry level barriers like Revenue and workforce thresholds exclude mid-tier firms from government audits &amp; consulting assignments.</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1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rPr>
                    <a:t>Regulators exclude AOPs from empanelment &amp; tender participation.</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1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rPr>
                    <a:t>Rationalizing Sec- 144 independence requirements at the firm level can enhance the efficiency &amp; functioning of domestic CA networks.</a:t>
                  </a:r>
                </a:p>
              </p:txBody>
            </p:sp>
            <p:pic>
              <p:nvPicPr>
                <p:cNvPr id="77" name="Picture 76">
                  <a:extLst>
                    <a:ext uri="{FF2B5EF4-FFF2-40B4-BE49-F238E27FC236}">
                      <a16:creationId xmlns:a16="http://schemas.microsoft.com/office/drawing/2014/main" id="{F6771D1A-B2F8-5151-6116-28D89A675CEB}"/>
                    </a:ext>
                  </a:extLst>
                </p:cNvPr>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664812" y="2897221"/>
                  <a:ext cx="412952" cy="275411"/>
                </a:xfrm>
                <a:prstGeom prst="rect">
                  <a:avLst/>
                </a:prstGeom>
              </p:spPr>
            </p:pic>
          </p:grpSp>
        </p:grpSp>
      </p:grpSp>
      <p:sp>
        <p:nvSpPr>
          <p:cNvPr id="153" name="TextBox 152">
            <a:extLst>
              <a:ext uri="{FF2B5EF4-FFF2-40B4-BE49-F238E27FC236}">
                <a16:creationId xmlns:a16="http://schemas.microsoft.com/office/drawing/2014/main" id="{18223416-CEEF-F2E8-2C0A-7B1FCBA25281}"/>
              </a:ext>
            </a:extLst>
          </p:cNvPr>
          <p:cNvSpPr txBox="1"/>
          <p:nvPr/>
        </p:nvSpPr>
        <p:spPr>
          <a:xfrm>
            <a:off x="1038117" y="2780534"/>
            <a:ext cx="2958093" cy="2677656"/>
          </a:xfrm>
          <a:prstGeom prst="rect">
            <a:avLst/>
          </a:prstGeom>
          <a:noFill/>
        </p:spPr>
        <p:txBody>
          <a:bodyPr wrap="square">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IN" sz="14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rPr>
              <a:t>High cost of advanced software, AI platforms &amp; secure infrastructure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IN" sz="14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IN" sz="14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rPr>
              <a:t>Limited knowledge of adoption of automation, analytics &amp; collaborative tools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IN" sz="14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IN" sz="14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rPr>
              <a:t>Tech-driven solutions out of reach for small/mid-sized firms</a:t>
            </a:r>
          </a:p>
        </p:txBody>
      </p:sp>
      <p:sp>
        <p:nvSpPr>
          <p:cNvPr id="154" name="Rectangle 153">
            <a:extLst>
              <a:ext uri="{FF2B5EF4-FFF2-40B4-BE49-F238E27FC236}">
                <a16:creationId xmlns:a16="http://schemas.microsoft.com/office/drawing/2014/main" id="{E48E8A23-66EC-526E-1741-4D87E20BCEC5}"/>
              </a:ext>
            </a:extLst>
          </p:cNvPr>
          <p:cNvSpPr/>
          <p:nvPr/>
        </p:nvSpPr>
        <p:spPr>
          <a:xfrm>
            <a:off x="8917305" y="2252415"/>
            <a:ext cx="3093838" cy="440120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IN" sz="1800" b="1" i="0" u="none" strike="noStrike" kern="1200" cap="none" spc="0" normalizeH="0" baseline="0" noProof="0" dirty="0">
                <a:ln>
                  <a:noFill/>
                </a:ln>
                <a:solidFill>
                  <a:schemeClr val="accent3">
                    <a:lumMod val="75000"/>
                  </a:schemeClr>
                </a:solidFill>
                <a:effectLst/>
                <a:uLnTx/>
                <a:uFillTx/>
                <a:latin typeface="Montserrat" panose="00000500000000000000" pitchFamily="2" charset="0"/>
              </a:rPr>
              <a:t>Infrastructure &amp; Capital Infusion</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400" b="1"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rPr>
              <a:t>Development of co-working spaces, subsidized office facilities, &amp; digital platforms will provide scalable &amp; cost-effective infrastructure for CA firms.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1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rPr>
              <a:t>Facilitating capital infusion via government schemes, priority sector lending &amp; service-linked incentives can empower firms to invest in technology, expand operations, &amp; consolidate strategically.</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endParaRPr>
          </a:p>
        </p:txBody>
      </p:sp>
      <p:sp>
        <p:nvSpPr>
          <p:cNvPr id="156" name="TextBox 155">
            <a:extLst>
              <a:ext uri="{FF2B5EF4-FFF2-40B4-BE49-F238E27FC236}">
                <a16:creationId xmlns:a16="http://schemas.microsoft.com/office/drawing/2014/main" id="{CE478DD4-5B4E-571F-782B-A76E424D55B1}"/>
              </a:ext>
            </a:extLst>
          </p:cNvPr>
          <p:cNvSpPr txBox="1"/>
          <p:nvPr/>
        </p:nvSpPr>
        <p:spPr>
          <a:xfrm>
            <a:off x="790576" y="0"/>
            <a:ext cx="10439912" cy="2021066"/>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IN" sz="3600" b="1" i="0" u="none" strike="noStrike" kern="1200" cap="none" spc="0" normalizeH="0" baseline="0" noProof="0" dirty="0">
                <a:ln>
                  <a:noFill/>
                </a:ln>
                <a:solidFill>
                  <a:srgbClr val="FF0000"/>
                </a:solidFill>
                <a:effectLst/>
                <a:uLnTx/>
                <a:uFillTx/>
                <a:latin typeface="Montserrat" panose="00000500000000000000" pitchFamily="2" charset="0"/>
              </a:rPr>
              <a:t>External Challenges </a:t>
            </a:r>
          </a:p>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US" sz="3600" b="1" i="0" u="none" strike="noStrike" kern="1200" cap="none" spc="0" normalizeH="0" baseline="0" noProof="0" dirty="0">
                <a:ln>
                  <a:noFill/>
                </a:ln>
                <a:solidFill>
                  <a:srgbClr val="2F2F2F"/>
                </a:solidFill>
                <a:effectLst/>
                <a:uLnTx/>
                <a:uFillTx/>
                <a:latin typeface="Montserrat" panose="00000500000000000000" pitchFamily="2" charset="0"/>
              </a:rPr>
              <a:t>Limiting Restructuring of Indian CA Firms</a:t>
            </a:r>
          </a:p>
          <a:p>
            <a:pPr marL="0" marR="0" lvl="0" indent="0" algn="ctr" defTabSz="914400" rtl="0" eaLnBrk="1" fontAlgn="auto" latinLnBrk="0" hangingPunct="1">
              <a:lnSpc>
                <a:spcPct val="100000"/>
              </a:lnSpc>
              <a:spcBef>
                <a:spcPct val="0"/>
              </a:spcBef>
              <a:spcAft>
                <a:spcPts val="800"/>
              </a:spcAft>
              <a:buClrTx/>
              <a:buSzTx/>
              <a:buFontTx/>
              <a:buNone/>
              <a:tabLst/>
              <a:defRPr/>
            </a:pPr>
            <a:endParaRPr kumimoji="0" lang="en-IN" sz="4000" b="1" i="0" u="none" strike="noStrike" kern="1200" cap="none" spc="0" normalizeH="0" baseline="0" noProof="0" dirty="0">
              <a:ln>
                <a:noFill/>
              </a:ln>
              <a:solidFill>
                <a:srgbClr val="2F2F2F"/>
              </a:solidFill>
              <a:effectLst/>
              <a:uLnTx/>
              <a:uFillTx/>
              <a:latin typeface="Montserrat" panose="00000500000000000000" pitchFamily="2" charset="0"/>
            </a:endParaRPr>
          </a:p>
        </p:txBody>
      </p:sp>
      <p:sp>
        <p:nvSpPr>
          <p:cNvPr id="157" name="Shape 3660">
            <a:extLst>
              <a:ext uri="{FF2B5EF4-FFF2-40B4-BE49-F238E27FC236}">
                <a16:creationId xmlns:a16="http://schemas.microsoft.com/office/drawing/2014/main" id="{D9B4C8A5-A6FC-FA22-C2E3-D90A145BF417}"/>
              </a:ext>
            </a:extLst>
          </p:cNvPr>
          <p:cNvSpPr/>
          <p:nvPr/>
        </p:nvSpPr>
        <p:spPr>
          <a:xfrm>
            <a:off x="2398543" y="1764146"/>
            <a:ext cx="446176" cy="446176"/>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1"/>
                </a:lnTo>
                <a:cubicBezTo>
                  <a:pt x="19655" y="2641"/>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1"/>
                  <a:pt x="21380" y="0"/>
                  <a:pt x="21109" y="0"/>
                </a:cubicBezTo>
                <a:cubicBezTo>
                  <a:pt x="21034" y="0"/>
                  <a:pt x="20964" y="20"/>
                  <a:pt x="20900" y="52"/>
                </a:cubicBezTo>
                <a:lnTo>
                  <a:pt x="20898" y="48"/>
                </a:lnTo>
                <a:lnTo>
                  <a:pt x="302" y="8875"/>
                </a:lnTo>
                <a:cubicBezTo>
                  <a:pt x="301" y="8876"/>
                  <a:pt x="299" y="8876"/>
                  <a:pt x="297" y="8877"/>
                </a:cubicBezTo>
                <a:lnTo>
                  <a:pt x="280" y="8884"/>
                </a:lnTo>
                <a:lnTo>
                  <a:pt x="281" y="8887"/>
                </a:lnTo>
                <a:cubicBezTo>
                  <a:pt x="116" y="8967"/>
                  <a:pt x="0" y="9133"/>
                  <a:pt x="0" y="9327"/>
                </a:cubicBezTo>
                <a:cubicBezTo>
                  <a:pt x="0" y="9551"/>
                  <a:pt x="151" y="9732"/>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700"/>
                </a:lnTo>
                <a:cubicBezTo>
                  <a:pt x="21578" y="637"/>
                  <a:pt x="21600" y="567"/>
                  <a:pt x="21600" y="491"/>
                </a:cubicBezTo>
                <a:moveTo>
                  <a:pt x="7855" y="16200"/>
                </a:moveTo>
                <a:cubicBezTo>
                  <a:pt x="7719" y="16200"/>
                  <a:pt x="7596" y="16256"/>
                  <a:pt x="7507" y="16344"/>
                </a:cubicBezTo>
                <a:lnTo>
                  <a:pt x="6035" y="17817"/>
                </a:lnTo>
                <a:cubicBezTo>
                  <a:pt x="5946" y="17906"/>
                  <a:pt x="5891" y="18028"/>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1"/>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0"/>
                  <a:pt x="1964" y="19145"/>
                </a:cubicBezTo>
                <a:cubicBezTo>
                  <a:pt x="1964" y="19417"/>
                  <a:pt x="2184" y="19636"/>
                  <a:pt x="2455" y="19636"/>
                </a:cubicBezTo>
                <a:cubicBezTo>
                  <a:pt x="2590" y="19636"/>
                  <a:pt x="2713" y="19582"/>
                  <a:pt x="2802" y="19493"/>
                </a:cubicBezTo>
                <a:lnTo>
                  <a:pt x="7711" y="14583"/>
                </a:lnTo>
                <a:cubicBezTo>
                  <a:pt x="7800" y="14495"/>
                  <a:pt x="7855" y="14373"/>
                  <a:pt x="7855" y="14237"/>
                </a:cubicBezTo>
                <a:moveTo>
                  <a:pt x="4765" y="14583"/>
                </a:moveTo>
                <a:lnTo>
                  <a:pt x="5256" y="14093"/>
                </a:lnTo>
                <a:cubicBezTo>
                  <a:pt x="5345" y="14004"/>
                  <a:pt x="5400" y="13882"/>
                  <a:pt x="5400" y="13745"/>
                </a:cubicBezTo>
                <a:cubicBezTo>
                  <a:pt x="5400" y="13475"/>
                  <a:pt x="5180" y="13255"/>
                  <a:pt x="4909" y="13255"/>
                </a:cubicBezTo>
                <a:cubicBezTo>
                  <a:pt x="4774" y="13255"/>
                  <a:pt x="4651" y="13310"/>
                  <a:pt x="4562" y="13398"/>
                </a:cubicBezTo>
                <a:lnTo>
                  <a:pt x="4071" y="13889"/>
                </a:lnTo>
                <a:cubicBezTo>
                  <a:pt x="3982" y="13978"/>
                  <a:pt x="3927" y="14101"/>
                  <a:pt x="3927" y="14237"/>
                </a:cubicBezTo>
                <a:cubicBezTo>
                  <a:pt x="3927" y="14508"/>
                  <a:pt x="4147" y="14727"/>
                  <a:pt x="4418" y="14727"/>
                </a:cubicBezTo>
                <a:cubicBezTo>
                  <a:pt x="4554" y="14727"/>
                  <a:pt x="4676" y="14673"/>
                  <a:pt x="4765" y="14583"/>
                </a:cubicBezTo>
              </a:path>
            </a:pathLst>
          </a:custGeom>
          <a:solidFill>
            <a:schemeClr val="accent1">
              <a:lumMod val="75000"/>
            </a:schemeClr>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61" name="Shape 3619">
            <a:extLst>
              <a:ext uri="{FF2B5EF4-FFF2-40B4-BE49-F238E27FC236}">
                <a16:creationId xmlns:a16="http://schemas.microsoft.com/office/drawing/2014/main" id="{87A40B47-E33A-E9EA-D951-35634D30D5EE}"/>
              </a:ext>
            </a:extLst>
          </p:cNvPr>
          <p:cNvSpPr/>
          <p:nvPr/>
        </p:nvSpPr>
        <p:spPr>
          <a:xfrm>
            <a:off x="10280849" y="1750040"/>
            <a:ext cx="446176" cy="365051"/>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chemeClr val="accent3">
              <a:lumMod val="75000"/>
            </a:schemeClr>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Montserrat" panose="00000500000000000000" pitchFamily="2" charset="0"/>
            </a:endParaRPr>
          </a:p>
        </p:txBody>
      </p:sp>
      <p:sp>
        <p:nvSpPr>
          <p:cNvPr id="3" name="Freeform: Shape 2">
            <a:extLst>
              <a:ext uri="{FF2B5EF4-FFF2-40B4-BE49-F238E27FC236}">
                <a16:creationId xmlns:a16="http://schemas.microsoft.com/office/drawing/2014/main" id="{4975D311-1678-1D9B-5D81-6134EEDEAE70}"/>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solidFill>
              <a:schemeClr val="accent3"/>
            </a:solidFill>
            <a:prstDash val="solid"/>
            <a:miter/>
          </a:ln>
        </p:spPr>
        <p:txBody>
          <a:bodyPr rtlCol="0" anchor="ctr"/>
          <a:lstStyle/>
          <a:p>
            <a:pPr algn="ctr"/>
            <a:r>
              <a:rPr lang="en-US" b="1" dirty="0">
                <a:solidFill>
                  <a:schemeClr val="bg1"/>
                </a:solidFill>
                <a:latin typeface="Montserrat" panose="00000500000000000000" pitchFamily="2" charset="0"/>
              </a:rPr>
              <a:t>11</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2799930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D30BE2-5E9B-A4EF-530E-E7E2D1CEA6EA}"/>
            </a:ext>
          </a:extLst>
        </p:cNvPr>
        <p:cNvGrpSpPr/>
        <p:nvPr/>
      </p:nvGrpSpPr>
      <p:grpSpPr>
        <a:xfrm>
          <a:off x="0" y="0"/>
          <a:ext cx="0" cy="0"/>
          <a:chOff x="0" y="0"/>
          <a:chExt cx="0" cy="0"/>
        </a:xfrm>
      </p:grpSpPr>
      <p:grpSp>
        <p:nvGrpSpPr>
          <p:cNvPr id="54" name="Group 53">
            <a:extLst>
              <a:ext uri="{FF2B5EF4-FFF2-40B4-BE49-F238E27FC236}">
                <a16:creationId xmlns:a16="http://schemas.microsoft.com/office/drawing/2014/main" id="{D0261200-AA1E-1A39-DEAF-97085544067E}"/>
              </a:ext>
            </a:extLst>
          </p:cNvPr>
          <p:cNvGrpSpPr/>
          <p:nvPr/>
        </p:nvGrpSpPr>
        <p:grpSpPr>
          <a:xfrm>
            <a:off x="2110904" y="1838900"/>
            <a:ext cx="11649616" cy="4542415"/>
            <a:chOff x="251024" y="3277686"/>
            <a:chExt cx="8726690" cy="2344836"/>
          </a:xfrm>
        </p:grpSpPr>
        <p:grpSp>
          <p:nvGrpSpPr>
            <p:cNvPr id="56" name="Group 55">
              <a:extLst>
                <a:ext uri="{FF2B5EF4-FFF2-40B4-BE49-F238E27FC236}">
                  <a16:creationId xmlns:a16="http://schemas.microsoft.com/office/drawing/2014/main" id="{43D142B6-DDB4-9F16-E50F-B05E4B1EB72D}"/>
                </a:ext>
              </a:extLst>
            </p:cNvPr>
            <p:cNvGrpSpPr/>
            <p:nvPr/>
          </p:nvGrpSpPr>
          <p:grpSpPr>
            <a:xfrm>
              <a:off x="251024" y="3277686"/>
              <a:ext cx="2827416" cy="2300272"/>
              <a:chOff x="249141" y="2937021"/>
              <a:chExt cx="2827416" cy="2300272"/>
            </a:xfrm>
          </p:grpSpPr>
          <p:sp>
            <p:nvSpPr>
              <p:cNvPr id="89" name="Freeform: Shape 88">
                <a:extLst>
                  <a:ext uri="{FF2B5EF4-FFF2-40B4-BE49-F238E27FC236}">
                    <a16:creationId xmlns:a16="http://schemas.microsoft.com/office/drawing/2014/main" id="{07F9912A-F496-CEF4-1C76-D3A99320D38A}"/>
                  </a:ext>
                </a:extLst>
              </p:cNvPr>
              <p:cNvSpPr/>
              <p:nvPr/>
            </p:nvSpPr>
            <p:spPr>
              <a:xfrm>
                <a:off x="807293" y="2984930"/>
                <a:ext cx="288861" cy="173881"/>
              </a:xfrm>
              <a:custGeom>
                <a:avLst/>
                <a:gdLst>
                  <a:gd name="connsiteX0" fmla="*/ 0 w 288861"/>
                  <a:gd name="connsiteY0" fmla="*/ 0 h 173881"/>
                  <a:gd name="connsiteX1" fmla="*/ 288861 w 288861"/>
                  <a:gd name="connsiteY1" fmla="*/ 173881 h 173881"/>
                  <a:gd name="connsiteX2" fmla="*/ 0 w 288861"/>
                  <a:gd name="connsiteY2" fmla="*/ 173881 h 173881"/>
                  <a:gd name="connsiteX3" fmla="*/ 0 w 288861"/>
                  <a:gd name="connsiteY3" fmla="*/ 0 h 173881"/>
                </a:gdLst>
                <a:ahLst/>
                <a:cxnLst>
                  <a:cxn ang="0">
                    <a:pos x="connsiteX0" y="connsiteY0"/>
                  </a:cxn>
                  <a:cxn ang="0">
                    <a:pos x="connsiteX1" y="connsiteY1"/>
                  </a:cxn>
                  <a:cxn ang="0">
                    <a:pos x="connsiteX2" y="connsiteY2"/>
                  </a:cxn>
                  <a:cxn ang="0">
                    <a:pos x="connsiteX3" y="connsiteY3"/>
                  </a:cxn>
                </a:cxnLst>
                <a:rect l="l" t="t" r="r" b="b"/>
                <a:pathLst>
                  <a:path w="288861" h="173881">
                    <a:moveTo>
                      <a:pt x="0" y="0"/>
                    </a:moveTo>
                    <a:lnTo>
                      <a:pt x="288861" y="173881"/>
                    </a:lnTo>
                    <a:lnTo>
                      <a:pt x="0" y="173881"/>
                    </a:lnTo>
                    <a:lnTo>
                      <a:pt x="0" y="0"/>
                    </a:lnTo>
                    <a:close/>
                  </a:path>
                </a:pathLst>
              </a:custGeom>
              <a:gradFill>
                <a:gsLst>
                  <a:gs pos="0">
                    <a:schemeClr val="accent1"/>
                  </a:gs>
                  <a:gs pos="100000">
                    <a:schemeClr val="accent1">
                      <a:lumMod val="75000"/>
                    </a:schemeClr>
                  </a:gs>
                </a:gsLst>
                <a:lin ang="10800000" scaled="1"/>
              </a:gradFill>
              <a:ln w="18794"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90" name="Freeform: Shape 89">
                <a:extLst>
                  <a:ext uri="{FF2B5EF4-FFF2-40B4-BE49-F238E27FC236}">
                    <a16:creationId xmlns:a16="http://schemas.microsoft.com/office/drawing/2014/main" id="{D426AE3D-4978-CEC3-8200-A9D1A8BA5ACD}"/>
                  </a:ext>
                </a:extLst>
              </p:cNvPr>
              <p:cNvSpPr/>
              <p:nvPr/>
            </p:nvSpPr>
            <p:spPr>
              <a:xfrm>
                <a:off x="807293" y="5063412"/>
                <a:ext cx="288861" cy="173881"/>
              </a:xfrm>
              <a:custGeom>
                <a:avLst/>
                <a:gdLst>
                  <a:gd name="connsiteX0" fmla="*/ 0 w 288861"/>
                  <a:gd name="connsiteY0" fmla="*/ 173881 h 173881"/>
                  <a:gd name="connsiteX1" fmla="*/ 288861 w 288861"/>
                  <a:gd name="connsiteY1" fmla="*/ 0 h 173881"/>
                  <a:gd name="connsiteX2" fmla="*/ 0 w 288861"/>
                  <a:gd name="connsiteY2" fmla="*/ 0 h 173881"/>
                  <a:gd name="connsiteX3" fmla="*/ 0 w 288861"/>
                  <a:gd name="connsiteY3" fmla="*/ 173881 h 173881"/>
                </a:gdLst>
                <a:ahLst/>
                <a:cxnLst>
                  <a:cxn ang="0">
                    <a:pos x="connsiteX0" y="connsiteY0"/>
                  </a:cxn>
                  <a:cxn ang="0">
                    <a:pos x="connsiteX1" y="connsiteY1"/>
                  </a:cxn>
                  <a:cxn ang="0">
                    <a:pos x="connsiteX2" y="connsiteY2"/>
                  </a:cxn>
                  <a:cxn ang="0">
                    <a:pos x="connsiteX3" y="connsiteY3"/>
                  </a:cxn>
                </a:cxnLst>
                <a:rect l="l" t="t" r="r" b="b"/>
                <a:pathLst>
                  <a:path w="288861" h="173881">
                    <a:moveTo>
                      <a:pt x="0" y="173881"/>
                    </a:moveTo>
                    <a:lnTo>
                      <a:pt x="288861" y="0"/>
                    </a:lnTo>
                    <a:lnTo>
                      <a:pt x="0" y="0"/>
                    </a:lnTo>
                    <a:lnTo>
                      <a:pt x="0" y="173881"/>
                    </a:lnTo>
                    <a:close/>
                  </a:path>
                </a:pathLst>
              </a:custGeom>
              <a:gradFill>
                <a:gsLst>
                  <a:gs pos="0">
                    <a:schemeClr val="accent1"/>
                  </a:gs>
                  <a:gs pos="100000">
                    <a:schemeClr val="accent1">
                      <a:lumMod val="75000"/>
                    </a:schemeClr>
                  </a:gs>
                </a:gsLst>
                <a:lin ang="10800000" scaled="1"/>
              </a:gradFill>
              <a:ln w="18794"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2F2F2F"/>
                  </a:solidFill>
                  <a:effectLst/>
                  <a:uLnTx/>
                  <a:uFillTx/>
                  <a:latin typeface="Montserrat" panose="00000500000000000000" pitchFamily="2" charset="0"/>
                  <a:cs typeface="Leelawadee" panose="020B0502040204020203" pitchFamily="34" charset="-34"/>
                </a:endParaRPr>
              </a:p>
            </p:txBody>
          </p:sp>
          <p:sp>
            <p:nvSpPr>
              <p:cNvPr id="91" name="Freeform: Shape 90">
                <a:extLst>
                  <a:ext uri="{FF2B5EF4-FFF2-40B4-BE49-F238E27FC236}">
                    <a16:creationId xmlns:a16="http://schemas.microsoft.com/office/drawing/2014/main" id="{FBC7228E-8124-77DA-8C02-D14C3514F61B}"/>
                  </a:ext>
                </a:extLst>
              </p:cNvPr>
              <p:cNvSpPr/>
              <p:nvPr/>
            </p:nvSpPr>
            <p:spPr>
              <a:xfrm>
                <a:off x="249141" y="3148749"/>
                <a:ext cx="2800164" cy="1904600"/>
              </a:xfrm>
              <a:custGeom>
                <a:avLst/>
                <a:gdLst>
                  <a:gd name="connsiteX0" fmla="*/ 2662226 w 2800164"/>
                  <a:gd name="connsiteY0" fmla="*/ 0 h 1904600"/>
                  <a:gd name="connsiteX1" fmla="*/ 2800165 w 2800164"/>
                  <a:gd name="connsiteY1" fmla="*/ 0 h 1904600"/>
                  <a:gd name="connsiteX2" fmla="*/ 2800165 w 2800164"/>
                  <a:gd name="connsiteY2" fmla="*/ 1904601 h 1904600"/>
                  <a:gd name="connsiteX3" fmla="*/ 2662226 w 2800164"/>
                  <a:gd name="connsiteY3" fmla="*/ 1904601 h 1904600"/>
                  <a:gd name="connsiteX4" fmla="*/ 137938 w 2800164"/>
                  <a:gd name="connsiteY4" fmla="*/ 1904601 h 1904600"/>
                  <a:gd name="connsiteX5" fmla="*/ 0 w 2800164"/>
                  <a:gd name="connsiteY5" fmla="*/ 1904601 h 1904600"/>
                  <a:gd name="connsiteX6" fmla="*/ 0 w 2800164"/>
                  <a:gd name="connsiteY6" fmla="*/ 0 h 1904600"/>
                  <a:gd name="connsiteX7" fmla="*/ 137938 w 2800164"/>
                  <a:gd name="connsiteY7" fmla="*/ 0 h 190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0164" h="1904600">
                    <a:moveTo>
                      <a:pt x="2662226" y="0"/>
                    </a:moveTo>
                    <a:cubicBezTo>
                      <a:pt x="2738407" y="0"/>
                      <a:pt x="2800165" y="0"/>
                      <a:pt x="2800165" y="0"/>
                    </a:cubicBezTo>
                    <a:lnTo>
                      <a:pt x="2800165" y="1904601"/>
                    </a:lnTo>
                    <a:cubicBezTo>
                      <a:pt x="2800165" y="1904601"/>
                      <a:pt x="2738407" y="1904601"/>
                      <a:pt x="2662226" y="1904601"/>
                    </a:cubicBezTo>
                    <a:lnTo>
                      <a:pt x="137938" y="1904601"/>
                    </a:lnTo>
                    <a:cubicBezTo>
                      <a:pt x="61757" y="1904601"/>
                      <a:pt x="0" y="1904601"/>
                      <a:pt x="0" y="1904601"/>
                    </a:cubicBezTo>
                    <a:lnTo>
                      <a:pt x="0" y="0"/>
                    </a:lnTo>
                    <a:cubicBezTo>
                      <a:pt x="0" y="0"/>
                      <a:pt x="61757" y="0"/>
                      <a:pt x="137938" y="0"/>
                    </a:cubicBezTo>
                    <a:close/>
                  </a:path>
                </a:pathLst>
              </a:custGeom>
              <a:noFill/>
              <a:ln w="1879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Montserrat" panose="00000500000000000000" pitchFamily="2" charset="0"/>
                </a:endParaRPr>
              </a:p>
            </p:txBody>
          </p:sp>
          <p:sp>
            <p:nvSpPr>
              <p:cNvPr id="92" name="Freeform: Shape 91">
                <a:extLst>
                  <a:ext uri="{FF2B5EF4-FFF2-40B4-BE49-F238E27FC236}">
                    <a16:creationId xmlns:a16="http://schemas.microsoft.com/office/drawing/2014/main" id="{B3AB3A86-CF73-0596-2177-811EC060A979}"/>
                  </a:ext>
                </a:extLst>
              </p:cNvPr>
              <p:cNvSpPr/>
              <p:nvPr/>
            </p:nvSpPr>
            <p:spPr>
              <a:xfrm>
                <a:off x="356594" y="2984930"/>
                <a:ext cx="450698" cy="2252363"/>
              </a:xfrm>
              <a:custGeom>
                <a:avLst/>
                <a:gdLst>
                  <a:gd name="connsiteX0" fmla="*/ 0 w 450698"/>
                  <a:gd name="connsiteY0" fmla="*/ 0 h 2252363"/>
                  <a:gd name="connsiteX1" fmla="*/ 450699 w 450698"/>
                  <a:gd name="connsiteY1" fmla="*/ 0 h 2252363"/>
                  <a:gd name="connsiteX2" fmla="*/ 450699 w 450698"/>
                  <a:gd name="connsiteY2" fmla="*/ 2252363 h 2252363"/>
                  <a:gd name="connsiteX3" fmla="*/ 0 w 450698"/>
                  <a:gd name="connsiteY3" fmla="*/ 2252363 h 2252363"/>
                </a:gdLst>
                <a:ahLst/>
                <a:cxnLst>
                  <a:cxn ang="0">
                    <a:pos x="connsiteX0" y="connsiteY0"/>
                  </a:cxn>
                  <a:cxn ang="0">
                    <a:pos x="connsiteX1" y="connsiteY1"/>
                  </a:cxn>
                  <a:cxn ang="0">
                    <a:pos x="connsiteX2" y="connsiteY2"/>
                  </a:cxn>
                  <a:cxn ang="0">
                    <a:pos x="connsiteX3" y="connsiteY3"/>
                  </a:cxn>
                </a:cxnLst>
                <a:rect l="l" t="t" r="r" b="b"/>
                <a:pathLst>
                  <a:path w="450698" h="2252363">
                    <a:moveTo>
                      <a:pt x="0" y="0"/>
                    </a:moveTo>
                    <a:lnTo>
                      <a:pt x="450699" y="0"/>
                    </a:lnTo>
                    <a:lnTo>
                      <a:pt x="450699" y="2252363"/>
                    </a:lnTo>
                    <a:lnTo>
                      <a:pt x="0" y="2252363"/>
                    </a:lnTo>
                    <a:close/>
                  </a:path>
                </a:pathLst>
              </a:custGeom>
              <a:gradFill>
                <a:gsLst>
                  <a:gs pos="100000">
                    <a:schemeClr val="accent1"/>
                  </a:gs>
                  <a:gs pos="40000">
                    <a:schemeClr val="accent1"/>
                  </a:gs>
                  <a:gs pos="0">
                    <a:schemeClr val="accent1">
                      <a:lumMod val="75000"/>
                    </a:schemeClr>
                  </a:gs>
                </a:gsLst>
                <a:lin ang="10800000" scaled="1"/>
              </a:gradFill>
              <a:ln w="1879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93" name="TextBox 92">
                <a:extLst>
                  <a:ext uri="{FF2B5EF4-FFF2-40B4-BE49-F238E27FC236}">
                    <a16:creationId xmlns:a16="http://schemas.microsoft.com/office/drawing/2014/main" id="{2ABE0960-8B5F-45B2-0EEB-C3D0C30DFD43}"/>
                  </a:ext>
                </a:extLst>
              </p:cNvPr>
              <p:cNvSpPr txBox="1"/>
              <p:nvPr/>
            </p:nvSpPr>
            <p:spPr>
              <a:xfrm>
                <a:off x="349044" y="3982541"/>
                <a:ext cx="415719" cy="2153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11" b="1" i="0" u="none" strike="noStrike" kern="1200" cap="none" spc="0" normalizeH="0" baseline="0" noProof="0" dirty="0">
                    <a:ln/>
                    <a:solidFill>
                      <a:srgbClr val="FFFFFF"/>
                    </a:solidFill>
                    <a:effectLst/>
                    <a:uLnTx/>
                    <a:uFillTx/>
                    <a:latin typeface="Montserrat" panose="00000500000000000000" pitchFamily="2" charset="0"/>
                    <a:cs typeface="Leelawadee" panose="020B0502040204020203" pitchFamily="34" charset="-34"/>
                    <a:sym typeface="Arial"/>
                    <a:rtl val="0"/>
                  </a:rPr>
                  <a:t>04</a:t>
                </a:r>
              </a:p>
            </p:txBody>
          </p:sp>
          <p:grpSp>
            <p:nvGrpSpPr>
              <p:cNvPr id="94" name="Group 93">
                <a:extLst>
                  <a:ext uri="{FF2B5EF4-FFF2-40B4-BE49-F238E27FC236}">
                    <a16:creationId xmlns:a16="http://schemas.microsoft.com/office/drawing/2014/main" id="{E17EF8CD-AF27-0594-4EA7-C64EFA00D2DA}"/>
                  </a:ext>
                </a:extLst>
              </p:cNvPr>
              <p:cNvGrpSpPr/>
              <p:nvPr/>
            </p:nvGrpSpPr>
            <p:grpSpPr>
              <a:xfrm>
                <a:off x="943137" y="2937021"/>
                <a:ext cx="2133420" cy="512024"/>
                <a:chOff x="943137" y="2905910"/>
                <a:chExt cx="2133420" cy="512024"/>
              </a:xfrm>
            </p:grpSpPr>
            <p:sp>
              <p:nvSpPr>
                <p:cNvPr id="95" name="Rectangle 94">
                  <a:extLst>
                    <a:ext uri="{FF2B5EF4-FFF2-40B4-BE49-F238E27FC236}">
                      <a16:creationId xmlns:a16="http://schemas.microsoft.com/office/drawing/2014/main" id="{937F970E-B20C-E32B-94C3-DF35EE7B9251}"/>
                    </a:ext>
                  </a:extLst>
                </p:cNvPr>
                <p:cNvSpPr/>
                <p:nvPr/>
              </p:nvSpPr>
              <p:spPr>
                <a:xfrm>
                  <a:off x="943137" y="3227282"/>
                  <a:ext cx="2133420" cy="19065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accent1">
                          <a:lumMod val="75000"/>
                        </a:schemeClr>
                      </a:solidFill>
                      <a:effectLst/>
                      <a:uLnTx/>
                      <a:uFillTx/>
                      <a:latin typeface="Montserrat" panose="00000500000000000000" pitchFamily="2" charset="0"/>
                    </a:rPr>
                    <a:t>Verified Data Source</a:t>
                  </a:r>
                </a:p>
              </p:txBody>
            </p:sp>
            <p:pic>
              <p:nvPicPr>
                <p:cNvPr id="96" name="Picture 95">
                  <a:extLst>
                    <a:ext uri="{FF2B5EF4-FFF2-40B4-BE49-F238E27FC236}">
                      <a16:creationId xmlns:a16="http://schemas.microsoft.com/office/drawing/2014/main" id="{6B768926-28D9-8148-B026-EC8050760AD1}"/>
                    </a:ext>
                  </a:extLst>
                </p:cNvPr>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659872" y="2905910"/>
                  <a:ext cx="315061" cy="269698"/>
                </a:xfrm>
                <a:prstGeom prst="rect">
                  <a:avLst/>
                </a:prstGeom>
              </p:spPr>
            </p:pic>
          </p:grpSp>
        </p:grpSp>
        <p:grpSp>
          <p:nvGrpSpPr>
            <p:cNvPr id="58" name="Group 57">
              <a:extLst>
                <a:ext uri="{FF2B5EF4-FFF2-40B4-BE49-F238E27FC236}">
                  <a16:creationId xmlns:a16="http://schemas.microsoft.com/office/drawing/2014/main" id="{75F6474E-155E-389F-2049-971503EC7595}"/>
                </a:ext>
              </a:extLst>
            </p:cNvPr>
            <p:cNvGrpSpPr/>
            <p:nvPr/>
          </p:nvGrpSpPr>
          <p:grpSpPr>
            <a:xfrm>
              <a:off x="6177550" y="3499476"/>
              <a:ext cx="2800164" cy="1904600"/>
              <a:chOff x="6175666" y="3158811"/>
              <a:chExt cx="2800164" cy="1904600"/>
            </a:xfrm>
          </p:grpSpPr>
          <p:sp>
            <p:nvSpPr>
              <p:cNvPr id="80" name="Freeform: Shape 79">
                <a:extLst>
                  <a:ext uri="{FF2B5EF4-FFF2-40B4-BE49-F238E27FC236}">
                    <a16:creationId xmlns:a16="http://schemas.microsoft.com/office/drawing/2014/main" id="{94519EE3-CE2D-FDC6-5828-0BA07AF6EB0D}"/>
                  </a:ext>
                </a:extLst>
              </p:cNvPr>
              <p:cNvSpPr/>
              <p:nvPr/>
            </p:nvSpPr>
            <p:spPr>
              <a:xfrm>
                <a:off x="6175666" y="3158811"/>
                <a:ext cx="2800164" cy="1904600"/>
              </a:xfrm>
              <a:custGeom>
                <a:avLst/>
                <a:gdLst>
                  <a:gd name="connsiteX0" fmla="*/ 2662226 w 2800164"/>
                  <a:gd name="connsiteY0" fmla="*/ 0 h 1904600"/>
                  <a:gd name="connsiteX1" fmla="*/ 2800165 w 2800164"/>
                  <a:gd name="connsiteY1" fmla="*/ 0 h 1904600"/>
                  <a:gd name="connsiteX2" fmla="*/ 2800165 w 2800164"/>
                  <a:gd name="connsiteY2" fmla="*/ 1904601 h 1904600"/>
                  <a:gd name="connsiteX3" fmla="*/ 2662226 w 2800164"/>
                  <a:gd name="connsiteY3" fmla="*/ 1904601 h 1904600"/>
                  <a:gd name="connsiteX4" fmla="*/ 137938 w 2800164"/>
                  <a:gd name="connsiteY4" fmla="*/ 1904601 h 1904600"/>
                  <a:gd name="connsiteX5" fmla="*/ 0 w 2800164"/>
                  <a:gd name="connsiteY5" fmla="*/ 1904601 h 1904600"/>
                  <a:gd name="connsiteX6" fmla="*/ 0 w 2800164"/>
                  <a:gd name="connsiteY6" fmla="*/ 0 h 1904600"/>
                  <a:gd name="connsiteX7" fmla="*/ 137938 w 2800164"/>
                  <a:gd name="connsiteY7" fmla="*/ 0 h 190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0164" h="1904600">
                    <a:moveTo>
                      <a:pt x="2662226" y="0"/>
                    </a:moveTo>
                    <a:cubicBezTo>
                      <a:pt x="2738407" y="0"/>
                      <a:pt x="2800165" y="0"/>
                      <a:pt x="2800165" y="0"/>
                    </a:cubicBezTo>
                    <a:lnTo>
                      <a:pt x="2800165" y="1904601"/>
                    </a:lnTo>
                    <a:cubicBezTo>
                      <a:pt x="2800165" y="1904601"/>
                      <a:pt x="2738407" y="1904601"/>
                      <a:pt x="2662226" y="1904601"/>
                    </a:cubicBezTo>
                    <a:lnTo>
                      <a:pt x="137938" y="1904601"/>
                    </a:lnTo>
                    <a:cubicBezTo>
                      <a:pt x="61757" y="1904601"/>
                      <a:pt x="0" y="1904601"/>
                      <a:pt x="0" y="1904601"/>
                    </a:cubicBezTo>
                    <a:lnTo>
                      <a:pt x="0" y="0"/>
                    </a:lnTo>
                    <a:cubicBezTo>
                      <a:pt x="0" y="0"/>
                      <a:pt x="61757" y="0"/>
                      <a:pt x="137938" y="0"/>
                    </a:cubicBezTo>
                    <a:close/>
                  </a:path>
                </a:pathLst>
              </a:custGeom>
              <a:noFill/>
              <a:ln w="1879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84" name="TextBox 83">
                <a:extLst>
                  <a:ext uri="{FF2B5EF4-FFF2-40B4-BE49-F238E27FC236}">
                    <a16:creationId xmlns:a16="http://schemas.microsoft.com/office/drawing/2014/main" id="{F82A316D-3821-9ECB-2DA1-FF458E198E9D}"/>
                  </a:ext>
                </a:extLst>
              </p:cNvPr>
              <p:cNvSpPr txBox="1"/>
              <p:nvPr/>
            </p:nvSpPr>
            <p:spPr>
              <a:xfrm>
                <a:off x="6243336" y="3982541"/>
                <a:ext cx="396506" cy="2153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11" b="1" i="0" u="none" strike="noStrike" kern="1200" cap="none" spc="0" normalizeH="0" baseline="0" noProof="0" dirty="0">
                    <a:ln/>
                    <a:solidFill>
                      <a:srgbClr val="FFFFFF"/>
                    </a:solidFill>
                    <a:effectLst/>
                    <a:uLnTx/>
                    <a:uFillTx/>
                    <a:latin typeface="Montserrat" panose="00000500000000000000" pitchFamily="2" charset="0"/>
                    <a:cs typeface="Leelawadee" panose="020B0502040204020203" pitchFamily="34" charset="-34"/>
                    <a:sym typeface="Arial"/>
                    <a:rtl val="0"/>
                  </a:rPr>
                  <a:t>03</a:t>
                </a:r>
              </a:p>
            </p:txBody>
          </p:sp>
        </p:grpSp>
        <p:grpSp>
          <p:nvGrpSpPr>
            <p:cNvPr id="59" name="Group 58">
              <a:extLst>
                <a:ext uri="{FF2B5EF4-FFF2-40B4-BE49-F238E27FC236}">
                  <a16:creationId xmlns:a16="http://schemas.microsoft.com/office/drawing/2014/main" id="{B57B0D8F-0D5C-0987-D1C7-8F73C013107F}"/>
                </a:ext>
              </a:extLst>
            </p:cNvPr>
            <p:cNvGrpSpPr/>
            <p:nvPr/>
          </p:nvGrpSpPr>
          <p:grpSpPr>
            <a:xfrm>
              <a:off x="3214287" y="3325595"/>
              <a:ext cx="3548584" cy="2296927"/>
              <a:chOff x="3212404" y="2984930"/>
              <a:chExt cx="3548584" cy="2296927"/>
            </a:xfrm>
          </p:grpSpPr>
          <p:sp>
            <p:nvSpPr>
              <p:cNvPr id="70" name="Freeform: Shape 69">
                <a:extLst>
                  <a:ext uri="{FF2B5EF4-FFF2-40B4-BE49-F238E27FC236}">
                    <a16:creationId xmlns:a16="http://schemas.microsoft.com/office/drawing/2014/main" id="{9C973494-B778-EFDE-D9A7-D7500D206436}"/>
                  </a:ext>
                </a:extLst>
              </p:cNvPr>
              <p:cNvSpPr/>
              <p:nvPr/>
            </p:nvSpPr>
            <p:spPr>
              <a:xfrm>
                <a:off x="3770555" y="2984930"/>
                <a:ext cx="288861" cy="173881"/>
              </a:xfrm>
              <a:custGeom>
                <a:avLst/>
                <a:gdLst>
                  <a:gd name="connsiteX0" fmla="*/ 0 w 288861"/>
                  <a:gd name="connsiteY0" fmla="*/ 0 h 173881"/>
                  <a:gd name="connsiteX1" fmla="*/ 288861 w 288861"/>
                  <a:gd name="connsiteY1" fmla="*/ 173881 h 173881"/>
                  <a:gd name="connsiteX2" fmla="*/ 0 w 288861"/>
                  <a:gd name="connsiteY2" fmla="*/ 173881 h 173881"/>
                  <a:gd name="connsiteX3" fmla="*/ 0 w 288861"/>
                  <a:gd name="connsiteY3" fmla="*/ 0 h 173881"/>
                </a:gdLst>
                <a:ahLst/>
                <a:cxnLst>
                  <a:cxn ang="0">
                    <a:pos x="connsiteX0" y="connsiteY0"/>
                  </a:cxn>
                  <a:cxn ang="0">
                    <a:pos x="connsiteX1" y="connsiteY1"/>
                  </a:cxn>
                  <a:cxn ang="0">
                    <a:pos x="connsiteX2" y="connsiteY2"/>
                  </a:cxn>
                  <a:cxn ang="0">
                    <a:pos x="connsiteX3" y="connsiteY3"/>
                  </a:cxn>
                </a:cxnLst>
                <a:rect l="l" t="t" r="r" b="b"/>
                <a:pathLst>
                  <a:path w="288861" h="173881">
                    <a:moveTo>
                      <a:pt x="0" y="0"/>
                    </a:moveTo>
                    <a:lnTo>
                      <a:pt x="288861" y="173881"/>
                    </a:lnTo>
                    <a:lnTo>
                      <a:pt x="0" y="173881"/>
                    </a:lnTo>
                    <a:lnTo>
                      <a:pt x="0" y="0"/>
                    </a:lnTo>
                    <a:close/>
                  </a:path>
                </a:pathLst>
              </a:custGeom>
              <a:gradFill>
                <a:gsLst>
                  <a:gs pos="0">
                    <a:schemeClr val="accent2"/>
                  </a:gs>
                  <a:gs pos="50000">
                    <a:schemeClr val="accent2"/>
                  </a:gs>
                  <a:gs pos="100000">
                    <a:schemeClr val="accent2">
                      <a:lumMod val="75000"/>
                    </a:schemeClr>
                  </a:gs>
                </a:gsLst>
                <a:lin ang="10800000" scaled="1"/>
              </a:gradFill>
              <a:ln w="18794"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71" name="Freeform: Shape 70">
                <a:extLst>
                  <a:ext uri="{FF2B5EF4-FFF2-40B4-BE49-F238E27FC236}">
                    <a16:creationId xmlns:a16="http://schemas.microsoft.com/office/drawing/2014/main" id="{10E11800-DCA7-ED32-42AC-5DD6BDCF142D}"/>
                  </a:ext>
                </a:extLst>
              </p:cNvPr>
              <p:cNvSpPr/>
              <p:nvPr/>
            </p:nvSpPr>
            <p:spPr>
              <a:xfrm>
                <a:off x="3770555" y="5063412"/>
                <a:ext cx="288861" cy="173881"/>
              </a:xfrm>
              <a:custGeom>
                <a:avLst/>
                <a:gdLst>
                  <a:gd name="connsiteX0" fmla="*/ 0 w 288861"/>
                  <a:gd name="connsiteY0" fmla="*/ 173881 h 173881"/>
                  <a:gd name="connsiteX1" fmla="*/ 288861 w 288861"/>
                  <a:gd name="connsiteY1" fmla="*/ 0 h 173881"/>
                  <a:gd name="connsiteX2" fmla="*/ 0 w 288861"/>
                  <a:gd name="connsiteY2" fmla="*/ 0 h 173881"/>
                  <a:gd name="connsiteX3" fmla="*/ 0 w 288861"/>
                  <a:gd name="connsiteY3" fmla="*/ 173881 h 173881"/>
                </a:gdLst>
                <a:ahLst/>
                <a:cxnLst>
                  <a:cxn ang="0">
                    <a:pos x="connsiteX0" y="connsiteY0"/>
                  </a:cxn>
                  <a:cxn ang="0">
                    <a:pos x="connsiteX1" y="connsiteY1"/>
                  </a:cxn>
                  <a:cxn ang="0">
                    <a:pos x="connsiteX2" y="connsiteY2"/>
                  </a:cxn>
                  <a:cxn ang="0">
                    <a:pos x="connsiteX3" y="connsiteY3"/>
                  </a:cxn>
                </a:cxnLst>
                <a:rect l="l" t="t" r="r" b="b"/>
                <a:pathLst>
                  <a:path w="288861" h="173881">
                    <a:moveTo>
                      <a:pt x="0" y="173881"/>
                    </a:moveTo>
                    <a:lnTo>
                      <a:pt x="288861" y="0"/>
                    </a:lnTo>
                    <a:lnTo>
                      <a:pt x="0" y="0"/>
                    </a:lnTo>
                    <a:lnTo>
                      <a:pt x="0" y="173881"/>
                    </a:lnTo>
                    <a:close/>
                  </a:path>
                </a:pathLst>
              </a:custGeom>
              <a:gradFill>
                <a:gsLst>
                  <a:gs pos="0">
                    <a:schemeClr val="accent2"/>
                  </a:gs>
                  <a:gs pos="50000">
                    <a:schemeClr val="accent2"/>
                  </a:gs>
                  <a:gs pos="100000">
                    <a:schemeClr val="accent2">
                      <a:lumMod val="75000"/>
                    </a:schemeClr>
                  </a:gs>
                </a:gsLst>
                <a:lin ang="10800000" scaled="1"/>
              </a:gradFill>
              <a:ln w="1879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2F2F2F"/>
                  </a:solidFill>
                  <a:effectLst/>
                  <a:uLnTx/>
                  <a:uFillTx/>
                  <a:latin typeface="Montserrat" panose="00000500000000000000" pitchFamily="2" charset="0"/>
                  <a:cs typeface="Leelawadee" panose="020B0502040204020203" pitchFamily="34" charset="-34"/>
                </a:endParaRPr>
              </a:p>
            </p:txBody>
          </p:sp>
          <p:sp>
            <p:nvSpPr>
              <p:cNvPr id="72" name="Freeform: Shape 71">
                <a:extLst>
                  <a:ext uri="{FF2B5EF4-FFF2-40B4-BE49-F238E27FC236}">
                    <a16:creationId xmlns:a16="http://schemas.microsoft.com/office/drawing/2014/main" id="{F407048D-C713-8886-231C-AAD7473AE1D8}"/>
                  </a:ext>
                </a:extLst>
              </p:cNvPr>
              <p:cNvSpPr/>
              <p:nvPr/>
            </p:nvSpPr>
            <p:spPr>
              <a:xfrm>
                <a:off x="3212404" y="3158811"/>
                <a:ext cx="2800164" cy="1904600"/>
              </a:xfrm>
              <a:custGeom>
                <a:avLst/>
                <a:gdLst>
                  <a:gd name="connsiteX0" fmla="*/ 2662226 w 2800164"/>
                  <a:gd name="connsiteY0" fmla="*/ 0 h 1904600"/>
                  <a:gd name="connsiteX1" fmla="*/ 2800165 w 2800164"/>
                  <a:gd name="connsiteY1" fmla="*/ 0 h 1904600"/>
                  <a:gd name="connsiteX2" fmla="*/ 2800165 w 2800164"/>
                  <a:gd name="connsiteY2" fmla="*/ 1904601 h 1904600"/>
                  <a:gd name="connsiteX3" fmla="*/ 2662226 w 2800164"/>
                  <a:gd name="connsiteY3" fmla="*/ 1904601 h 1904600"/>
                  <a:gd name="connsiteX4" fmla="*/ 137938 w 2800164"/>
                  <a:gd name="connsiteY4" fmla="*/ 1904601 h 1904600"/>
                  <a:gd name="connsiteX5" fmla="*/ 0 w 2800164"/>
                  <a:gd name="connsiteY5" fmla="*/ 1904601 h 1904600"/>
                  <a:gd name="connsiteX6" fmla="*/ 0 w 2800164"/>
                  <a:gd name="connsiteY6" fmla="*/ 0 h 1904600"/>
                  <a:gd name="connsiteX7" fmla="*/ 137938 w 2800164"/>
                  <a:gd name="connsiteY7" fmla="*/ 0 h 190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0164" h="1904600">
                    <a:moveTo>
                      <a:pt x="2662226" y="0"/>
                    </a:moveTo>
                    <a:cubicBezTo>
                      <a:pt x="2738407" y="0"/>
                      <a:pt x="2800165" y="0"/>
                      <a:pt x="2800165" y="0"/>
                    </a:cubicBezTo>
                    <a:lnTo>
                      <a:pt x="2800165" y="1904601"/>
                    </a:lnTo>
                    <a:cubicBezTo>
                      <a:pt x="2800165" y="1904601"/>
                      <a:pt x="2738407" y="1904601"/>
                      <a:pt x="2662226" y="1904601"/>
                    </a:cubicBezTo>
                    <a:lnTo>
                      <a:pt x="137938" y="1904601"/>
                    </a:lnTo>
                    <a:cubicBezTo>
                      <a:pt x="61757" y="1904601"/>
                      <a:pt x="0" y="1904601"/>
                      <a:pt x="0" y="1904601"/>
                    </a:cubicBezTo>
                    <a:lnTo>
                      <a:pt x="0" y="0"/>
                    </a:lnTo>
                    <a:cubicBezTo>
                      <a:pt x="0" y="0"/>
                      <a:pt x="61757" y="0"/>
                      <a:pt x="137938" y="0"/>
                    </a:cubicBezTo>
                    <a:close/>
                  </a:path>
                </a:pathLst>
              </a:custGeom>
              <a:noFill/>
              <a:ln w="1879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lumMod val="85000"/>
                      <a:lumOff val="15000"/>
                    </a:srgbClr>
                  </a:solidFill>
                  <a:effectLst/>
                  <a:uLnTx/>
                  <a:uFillTx/>
                  <a:latin typeface="Montserrat" panose="00000500000000000000" pitchFamily="2" charset="0"/>
                </a:endParaRPr>
              </a:p>
            </p:txBody>
          </p:sp>
          <p:sp>
            <p:nvSpPr>
              <p:cNvPr id="73" name="Freeform: Shape 72">
                <a:extLst>
                  <a:ext uri="{FF2B5EF4-FFF2-40B4-BE49-F238E27FC236}">
                    <a16:creationId xmlns:a16="http://schemas.microsoft.com/office/drawing/2014/main" id="{42D09F31-C1A5-524C-115A-F08CB8DC6E68}"/>
                  </a:ext>
                </a:extLst>
              </p:cNvPr>
              <p:cNvSpPr/>
              <p:nvPr/>
            </p:nvSpPr>
            <p:spPr>
              <a:xfrm>
                <a:off x="3319856" y="2984930"/>
                <a:ext cx="450698" cy="2252363"/>
              </a:xfrm>
              <a:custGeom>
                <a:avLst/>
                <a:gdLst>
                  <a:gd name="connsiteX0" fmla="*/ 0 w 450698"/>
                  <a:gd name="connsiteY0" fmla="*/ 0 h 2252363"/>
                  <a:gd name="connsiteX1" fmla="*/ 450699 w 450698"/>
                  <a:gd name="connsiteY1" fmla="*/ 0 h 2252363"/>
                  <a:gd name="connsiteX2" fmla="*/ 450699 w 450698"/>
                  <a:gd name="connsiteY2" fmla="*/ 2252363 h 2252363"/>
                  <a:gd name="connsiteX3" fmla="*/ 0 w 450698"/>
                  <a:gd name="connsiteY3" fmla="*/ 2252363 h 2252363"/>
                </a:gdLst>
                <a:ahLst/>
                <a:cxnLst>
                  <a:cxn ang="0">
                    <a:pos x="connsiteX0" y="connsiteY0"/>
                  </a:cxn>
                  <a:cxn ang="0">
                    <a:pos x="connsiteX1" y="connsiteY1"/>
                  </a:cxn>
                  <a:cxn ang="0">
                    <a:pos x="connsiteX2" y="connsiteY2"/>
                  </a:cxn>
                  <a:cxn ang="0">
                    <a:pos x="connsiteX3" y="connsiteY3"/>
                  </a:cxn>
                </a:cxnLst>
                <a:rect l="l" t="t" r="r" b="b"/>
                <a:pathLst>
                  <a:path w="450698" h="2252363">
                    <a:moveTo>
                      <a:pt x="0" y="0"/>
                    </a:moveTo>
                    <a:lnTo>
                      <a:pt x="450699" y="0"/>
                    </a:lnTo>
                    <a:lnTo>
                      <a:pt x="450699" y="2252363"/>
                    </a:lnTo>
                    <a:lnTo>
                      <a:pt x="0" y="2252363"/>
                    </a:lnTo>
                    <a:close/>
                  </a:path>
                </a:pathLst>
              </a:custGeom>
              <a:gradFill>
                <a:gsLst>
                  <a:gs pos="0">
                    <a:schemeClr val="accent2">
                      <a:lumMod val="75000"/>
                    </a:schemeClr>
                  </a:gs>
                  <a:gs pos="50000">
                    <a:schemeClr val="accent2"/>
                  </a:gs>
                  <a:gs pos="100000">
                    <a:schemeClr val="accent2"/>
                  </a:gs>
                </a:gsLst>
                <a:lin ang="10800000" scaled="1"/>
              </a:gradFill>
              <a:ln w="1879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74" name="TextBox 73">
                <a:extLst>
                  <a:ext uri="{FF2B5EF4-FFF2-40B4-BE49-F238E27FC236}">
                    <a16:creationId xmlns:a16="http://schemas.microsoft.com/office/drawing/2014/main" id="{47504E2C-E5D3-7C29-463B-911B47B5AC0E}"/>
                  </a:ext>
                </a:extLst>
              </p:cNvPr>
              <p:cNvSpPr txBox="1"/>
              <p:nvPr/>
            </p:nvSpPr>
            <p:spPr>
              <a:xfrm>
                <a:off x="3280160" y="3982541"/>
                <a:ext cx="396506" cy="2153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11" b="1" i="0" u="none" strike="noStrike" kern="1200" cap="none" spc="0" normalizeH="0" baseline="0" noProof="0" dirty="0">
                    <a:ln/>
                    <a:solidFill>
                      <a:srgbClr val="FFFFFF"/>
                    </a:solidFill>
                    <a:effectLst/>
                    <a:uLnTx/>
                    <a:uFillTx/>
                    <a:latin typeface="Montserrat" panose="00000500000000000000" pitchFamily="2" charset="0"/>
                    <a:cs typeface="Leelawadee" panose="020B0502040204020203" pitchFamily="34" charset="-34"/>
                    <a:sym typeface="Arial"/>
                    <a:rtl val="0"/>
                  </a:rPr>
                  <a:t>05</a:t>
                </a:r>
              </a:p>
            </p:txBody>
          </p:sp>
          <p:sp>
            <p:nvSpPr>
              <p:cNvPr id="76" name="Rectangle 75">
                <a:extLst>
                  <a:ext uri="{FF2B5EF4-FFF2-40B4-BE49-F238E27FC236}">
                    <a16:creationId xmlns:a16="http://schemas.microsoft.com/office/drawing/2014/main" id="{4190918E-EF86-1FE8-3831-60BEE71E26A7}"/>
                  </a:ext>
                </a:extLst>
              </p:cNvPr>
              <p:cNvSpPr/>
              <p:nvPr/>
            </p:nvSpPr>
            <p:spPr>
              <a:xfrm>
                <a:off x="3770553" y="3240287"/>
                <a:ext cx="2990435" cy="204157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IN" sz="1800" b="1" i="0" u="none" strike="noStrike" kern="1200" cap="none" spc="0" normalizeH="0" baseline="0" noProof="0" dirty="0">
                    <a:ln>
                      <a:noFill/>
                    </a:ln>
                    <a:solidFill>
                      <a:srgbClr val="F6C94C">
                        <a:lumMod val="50000"/>
                      </a:srgbClr>
                    </a:solidFill>
                    <a:effectLst/>
                    <a:uLnTx/>
                    <a:uFillTx/>
                    <a:latin typeface="Montserrat" panose="00000500000000000000" pitchFamily="2" charset="0"/>
                  </a:rPr>
                  <a:t>Institutional Branding</a:t>
                </a:r>
              </a:p>
              <a:p>
                <a:pPr marL="285750" marR="0" lvl="0" indent="-285750" algn="just"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rPr>
                  <a:t>A dedicated mechanism for institutional branding of CA firms is essential to showcase the profession’s collective strength.</a:t>
                </a:r>
              </a:p>
              <a:p>
                <a:pPr marL="0" marR="0" lvl="0" indent="0" algn="just" defTabSz="914400" rtl="0" eaLnBrk="1" fontAlgn="auto" latinLnBrk="0" hangingPunct="1">
                  <a:lnSpc>
                    <a:spcPct val="100000"/>
                  </a:lnSpc>
                  <a:spcBef>
                    <a:spcPts val="0"/>
                  </a:spcBef>
                  <a:spcAft>
                    <a:spcPts val="600"/>
                  </a:spcAft>
                  <a:buClrTx/>
                  <a:buSzTx/>
                  <a:buFontTx/>
                  <a:buNone/>
                  <a:tabLst/>
                  <a:defRPr/>
                </a:pPr>
                <a:endParaRPr kumimoji="0" lang="en-US" sz="1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endParaRPr>
              </a:p>
              <a:p>
                <a:pPr marL="285750" marR="0" lvl="0" indent="-285750" algn="just"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rPr>
                  <a:t>Coordinated efforts through government channels, embassies, trade delegations, &amp; international forums to be instilled for global visibility of Indian CA firms.</a:t>
                </a:r>
              </a:p>
              <a:p>
                <a:pPr marL="0" marR="0" lvl="0" indent="0" algn="just" defTabSz="914400" rtl="0" eaLnBrk="1" fontAlgn="auto" latinLnBrk="0" hangingPunct="1">
                  <a:lnSpc>
                    <a:spcPct val="100000"/>
                  </a:lnSpc>
                  <a:spcBef>
                    <a:spcPts val="0"/>
                  </a:spcBef>
                  <a:spcAft>
                    <a:spcPts val="600"/>
                  </a:spcAft>
                  <a:buClrTx/>
                  <a:buSzTx/>
                  <a:buFontTx/>
                  <a:buNone/>
                  <a:tabLst/>
                  <a:defRPr/>
                </a:pPr>
                <a:endParaRPr kumimoji="0" lang="en-US" sz="1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endParaRPr>
              </a:p>
              <a:p>
                <a:pPr marL="285750" marR="0" lvl="0" indent="-285750" algn="just"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rPr>
                  <a:t>Indian professional qualifications and certifications need to be strategically positioned or promoted globally.</a:t>
                </a:r>
              </a:p>
              <a:p>
                <a:pPr marL="285750" marR="0" lvl="0" indent="-285750" algn="just"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US" sz="1400" b="1"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endParaRPr>
              </a:p>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1"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endParaRPr>
              </a:p>
            </p:txBody>
          </p:sp>
        </p:grpSp>
      </p:grpSp>
      <p:sp>
        <p:nvSpPr>
          <p:cNvPr id="153" name="TextBox 152">
            <a:extLst>
              <a:ext uri="{FF2B5EF4-FFF2-40B4-BE49-F238E27FC236}">
                <a16:creationId xmlns:a16="http://schemas.microsoft.com/office/drawing/2014/main" id="{E53BA9BF-2CA4-41B9-61CC-2904E004430F}"/>
              </a:ext>
            </a:extLst>
          </p:cNvPr>
          <p:cNvSpPr txBox="1"/>
          <p:nvPr/>
        </p:nvSpPr>
        <p:spPr>
          <a:xfrm>
            <a:off x="2848795" y="2850286"/>
            <a:ext cx="3217888" cy="2631490"/>
          </a:xfrm>
          <a:prstGeom prst="rect">
            <a:avLst/>
          </a:prstGeom>
          <a:noFill/>
        </p:spPr>
        <p:txBody>
          <a:bodyPr wrap="square">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rPr>
              <a:t>Establishing a centralized database of CA firms can simplify identification of prospective partners for collaboration and networking.</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1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rPr>
              <a:t>Access to verified information can help firms assess compatibility, plan alliances, and expand market reach confidently.</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endParaRPr>
          </a:p>
        </p:txBody>
      </p:sp>
      <p:sp>
        <p:nvSpPr>
          <p:cNvPr id="3" name="TextBox 2">
            <a:extLst>
              <a:ext uri="{FF2B5EF4-FFF2-40B4-BE49-F238E27FC236}">
                <a16:creationId xmlns:a16="http://schemas.microsoft.com/office/drawing/2014/main" id="{5C866405-9B7E-7F57-EAC8-2D2855AB18F5}"/>
              </a:ext>
            </a:extLst>
          </p:cNvPr>
          <p:cNvSpPr txBox="1"/>
          <p:nvPr/>
        </p:nvSpPr>
        <p:spPr>
          <a:xfrm>
            <a:off x="838670" y="261416"/>
            <a:ext cx="10742914" cy="2021066"/>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IN" sz="3600" b="1" i="0" u="none" strike="noStrike" kern="1200" cap="none" spc="0" normalizeH="0" baseline="0" noProof="0" dirty="0">
                <a:ln>
                  <a:noFill/>
                </a:ln>
                <a:solidFill>
                  <a:srgbClr val="FF0000"/>
                </a:solidFill>
                <a:effectLst/>
                <a:uLnTx/>
                <a:uFillTx/>
                <a:latin typeface="Montserrat" panose="00000500000000000000" pitchFamily="2" charset="0"/>
              </a:rPr>
              <a:t>External Challenges </a:t>
            </a:r>
          </a:p>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US" sz="3600" b="1" i="0" u="none" strike="noStrike" kern="1200" cap="none" spc="0" normalizeH="0" baseline="0" noProof="0" dirty="0">
                <a:ln>
                  <a:noFill/>
                </a:ln>
                <a:solidFill>
                  <a:srgbClr val="2F2F2F"/>
                </a:solidFill>
                <a:effectLst/>
                <a:uLnTx/>
                <a:uFillTx/>
                <a:latin typeface="Montserrat" panose="00000500000000000000" pitchFamily="2" charset="0"/>
              </a:rPr>
              <a:t>Limiting Restructuring of Indian CA Firms</a:t>
            </a:r>
          </a:p>
          <a:p>
            <a:pPr marL="0" marR="0" lvl="0" indent="0" algn="ctr" defTabSz="914400" rtl="0" eaLnBrk="1" fontAlgn="auto" latinLnBrk="0" hangingPunct="1">
              <a:lnSpc>
                <a:spcPct val="100000"/>
              </a:lnSpc>
              <a:spcBef>
                <a:spcPct val="0"/>
              </a:spcBef>
              <a:spcAft>
                <a:spcPts val="800"/>
              </a:spcAft>
              <a:buClrTx/>
              <a:buSzTx/>
              <a:buFontTx/>
              <a:buNone/>
              <a:tabLst/>
              <a:defRPr/>
            </a:pPr>
            <a:endParaRPr kumimoji="0" lang="en-IN" sz="4000" b="1" i="0" u="none" strike="noStrike" kern="1200" cap="none" spc="0" normalizeH="0" baseline="0" noProof="0" dirty="0">
              <a:ln>
                <a:noFill/>
              </a:ln>
              <a:solidFill>
                <a:srgbClr val="2F2F2F"/>
              </a:solidFill>
              <a:effectLst/>
              <a:uLnTx/>
              <a:uFillTx/>
              <a:latin typeface="Montserrat" panose="00000500000000000000" pitchFamily="2" charset="0"/>
            </a:endParaRPr>
          </a:p>
        </p:txBody>
      </p:sp>
      <p:pic>
        <p:nvPicPr>
          <p:cNvPr id="40" name="Graphic 39" descr="Customer review with solid fill">
            <a:extLst>
              <a:ext uri="{FF2B5EF4-FFF2-40B4-BE49-F238E27FC236}">
                <a16:creationId xmlns:a16="http://schemas.microsoft.com/office/drawing/2014/main" id="{45CDE8BF-082F-FEFA-CA6F-24A001FD758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92979" y="1836869"/>
            <a:ext cx="524490" cy="524490"/>
          </a:xfrm>
          <a:prstGeom prst="rect">
            <a:avLst/>
          </a:prstGeom>
        </p:spPr>
      </p:pic>
      <p:sp>
        <p:nvSpPr>
          <p:cNvPr id="4" name="Freeform: Shape 3">
            <a:extLst>
              <a:ext uri="{FF2B5EF4-FFF2-40B4-BE49-F238E27FC236}">
                <a16:creationId xmlns:a16="http://schemas.microsoft.com/office/drawing/2014/main" id="{2656A59E-F4E3-8057-E4BC-B9FF76B530D4}"/>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solidFill>
              <a:schemeClr val="accent3"/>
            </a:solidFill>
            <a:prstDash val="solid"/>
            <a:miter/>
          </a:ln>
        </p:spPr>
        <p:txBody>
          <a:bodyPr rtlCol="0" anchor="ctr"/>
          <a:lstStyle/>
          <a:p>
            <a:pPr algn="ctr"/>
            <a:r>
              <a:rPr lang="en-US" b="1" dirty="0">
                <a:solidFill>
                  <a:schemeClr val="bg1"/>
                </a:solidFill>
                <a:latin typeface="Montserrat" panose="00000500000000000000" pitchFamily="2" charset="0"/>
              </a:rPr>
              <a:t>12</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35640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44BD10-29B4-E4CF-3DE5-7AE5912E27D7}"/>
            </a:ext>
          </a:extLst>
        </p:cNvPr>
        <p:cNvGrpSpPr/>
        <p:nvPr/>
      </p:nvGrpSpPr>
      <p:grpSpPr>
        <a:xfrm>
          <a:off x="0" y="0"/>
          <a:ext cx="0" cy="0"/>
          <a:chOff x="0" y="0"/>
          <a:chExt cx="0" cy="0"/>
        </a:xfrm>
      </p:grpSpPr>
      <p:grpSp>
        <p:nvGrpSpPr>
          <p:cNvPr id="32" name="Group 31">
            <a:extLst>
              <a:ext uri="{FF2B5EF4-FFF2-40B4-BE49-F238E27FC236}">
                <a16:creationId xmlns:a16="http://schemas.microsoft.com/office/drawing/2014/main" id="{AF120436-E243-E907-0391-5592B63E7671}"/>
              </a:ext>
            </a:extLst>
          </p:cNvPr>
          <p:cNvGrpSpPr/>
          <p:nvPr/>
        </p:nvGrpSpPr>
        <p:grpSpPr>
          <a:xfrm>
            <a:off x="1679382" y="1064312"/>
            <a:ext cx="8833236" cy="5793688"/>
            <a:chOff x="1792595" y="1961124"/>
            <a:chExt cx="8367140" cy="5465423"/>
          </a:xfrm>
        </p:grpSpPr>
        <p:sp>
          <p:nvSpPr>
            <p:cNvPr id="34" name="Freeform: Shape 33">
              <a:extLst>
                <a:ext uri="{FF2B5EF4-FFF2-40B4-BE49-F238E27FC236}">
                  <a16:creationId xmlns:a16="http://schemas.microsoft.com/office/drawing/2014/main" id="{5B26A780-98EA-8CFA-9F96-8769DDA91F61}"/>
                </a:ext>
              </a:extLst>
            </p:cNvPr>
            <p:cNvSpPr/>
            <p:nvPr/>
          </p:nvSpPr>
          <p:spPr>
            <a:xfrm>
              <a:off x="3782576" y="3782381"/>
              <a:ext cx="51652" cy="823614"/>
            </a:xfrm>
            <a:custGeom>
              <a:avLst/>
              <a:gdLst>
                <a:gd name="connsiteX0" fmla="*/ 0 w 51652"/>
                <a:gd name="connsiteY0" fmla="*/ 0 h 823614"/>
                <a:gd name="connsiteX1" fmla="*/ 51652 w 51652"/>
                <a:gd name="connsiteY1" fmla="*/ 0 h 823614"/>
                <a:gd name="connsiteX2" fmla="*/ 51652 w 51652"/>
                <a:gd name="connsiteY2" fmla="*/ 823614 h 823614"/>
                <a:gd name="connsiteX3" fmla="*/ 0 w 51652"/>
                <a:gd name="connsiteY3" fmla="*/ 823614 h 823614"/>
              </a:gdLst>
              <a:ahLst/>
              <a:cxnLst>
                <a:cxn ang="0">
                  <a:pos x="connsiteX0" y="connsiteY0"/>
                </a:cxn>
                <a:cxn ang="0">
                  <a:pos x="connsiteX1" y="connsiteY1"/>
                </a:cxn>
                <a:cxn ang="0">
                  <a:pos x="connsiteX2" y="connsiteY2"/>
                </a:cxn>
                <a:cxn ang="0">
                  <a:pos x="connsiteX3" y="connsiteY3"/>
                </a:cxn>
              </a:cxnLst>
              <a:rect l="l" t="t" r="r" b="b"/>
              <a:pathLst>
                <a:path w="51652" h="823614">
                  <a:moveTo>
                    <a:pt x="0" y="0"/>
                  </a:moveTo>
                  <a:lnTo>
                    <a:pt x="51652" y="0"/>
                  </a:lnTo>
                  <a:lnTo>
                    <a:pt x="51652" y="823614"/>
                  </a:lnTo>
                  <a:lnTo>
                    <a:pt x="0" y="823614"/>
                  </a:lnTo>
                  <a:close/>
                </a:path>
              </a:pathLst>
            </a:custGeom>
            <a:solidFill>
              <a:schemeClr val="accent1"/>
            </a:solidFill>
            <a:ln w="397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Arial"/>
                <a:ea typeface="+mn-ea"/>
                <a:cs typeface="+mn-cs"/>
              </a:endParaRPr>
            </a:p>
          </p:txBody>
        </p:sp>
        <p:sp>
          <p:nvSpPr>
            <p:cNvPr id="36" name="Freeform: Shape 35">
              <a:extLst>
                <a:ext uri="{FF2B5EF4-FFF2-40B4-BE49-F238E27FC236}">
                  <a16:creationId xmlns:a16="http://schemas.microsoft.com/office/drawing/2014/main" id="{08A78E26-52A7-00DC-6495-DA0A2F1EBCC3}"/>
                </a:ext>
              </a:extLst>
            </p:cNvPr>
            <p:cNvSpPr/>
            <p:nvPr/>
          </p:nvSpPr>
          <p:spPr>
            <a:xfrm>
              <a:off x="8339692" y="3782381"/>
              <a:ext cx="51652" cy="823614"/>
            </a:xfrm>
            <a:custGeom>
              <a:avLst/>
              <a:gdLst>
                <a:gd name="connsiteX0" fmla="*/ 0 w 51652"/>
                <a:gd name="connsiteY0" fmla="*/ 0 h 823614"/>
                <a:gd name="connsiteX1" fmla="*/ 51652 w 51652"/>
                <a:gd name="connsiteY1" fmla="*/ 0 h 823614"/>
                <a:gd name="connsiteX2" fmla="*/ 51652 w 51652"/>
                <a:gd name="connsiteY2" fmla="*/ 823614 h 823614"/>
                <a:gd name="connsiteX3" fmla="*/ 0 w 51652"/>
                <a:gd name="connsiteY3" fmla="*/ 823614 h 823614"/>
              </a:gdLst>
              <a:ahLst/>
              <a:cxnLst>
                <a:cxn ang="0">
                  <a:pos x="connsiteX0" y="connsiteY0"/>
                </a:cxn>
                <a:cxn ang="0">
                  <a:pos x="connsiteX1" y="connsiteY1"/>
                </a:cxn>
                <a:cxn ang="0">
                  <a:pos x="connsiteX2" y="connsiteY2"/>
                </a:cxn>
                <a:cxn ang="0">
                  <a:pos x="connsiteX3" y="connsiteY3"/>
                </a:cxn>
              </a:cxnLst>
              <a:rect l="l" t="t" r="r" b="b"/>
              <a:pathLst>
                <a:path w="51652" h="823614">
                  <a:moveTo>
                    <a:pt x="0" y="0"/>
                  </a:moveTo>
                  <a:lnTo>
                    <a:pt x="51652" y="0"/>
                  </a:lnTo>
                  <a:lnTo>
                    <a:pt x="51652" y="823614"/>
                  </a:lnTo>
                  <a:lnTo>
                    <a:pt x="0" y="823614"/>
                  </a:lnTo>
                  <a:close/>
                </a:path>
              </a:pathLst>
            </a:custGeom>
            <a:solidFill>
              <a:schemeClr val="accent3"/>
            </a:solidFill>
            <a:ln w="397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Arial"/>
                <a:ea typeface="+mn-ea"/>
                <a:cs typeface="+mn-cs"/>
              </a:endParaRPr>
            </a:p>
          </p:txBody>
        </p:sp>
        <p:sp>
          <p:nvSpPr>
            <p:cNvPr id="39" name="Freeform: Shape 38">
              <a:extLst>
                <a:ext uri="{FF2B5EF4-FFF2-40B4-BE49-F238E27FC236}">
                  <a16:creationId xmlns:a16="http://schemas.microsoft.com/office/drawing/2014/main" id="{83F97568-CF68-D79B-054B-16537A60D1AD}"/>
                </a:ext>
              </a:extLst>
            </p:cNvPr>
            <p:cNvSpPr/>
            <p:nvPr/>
          </p:nvSpPr>
          <p:spPr>
            <a:xfrm>
              <a:off x="2767014" y="1961124"/>
              <a:ext cx="2088100" cy="2088100"/>
            </a:xfrm>
            <a:custGeom>
              <a:avLst/>
              <a:gdLst>
                <a:gd name="connsiteX0" fmla="*/ 2088004 w 2088100"/>
                <a:gd name="connsiteY0" fmla="*/ 1043455 h 2088100"/>
                <a:gd name="connsiteX1" fmla="*/ 1043954 w 2088100"/>
                <a:gd name="connsiteY1" fmla="*/ 2087505 h 2088100"/>
                <a:gd name="connsiteX2" fmla="*/ -97 w 2088100"/>
                <a:gd name="connsiteY2" fmla="*/ 1043455 h 2088100"/>
                <a:gd name="connsiteX3" fmla="*/ 1043954 w 2088100"/>
                <a:gd name="connsiteY3" fmla="*/ -595 h 2088100"/>
                <a:gd name="connsiteX4" fmla="*/ 2088004 w 2088100"/>
                <a:gd name="connsiteY4" fmla="*/ 1043455 h 208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8100" h="2088100">
                  <a:moveTo>
                    <a:pt x="2088004" y="1043455"/>
                  </a:moveTo>
                  <a:cubicBezTo>
                    <a:pt x="2088004" y="1620052"/>
                    <a:pt x="1620551" y="2087505"/>
                    <a:pt x="1043954" y="2087505"/>
                  </a:cubicBezTo>
                  <a:cubicBezTo>
                    <a:pt x="467356" y="2087505"/>
                    <a:pt x="-97" y="1620052"/>
                    <a:pt x="-97" y="1043455"/>
                  </a:cubicBezTo>
                  <a:cubicBezTo>
                    <a:pt x="-97" y="466857"/>
                    <a:pt x="467316" y="-595"/>
                    <a:pt x="1043954" y="-595"/>
                  </a:cubicBezTo>
                  <a:cubicBezTo>
                    <a:pt x="1620591" y="-595"/>
                    <a:pt x="2088004" y="466857"/>
                    <a:pt x="2088004" y="1043455"/>
                  </a:cubicBezTo>
                  <a:close/>
                </a:path>
              </a:pathLst>
            </a:custGeom>
            <a:solidFill>
              <a:schemeClr val="bg1"/>
            </a:solidFill>
            <a:ln w="3973" cap="flat">
              <a:noFill/>
              <a:prstDash val="solid"/>
              <a:miter/>
            </a:ln>
            <a:effectLst>
              <a:outerShdw blurRad="63500" sx="102000" sy="102000" algn="ctr" rotWithShape="0">
                <a:prstClr val="black">
                  <a:alpha val="2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Arial"/>
                <a:ea typeface="+mn-ea"/>
                <a:cs typeface="+mn-cs"/>
              </a:endParaRPr>
            </a:p>
          </p:txBody>
        </p:sp>
        <p:sp>
          <p:nvSpPr>
            <p:cNvPr id="41" name="Freeform: Shape 40">
              <a:extLst>
                <a:ext uri="{FF2B5EF4-FFF2-40B4-BE49-F238E27FC236}">
                  <a16:creationId xmlns:a16="http://schemas.microsoft.com/office/drawing/2014/main" id="{C08C3D59-3FD6-BCC6-EFFB-0F6AFE39A403}"/>
                </a:ext>
              </a:extLst>
            </p:cNvPr>
            <p:cNvSpPr/>
            <p:nvPr/>
          </p:nvSpPr>
          <p:spPr>
            <a:xfrm>
              <a:off x="7329415" y="1961124"/>
              <a:ext cx="2088099" cy="2088100"/>
            </a:xfrm>
            <a:custGeom>
              <a:avLst/>
              <a:gdLst>
                <a:gd name="connsiteX0" fmla="*/ 2088003 w 2088099"/>
                <a:gd name="connsiteY0" fmla="*/ 1043455 h 2088100"/>
                <a:gd name="connsiteX1" fmla="*/ 1043954 w 2088099"/>
                <a:gd name="connsiteY1" fmla="*/ 2087505 h 2088100"/>
                <a:gd name="connsiteX2" fmla="*/ -97 w 2088099"/>
                <a:gd name="connsiteY2" fmla="*/ 1043455 h 2088100"/>
                <a:gd name="connsiteX3" fmla="*/ 1043954 w 2088099"/>
                <a:gd name="connsiteY3" fmla="*/ -595 h 2088100"/>
                <a:gd name="connsiteX4" fmla="*/ 2088003 w 2088099"/>
                <a:gd name="connsiteY4" fmla="*/ 1043455 h 208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8099" h="2088100">
                  <a:moveTo>
                    <a:pt x="2088003" y="1043455"/>
                  </a:moveTo>
                  <a:cubicBezTo>
                    <a:pt x="2088003" y="1620052"/>
                    <a:pt x="1620591" y="2087505"/>
                    <a:pt x="1043954" y="2087505"/>
                  </a:cubicBezTo>
                  <a:cubicBezTo>
                    <a:pt x="467316" y="2087505"/>
                    <a:pt x="-97" y="1620052"/>
                    <a:pt x="-97" y="1043455"/>
                  </a:cubicBezTo>
                  <a:cubicBezTo>
                    <a:pt x="-97" y="466857"/>
                    <a:pt x="467356" y="-595"/>
                    <a:pt x="1043954" y="-595"/>
                  </a:cubicBezTo>
                  <a:cubicBezTo>
                    <a:pt x="1620551" y="-595"/>
                    <a:pt x="2088003" y="466857"/>
                    <a:pt x="2088003" y="1043455"/>
                  </a:cubicBezTo>
                  <a:close/>
                </a:path>
              </a:pathLst>
            </a:custGeom>
            <a:solidFill>
              <a:schemeClr val="bg1"/>
            </a:solidFill>
            <a:ln w="3973" cap="flat">
              <a:noFill/>
              <a:prstDash val="solid"/>
              <a:miter/>
            </a:ln>
            <a:effectLst>
              <a:outerShdw blurRad="63500" sx="102000" sy="102000" algn="ctr" rotWithShape="0">
                <a:prstClr val="black">
                  <a:alpha val="2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Arial"/>
                <a:ea typeface="+mn-ea"/>
                <a:cs typeface="+mn-cs"/>
              </a:endParaRPr>
            </a:p>
          </p:txBody>
        </p:sp>
        <p:sp>
          <p:nvSpPr>
            <p:cNvPr id="44" name="Freeform: Shape 43">
              <a:extLst>
                <a:ext uri="{FF2B5EF4-FFF2-40B4-BE49-F238E27FC236}">
                  <a16:creationId xmlns:a16="http://schemas.microsoft.com/office/drawing/2014/main" id="{D27A9603-E351-DD63-4AAB-7D4C19D33791}"/>
                </a:ext>
              </a:extLst>
            </p:cNvPr>
            <p:cNvSpPr/>
            <p:nvPr/>
          </p:nvSpPr>
          <p:spPr>
            <a:xfrm>
              <a:off x="2920302" y="2114412"/>
              <a:ext cx="1781484" cy="1046553"/>
            </a:xfrm>
            <a:custGeom>
              <a:avLst/>
              <a:gdLst>
                <a:gd name="connsiteX0" fmla="*/ 1781388 w 1781484"/>
                <a:gd name="connsiteY0" fmla="*/ 890167 h 1046553"/>
                <a:gd name="connsiteX1" fmla="*/ 890666 w 1781484"/>
                <a:gd name="connsiteY1" fmla="*/ -595 h 1046553"/>
                <a:gd name="connsiteX2" fmla="*/ -97 w 1781484"/>
                <a:gd name="connsiteY2" fmla="*/ 890167 h 1046553"/>
                <a:gd name="connsiteX3" fmla="*/ 261 w 1781484"/>
                <a:gd name="connsiteY3" fmla="*/ 915516 h 1046553"/>
                <a:gd name="connsiteX4" fmla="*/ 799281 w 1781484"/>
                <a:gd name="connsiteY4" fmla="*/ 915516 h 1046553"/>
                <a:gd name="connsiteX5" fmla="*/ 891182 w 1781484"/>
                <a:gd name="connsiteY5" fmla="*/ 1045958 h 1046553"/>
                <a:gd name="connsiteX6" fmla="*/ 982567 w 1781484"/>
                <a:gd name="connsiteY6" fmla="*/ 915516 h 1046553"/>
                <a:gd name="connsiteX7" fmla="*/ 1780832 w 1781484"/>
                <a:gd name="connsiteY7" fmla="*/ 915516 h 1046553"/>
                <a:gd name="connsiteX8" fmla="*/ 1781388 w 1781484"/>
                <a:gd name="connsiteY8" fmla="*/ 890167 h 104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1484" h="1046553">
                  <a:moveTo>
                    <a:pt x="1781388" y="890167"/>
                  </a:moveTo>
                  <a:cubicBezTo>
                    <a:pt x="1781388" y="398199"/>
                    <a:pt x="1382593" y="-595"/>
                    <a:pt x="890666" y="-595"/>
                  </a:cubicBezTo>
                  <a:cubicBezTo>
                    <a:pt x="398738" y="-595"/>
                    <a:pt x="-97" y="398199"/>
                    <a:pt x="-97" y="890167"/>
                  </a:cubicBezTo>
                  <a:cubicBezTo>
                    <a:pt x="-97" y="898670"/>
                    <a:pt x="-97" y="907093"/>
                    <a:pt x="261" y="915516"/>
                  </a:cubicBezTo>
                  <a:lnTo>
                    <a:pt x="799281" y="915516"/>
                  </a:lnTo>
                  <a:lnTo>
                    <a:pt x="891182" y="1045958"/>
                  </a:lnTo>
                  <a:lnTo>
                    <a:pt x="982567" y="915516"/>
                  </a:lnTo>
                  <a:lnTo>
                    <a:pt x="1780832" y="915516"/>
                  </a:lnTo>
                  <a:cubicBezTo>
                    <a:pt x="1781229" y="907093"/>
                    <a:pt x="1781388" y="898670"/>
                    <a:pt x="1781388" y="890167"/>
                  </a:cubicBezTo>
                  <a:close/>
                </a:path>
              </a:pathLst>
            </a:custGeom>
            <a:solidFill>
              <a:schemeClr val="accent1"/>
            </a:solidFill>
            <a:ln w="397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Arial"/>
                <a:ea typeface="+mn-ea"/>
                <a:cs typeface="+mn-cs"/>
              </a:endParaRPr>
            </a:p>
          </p:txBody>
        </p:sp>
        <p:sp>
          <p:nvSpPr>
            <p:cNvPr id="46" name="Freeform: Shape 45">
              <a:extLst>
                <a:ext uri="{FF2B5EF4-FFF2-40B4-BE49-F238E27FC236}">
                  <a16:creationId xmlns:a16="http://schemas.microsoft.com/office/drawing/2014/main" id="{95E3449E-B9CD-A5F1-D073-4C27C5D2822E}"/>
                </a:ext>
              </a:extLst>
            </p:cNvPr>
            <p:cNvSpPr/>
            <p:nvPr/>
          </p:nvSpPr>
          <p:spPr>
            <a:xfrm>
              <a:off x="7482703" y="2114412"/>
              <a:ext cx="1781484" cy="1046553"/>
            </a:xfrm>
            <a:custGeom>
              <a:avLst/>
              <a:gdLst>
                <a:gd name="connsiteX0" fmla="*/ 1781388 w 1781484"/>
                <a:gd name="connsiteY0" fmla="*/ 890167 h 1046553"/>
                <a:gd name="connsiteX1" fmla="*/ 890666 w 1781484"/>
                <a:gd name="connsiteY1" fmla="*/ -595 h 1046553"/>
                <a:gd name="connsiteX2" fmla="*/ -97 w 1781484"/>
                <a:gd name="connsiteY2" fmla="*/ 890167 h 1046553"/>
                <a:gd name="connsiteX3" fmla="*/ 301 w 1781484"/>
                <a:gd name="connsiteY3" fmla="*/ 915516 h 1046553"/>
                <a:gd name="connsiteX4" fmla="*/ 799320 w 1781484"/>
                <a:gd name="connsiteY4" fmla="*/ 915516 h 1046553"/>
                <a:gd name="connsiteX5" fmla="*/ 891182 w 1781484"/>
                <a:gd name="connsiteY5" fmla="*/ 1045958 h 1046553"/>
                <a:gd name="connsiteX6" fmla="*/ 982567 w 1781484"/>
                <a:gd name="connsiteY6" fmla="*/ 915516 h 1046553"/>
                <a:gd name="connsiteX7" fmla="*/ 1781189 w 1781484"/>
                <a:gd name="connsiteY7" fmla="*/ 915516 h 1046553"/>
                <a:gd name="connsiteX8" fmla="*/ 1781388 w 1781484"/>
                <a:gd name="connsiteY8" fmla="*/ 890167 h 104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1484" h="1046553">
                  <a:moveTo>
                    <a:pt x="1781388" y="890167"/>
                  </a:moveTo>
                  <a:cubicBezTo>
                    <a:pt x="1781388" y="398199"/>
                    <a:pt x="1382593" y="-595"/>
                    <a:pt x="890666" y="-595"/>
                  </a:cubicBezTo>
                  <a:cubicBezTo>
                    <a:pt x="398738" y="-595"/>
                    <a:pt x="-97" y="398199"/>
                    <a:pt x="-97" y="890167"/>
                  </a:cubicBezTo>
                  <a:cubicBezTo>
                    <a:pt x="-97" y="898670"/>
                    <a:pt x="-97" y="907093"/>
                    <a:pt x="301" y="915516"/>
                  </a:cubicBezTo>
                  <a:lnTo>
                    <a:pt x="799320" y="915516"/>
                  </a:lnTo>
                  <a:lnTo>
                    <a:pt x="891182" y="1045958"/>
                  </a:lnTo>
                  <a:lnTo>
                    <a:pt x="982567" y="915516"/>
                  </a:lnTo>
                  <a:lnTo>
                    <a:pt x="1781189" y="915516"/>
                  </a:lnTo>
                  <a:cubicBezTo>
                    <a:pt x="1781189" y="907093"/>
                    <a:pt x="1781388" y="898670"/>
                    <a:pt x="1781388" y="890167"/>
                  </a:cubicBezTo>
                  <a:close/>
                </a:path>
              </a:pathLst>
            </a:custGeom>
            <a:solidFill>
              <a:schemeClr val="accent3"/>
            </a:solidFill>
            <a:ln w="397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Arial"/>
                <a:ea typeface="+mn-ea"/>
                <a:cs typeface="+mn-cs"/>
              </a:endParaRPr>
            </a:p>
          </p:txBody>
        </p:sp>
        <p:sp>
          <p:nvSpPr>
            <p:cNvPr id="49" name="Freeform: Shape 48">
              <a:extLst>
                <a:ext uri="{FF2B5EF4-FFF2-40B4-BE49-F238E27FC236}">
                  <a16:creationId xmlns:a16="http://schemas.microsoft.com/office/drawing/2014/main" id="{7815269C-3BBC-5517-2646-0DF01B038419}"/>
                </a:ext>
              </a:extLst>
            </p:cNvPr>
            <p:cNvSpPr/>
            <p:nvPr/>
          </p:nvSpPr>
          <p:spPr>
            <a:xfrm>
              <a:off x="2036199" y="4578870"/>
              <a:ext cx="3536782" cy="54126"/>
            </a:xfrm>
            <a:custGeom>
              <a:avLst/>
              <a:gdLst>
                <a:gd name="connsiteX0" fmla="*/ 0 w 1781484"/>
                <a:gd name="connsiteY0" fmla="*/ 0 h 51572"/>
                <a:gd name="connsiteX1" fmla="*/ 1781485 w 1781484"/>
                <a:gd name="connsiteY1" fmla="*/ 0 h 51572"/>
                <a:gd name="connsiteX2" fmla="*/ 1781485 w 1781484"/>
                <a:gd name="connsiteY2" fmla="*/ 51573 h 51572"/>
                <a:gd name="connsiteX3" fmla="*/ 0 w 1781484"/>
                <a:gd name="connsiteY3" fmla="*/ 51573 h 51572"/>
              </a:gdLst>
              <a:ahLst/>
              <a:cxnLst>
                <a:cxn ang="0">
                  <a:pos x="connsiteX0" y="connsiteY0"/>
                </a:cxn>
                <a:cxn ang="0">
                  <a:pos x="connsiteX1" y="connsiteY1"/>
                </a:cxn>
                <a:cxn ang="0">
                  <a:pos x="connsiteX2" y="connsiteY2"/>
                </a:cxn>
                <a:cxn ang="0">
                  <a:pos x="connsiteX3" y="connsiteY3"/>
                </a:cxn>
              </a:cxnLst>
              <a:rect l="l" t="t" r="r" b="b"/>
              <a:pathLst>
                <a:path w="1781484" h="51572">
                  <a:moveTo>
                    <a:pt x="0" y="0"/>
                  </a:moveTo>
                  <a:lnTo>
                    <a:pt x="1781485" y="0"/>
                  </a:lnTo>
                  <a:lnTo>
                    <a:pt x="1781485" y="51573"/>
                  </a:lnTo>
                  <a:lnTo>
                    <a:pt x="0" y="51573"/>
                  </a:lnTo>
                  <a:close/>
                </a:path>
              </a:pathLst>
            </a:custGeom>
            <a:solidFill>
              <a:schemeClr val="accent1"/>
            </a:solidFill>
            <a:ln w="397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Arial"/>
                <a:ea typeface="+mn-ea"/>
                <a:cs typeface="+mn-cs"/>
              </a:endParaRPr>
            </a:p>
          </p:txBody>
        </p:sp>
        <p:sp>
          <p:nvSpPr>
            <p:cNvPr id="54" name="TextBox 53">
              <a:extLst>
                <a:ext uri="{FF2B5EF4-FFF2-40B4-BE49-F238E27FC236}">
                  <a16:creationId xmlns:a16="http://schemas.microsoft.com/office/drawing/2014/main" id="{68938A1B-DB23-C71E-842C-43CC29401D15}"/>
                </a:ext>
              </a:extLst>
            </p:cNvPr>
            <p:cNvSpPr txBox="1"/>
            <p:nvPr/>
          </p:nvSpPr>
          <p:spPr>
            <a:xfrm>
              <a:off x="1792595" y="4639300"/>
              <a:ext cx="3780386" cy="2787247"/>
            </a:xfrm>
            <a:prstGeom prst="rect">
              <a:avLst/>
            </a:prstGeom>
            <a:noFill/>
          </p:spPr>
          <p:txBody>
            <a:bodyPr wrap="square">
              <a:spAutoFit/>
            </a:bodyPr>
            <a:lstStyle/>
            <a:p>
              <a:pPr marL="285750" marR="0" lvl="0" indent="-285750" algn="just"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srgbClr val="F0F0F0">
                      <a:lumMod val="10000"/>
                    </a:srgbClr>
                  </a:solidFill>
                  <a:effectLst/>
                  <a:uLnTx/>
                  <a:uFillTx/>
                  <a:latin typeface="Calibri" panose="020F0502020204030204"/>
                  <a:ea typeface="+mn-ea"/>
                  <a:cs typeface="Segoe UI" panose="020B0502040204020203" pitchFamily="34" charset="0"/>
                </a:rPr>
                <a:t>Promoting adoption of scalable, collaborative models can accelerate growth and innovation.</a:t>
              </a:r>
            </a:p>
            <a:p>
              <a:pPr marL="285750" marR="0" lvl="0" indent="-285750" algn="just"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srgbClr val="F0F0F0">
                      <a:lumMod val="10000"/>
                    </a:srgbClr>
                  </a:solidFill>
                  <a:effectLst/>
                  <a:uLnTx/>
                  <a:uFillTx/>
                  <a:latin typeface="Calibri" panose="020F0502020204030204"/>
                  <a:ea typeface="+mn-ea"/>
                  <a:cs typeface="Segoe UI" panose="020B0502040204020203" pitchFamily="34" charset="0"/>
                </a:rPr>
                <a:t>Mindsets and legacy systems are to be updated to enable faster adoption of new technologies and processes.</a:t>
              </a:r>
            </a:p>
            <a:p>
              <a:pPr marL="285750" marR="0" lvl="0" indent="-285750" algn="just"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srgbClr val="F0F0F0">
                      <a:lumMod val="10000"/>
                    </a:srgbClr>
                  </a:solidFill>
                  <a:effectLst/>
                  <a:uLnTx/>
                  <a:uFillTx/>
                  <a:latin typeface="Calibri" panose="020F0502020204030204"/>
                  <a:ea typeface="+mn-ea"/>
                  <a:cs typeface="Segoe UI" panose="020B0502040204020203" pitchFamily="34" charset="0"/>
                </a:rPr>
                <a:t>Shared autonomy and collaborative decision-making can ease integration while preserving firm identity.</a:t>
              </a:r>
            </a:p>
            <a:p>
              <a:pPr marL="285750" marR="0" lvl="0" indent="-285750" algn="just"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srgbClr val="F0F0F0">
                      <a:lumMod val="10000"/>
                    </a:srgbClr>
                  </a:solidFill>
                  <a:effectLst/>
                  <a:uLnTx/>
                  <a:uFillTx/>
                  <a:latin typeface="Calibri" panose="020F0502020204030204"/>
                  <a:ea typeface="+mn-ea"/>
                  <a:cs typeface="Segoe UI" panose="020B0502040204020203" pitchFamily="34" charset="0"/>
                </a:rPr>
                <a:t>Trust among merging entities and alignment of goals are to be strengthened to enhance effective collaboration.</a:t>
              </a:r>
            </a:p>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200" b="0" i="0" u="none" strike="noStrike" kern="1200" cap="none" spc="0" normalizeH="0" baseline="0" noProof="0" dirty="0">
                <a:ln>
                  <a:noFill/>
                </a:ln>
                <a:solidFill>
                  <a:srgbClr val="2F2F2F">
                    <a:lumMod val="85000"/>
                    <a:lumOff val="15000"/>
                  </a:srgbClr>
                </a:solidFill>
                <a:effectLst/>
                <a:uLnTx/>
                <a:uFillTx/>
                <a:latin typeface="Montserrat" panose="00000500000000000000" pitchFamily="2" charset="0"/>
                <a:ea typeface="+mn-ea"/>
                <a:cs typeface="+mn-cs"/>
              </a:endParaRPr>
            </a:p>
          </p:txBody>
        </p:sp>
        <p:sp>
          <p:nvSpPr>
            <p:cNvPr id="56" name="TextBox 55">
              <a:extLst>
                <a:ext uri="{FF2B5EF4-FFF2-40B4-BE49-F238E27FC236}">
                  <a16:creationId xmlns:a16="http://schemas.microsoft.com/office/drawing/2014/main" id="{884EAC13-75C1-BEC3-353F-B9CEF1C90D36}"/>
                </a:ext>
              </a:extLst>
            </p:cNvPr>
            <p:cNvSpPr txBox="1"/>
            <p:nvPr/>
          </p:nvSpPr>
          <p:spPr>
            <a:xfrm>
              <a:off x="6475222" y="4639300"/>
              <a:ext cx="3684513" cy="2613044"/>
            </a:xfrm>
            <a:prstGeom prst="rect">
              <a:avLst/>
            </a:prstGeom>
            <a:noFill/>
          </p:spPr>
          <p:txBody>
            <a:bodyPr wrap="square">
              <a:spAutoFit/>
            </a:bodyPr>
            <a:lstStyle/>
            <a:p>
              <a:pPr marL="285750" marR="0" lvl="0" indent="-285750" algn="just"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srgbClr val="F0F0F0">
                      <a:lumMod val="10000"/>
                    </a:srgbClr>
                  </a:solidFill>
                  <a:effectLst/>
                  <a:uLnTx/>
                  <a:uFillTx/>
                  <a:latin typeface="Calibri" panose="020F0502020204030204"/>
                  <a:ea typeface="+mn-ea"/>
                  <a:cs typeface="Segoe UI" panose="020B0502040204020203" pitchFamily="34" charset="0"/>
                </a:rPr>
                <a:t>Streamlining workflows and standardizing processes can facilitate smooth integration and operational efficiency.</a:t>
              </a:r>
            </a:p>
            <a:p>
              <a:pPr marL="285750" marR="0" lvl="0" indent="-285750" algn="just"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srgbClr val="F0F0F0">
                      <a:lumMod val="10000"/>
                    </a:srgbClr>
                  </a:solidFill>
                  <a:effectLst/>
                  <a:uLnTx/>
                  <a:uFillTx/>
                  <a:latin typeface="Calibri" panose="020F0502020204030204"/>
                  <a:ea typeface="+mn-ea"/>
                  <a:cs typeface="Segoe UI" panose="020B0502040204020203" pitchFamily="34" charset="0"/>
                </a:rPr>
                <a:t>Knowledge transfer, mentoring, and team alignment improve collaboration.</a:t>
              </a:r>
            </a:p>
            <a:p>
              <a:pPr marL="285750" marR="0" lvl="0" indent="-285750" algn="just"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srgbClr val="F0F0F0">
                      <a:lumMod val="10000"/>
                    </a:srgbClr>
                  </a:solidFill>
                  <a:effectLst/>
                  <a:uLnTx/>
                  <a:uFillTx/>
                  <a:latin typeface="Calibri" panose="020F0502020204030204"/>
                  <a:ea typeface="+mn-ea"/>
                  <a:cs typeface="Segoe UI" panose="020B0502040204020203" pitchFamily="34" charset="0"/>
                </a:rPr>
                <a:t>Structured onboarding and upskilling need to be implemented for smooth transitions.</a:t>
              </a:r>
            </a:p>
            <a:p>
              <a:pPr marL="285750" marR="0" lvl="0" indent="-285750" algn="just"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srgbClr val="F0F0F0">
                      <a:lumMod val="10000"/>
                    </a:srgbClr>
                  </a:solidFill>
                  <a:effectLst/>
                  <a:uLnTx/>
                  <a:uFillTx/>
                  <a:latin typeface="Calibri" panose="020F0502020204030204"/>
                  <a:ea typeface="+mn-ea"/>
                  <a:cs typeface="Segoe UI" panose="020B0502040204020203" pitchFamily="34" charset="0"/>
                </a:rPr>
                <a:t>Clear roles and accountability enhance coordination.</a:t>
              </a:r>
            </a:p>
            <a:p>
              <a:pPr marL="285750" marR="0" lvl="0" indent="-285750" algn="just"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srgbClr val="F0F0F0">
                      <a:lumMod val="10000"/>
                    </a:srgbClr>
                  </a:solidFill>
                  <a:effectLst/>
                  <a:uLnTx/>
                  <a:uFillTx/>
                  <a:latin typeface="Calibri" panose="020F0502020204030204"/>
                  <a:ea typeface="+mn-ea"/>
                  <a:cs typeface="Segoe UI" panose="020B0502040204020203" pitchFamily="34" charset="0"/>
                </a:rPr>
                <a:t>Operational differences are to be addressed proactively to preserve firm identity.</a:t>
              </a:r>
            </a:p>
          </p:txBody>
        </p:sp>
        <p:pic>
          <p:nvPicPr>
            <p:cNvPr id="61" name="Picture 60" descr="A black background with a black square&#10;&#10;Description automatically generated with medium confidence">
              <a:extLst>
                <a:ext uri="{FF2B5EF4-FFF2-40B4-BE49-F238E27FC236}">
                  <a16:creationId xmlns:a16="http://schemas.microsoft.com/office/drawing/2014/main" id="{94144414-9820-B274-8EE6-701AB54F31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03821" y="2356727"/>
              <a:ext cx="471742" cy="471742"/>
            </a:xfrm>
            <a:prstGeom prst="rect">
              <a:avLst/>
            </a:prstGeom>
          </p:spPr>
        </p:pic>
        <p:sp>
          <p:nvSpPr>
            <p:cNvPr id="64" name="TextBox 63">
              <a:extLst>
                <a:ext uri="{FF2B5EF4-FFF2-40B4-BE49-F238E27FC236}">
                  <a16:creationId xmlns:a16="http://schemas.microsoft.com/office/drawing/2014/main" id="{5B0D1DB9-103B-CDDA-ADD0-05011081E31D}"/>
                </a:ext>
              </a:extLst>
            </p:cNvPr>
            <p:cNvSpPr txBox="1"/>
            <p:nvPr/>
          </p:nvSpPr>
          <p:spPr>
            <a:xfrm>
              <a:off x="2700658" y="3137891"/>
              <a:ext cx="2163835" cy="69681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dirty="0">
                  <a:ln>
                    <a:noFill/>
                  </a:ln>
                  <a:solidFill>
                    <a:srgbClr val="2F2F2F"/>
                  </a:solidFill>
                  <a:effectLst/>
                  <a:uLnTx/>
                  <a:uFillTx/>
                  <a:latin typeface="Georgia" panose="02040502050405020303" pitchFamily="18" charset="0"/>
                  <a:ea typeface="+mn-ea"/>
                  <a:cs typeface="Arial" pitchFamily="34" charset="0"/>
                </a:rPr>
                <a:t>Organizational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dirty="0">
                  <a:ln>
                    <a:noFill/>
                  </a:ln>
                  <a:solidFill>
                    <a:srgbClr val="2F2F2F"/>
                  </a:solidFill>
                  <a:effectLst/>
                  <a:uLnTx/>
                  <a:uFillTx/>
                  <a:latin typeface="Georgia" panose="02040502050405020303" pitchFamily="18" charset="0"/>
                  <a:ea typeface="+mn-ea"/>
                  <a:cs typeface="Arial" pitchFamily="34" charset="0"/>
                </a:rPr>
                <a:t>Inertia &amp;  Cultural Resistance</a:t>
              </a:r>
              <a:endParaRPr kumimoji="0" lang="ko-KR" altLang="en-US" sz="1400" b="1" i="0" u="none" strike="noStrike" kern="1200" cap="none" spc="0" normalizeH="0" baseline="0" noProof="0" dirty="0">
                <a:ln>
                  <a:noFill/>
                </a:ln>
                <a:solidFill>
                  <a:srgbClr val="2F2F2F"/>
                </a:solidFill>
                <a:effectLst/>
                <a:uLnTx/>
                <a:uFillTx/>
                <a:latin typeface="Georgia" panose="02040502050405020303" pitchFamily="18" charset="0"/>
                <a:ea typeface="+mn-ea"/>
                <a:cs typeface="Arial" pitchFamily="34" charset="0"/>
              </a:endParaRPr>
            </a:p>
          </p:txBody>
        </p:sp>
        <p:sp>
          <p:nvSpPr>
            <p:cNvPr id="66" name="TextBox 65">
              <a:extLst>
                <a:ext uri="{FF2B5EF4-FFF2-40B4-BE49-F238E27FC236}">
                  <a16:creationId xmlns:a16="http://schemas.microsoft.com/office/drawing/2014/main" id="{D8A3A79B-7BD8-280D-E877-33130FB261F1}"/>
                </a:ext>
              </a:extLst>
            </p:cNvPr>
            <p:cNvSpPr txBox="1"/>
            <p:nvPr/>
          </p:nvSpPr>
          <p:spPr>
            <a:xfrm>
              <a:off x="7501172" y="3192270"/>
              <a:ext cx="1744546" cy="4935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2F2F2F"/>
                  </a:solidFill>
                  <a:effectLst/>
                  <a:uLnTx/>
                  <a:uFillTx/>
                  <a:latin typeface="Georgia" panose="02040502050405020303" pitchFamily="18" charset="0"/>
                  <a:ea typeface="+mn-ea"/>
                  <a:cs typeface="Arial" pitchFamily="34" charset="0"/>
                </a:rPr>
                <a:t>Operational Barriers</a:t>
              </a:r>
            </a:p>
          </p:txBody>
        </p:sp>
      </p:grpSp>
      <p:sp>
        <p:nvSpPr>
          <p:cNvPr id="84" name="Freeform: Shape 83">
            <a:extLst>
              <a:ext uri="{FF2B5EF4-FFF2-40B4-BE49-F238E27FC236}">
                <a16:creationId xmlns:a16="http://schemas.microsoft.com/office/drawing/2014/main" id="{7832C630-4513-B06F-50F1-901D29D40DE7}"/>
              </a:ext>
            </a:extLst>
          </p:cNvPr>
          <p:cNvSpPr/>
          <p:nvPr/>
        </p:nvSpPr>
        <p:spPr>
          <a:xfrm>
            <a:off x="6742490" y="3839284"/>
            <a:ext cx="3733800" cy="57377"/>
          </a:xfrm>
          <a:custGeom>
            <a:avLst/>
            <a:gdLst>
              <a:gd name="connsiteX0" fmla="*/ 0 w 1781484"/>
              <a:gd name="connsiteY0" fmla="*/ 0 h 51572"/>
              <a:gd name="connsiteX1" fmla="*/ 1781485 w 1781484"/>
              <a:gd name="connsiteY1" fmla="*/ 0 h 51572"/>
              <a:gd name="connsiteX2" fmla="*/ 1781485 w 1781484"/>
              <a:gd name="connsiteY2" fmla="*/ 51573 h 51572"/>
              <a:gd name="connsiteX3" fmla="*/ 0 w 1781484"/>
              <a:gd name="connsiteY3" fmla="*/ 51573 h 51572"/>
            </a:gdLst>
            <a:ahLst/>
            <a:cxnLst>
              <a:cxn ang="0">
                <a:pos x="connsiteX0" y="connsiteY0"/>
              </a:cxn>
              <a:cxn ang="0">
                <a:pos x="connsiteX1" y="connsiteY1"/>
              </a:cxn>
              <a:cxn ang="0">
                <a:pos x="connsiteX2" y="connsiteY2"/>
              </a:cxn>
              <a:cxn ang="0">
                <a:pos x="connsiteX3" y="connsiteY3"/>
              </a:cxn>
            </a:cxnLst>
            <a:rect l="l" t="t" r="r" b="b"/>
            <a:pathLst>
              <a:path w="1781484" h="51572">
                <a:moveTo>
                  <a:pt x="0" y="0"/>
                </a:moveTo>
                <a:lnTo>
                  <a:pt x="1781485" y="0"/>
                </a:lnTo>
                <a:lnTo>
                  <a:pt x="1781485" y="51573"/>
                </a:lnTo>
                <a:lnTo>
                  <a:pt x="0" y="51573"/>
                </a:lnTo>
                <a:close/>
              </a:path>
            </a:pathLst>
          </a:custGeom>
          <a:solidFill>
            <a:schemeClr val="accent3"/>
          </a:solidFill>
          <a:ln w="397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Arial"/>
              <a:ea typeface="+mn-ea"/>
              <a:cs typeface="+mn-cs"/>
            </a:endParaRPr>
          </a:p>
        </p:txBody>
      </p:sp>
      <p:sp>
        <p:nvSpPr>
          <p:cNvPr id="85" name="TextBox 84">
            <a:extLst>
              <a:ext uri="{FF2B5EF4-FFF2-40B4-BE49-F238E27FC236}">
                <a16:creationId xmlns:a16="http://schemas.microsoft.com/office/drawing/2014/main" id="{47140018-321B-A083-0759-1D9B31A19EB5}"/>
              </a:ext>
            </a:extLst>
          </p:cNvPr>
          <p:cNvSpPr txBox="1"/>
          <p:nvPr/>
        </p:nvSpPr>
        <p:spPr>
          <a:xfrm>
            <a:off x="0" y="-16262"/>
            <a:ext cx="12599504" cy="1015663"/>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IN" sz="3000" b="1" i="0" u="none" strike="noStrike" kern="1200" cap="none" spc="0" normalizeH="0" baseline="0" noProof="0" dirty="0">
                <a:ln>
                  <a:noFill/>
                </a:ln>
                <a:solidFill>
                  <a:srgbClr val="FF0000"/>
                </a:solidFill>
                <a:effectLst/>
                <a:uLnTx/>
                <a:uFillTx/>
                <a:latin typeface="Segoe UI Black"/>
                <a:ea typeface="+mn-ea"/>
                <a:cs typeface="+mn-cs"/>
              </a:rPr>
              <a:t>Internal Challenges </a:t>
            </a:r>
            <a:br>
              <a:rPr kumimoji="0" lang="en-IN" sz="3000" b="1" i="0" u="none" strike="noStrike" kern="1200" cap="none" spc="0" normalizeH="0" baseline="0" noProof="0" dirty="0">
                <a:ln>
                  <a:noFill/>
                </a:ln>
                <a:solidFill>
                  <a:srgbClr val="FF0000"/>
                </a:solidFill>
                <a:effectLst/>
                <a:uLnTx/>
                <a:uFillTx/>
                <a:latin typeface="Segoe UI Black"/>
                <a:ea typeface="+mn-ea"/>
                <a:cs typeface="+mn-cs"/>
              </a:rPr>
            </a:br>
            <a:r>
              <a:rPr kumimoji="0" lang="en-US" sz="3000" b="1" i="0" u="none" strike="noStrike" kern="1200" cap="none" spc="0" normalizeH="0" baseline="0" noProof="0" dirty="0">
                <a:ln>
                  <a:noFill/>
                </a:ln>
                <a:solidFill>
                  <a:srgbClr val="2F2F2F"/>
                </a:solidFill>
                <a:effectLst/>
                <a:uLnTx/>
                <a:uFillTx/>
                <a:latin typeface="Segoe UI Black"/>
                <a:ea typeface="+mn-ea"/>
                <a:cs typeface="+mn-cs"/>
              </a:rPr>
              <a:t>Limiting Restructuring of Indian CA Firms</a:t>
            </a:r>
          </a:p>
        </p:txBody>
      </p:sp>
      <p:pic>
        <p:nvPicPr>
          <p:cNvPr id="104" name="Graphic 103" descr="Board Of Directors with solid fill">
            <a:extLst>
              <a:ext uri="{FF2B5EF4-FFF2-40B4-BE49-F238E27FC236}">
                <a16:creationId xmlns:a16="http://schemas.microsoft.com/office/drawing/2014/main" id="{B5E919D5-27CF-339F-BD5B-ECACE04441A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475062" y="1420724"/>
            <a:ext cx="610305" cy="610305"/>
          </a:xfrm>
          <a:prstGeom prst="rect">
            <a:avLst/>
          </a:prstGeom>
        </p:spPr>
      </p:pic>
      <p:sp>
        <p:nvSpPr>
          <p:cNvPr id="2" name="Freeform: Shape 1">
            <a:extLst>
              <a:ext uri="{FF2B5EF4-FFF2-40B4-BE49-F238E27FC236}">
                <a16:creationId xmlns:a16="http://schemas.microsoft.com/office/drawing/2014/main" id="{71C3C367-8B5D-4528-9635-F161E9C86AD4}"/>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solidFill>
              <a:schemeClr val="accent3"/>
            </a:solidFill>
            <a:prstDash val="solid"/>
            <a:miter/>
          </a:ln>
        </p:spPr>
        <p:txBody>
          <a:bodyPr rtlCol="0" anchor="ctr"/>
          <a:lstStyle/>
          <a:p>
            <a:pPr algn="ctr"/>
            <a:r>
              <a:rPr lang="en-US" b="1" dirty="0">
                <a:solidFill>
                  <a:schemeClr val="bg1"/>
                </a:solidFill>
                <a:latin typeface="Montserrat" panose="00000500000000000000" pitchFamily="2" charset="0"/>
              </a:rPr>
              <a:t>13</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10208162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5E6B1F-BEFA-7D04-3CE8-53A8C9F287FA}"/>
            </a:ext>
          </a:extLst>
        </p:cNvPr>
        <p:cNvGrpSpPr/>
        <p:nvPr/>
      </p:nvGrpSpPr>
      <p:grpSpPr>
        <a:xfrm>
          <a:off x="0" y="0"/>
          <a:ext cx="0" cy="0"/>
          <a:chOff x="0" y="0"/>
          <a:chExt cx="0" cy="0"/>
        </a:xfrm>
      </p:grpSpPr>
      <p:grpSp>
        <p:nvGrpSpPr>
          <p:cNvPr id="32" name="Group 31">
            <a:extLst>
              <a:ext uri="{FF2B5EF4-FFF2-40B4-BE49-F238E27FC236}">
                <a16:creationId xmlns:a16="http://schemas.microsoft.com/office/drawing/2014/main" id="{71353A5C-5262-FFE3-30F0-C62029343221}"/>
              </a:ext>
            </a:extLst>
          </p:cNvPr>
          <p:cNvGrpSpPr/>
          <p:nvPr/>
        </p:nvGrpSpPr>
        <p:grpSpPr>
          <a:xfrm>
            <a:off x="1679382" y="1206412"/>
            <a:ext cx="8915731" cy="5520747"/>
            <a:chOff x="1792595" y="1961124"/>
            <a:chExt cx="8445282" cy="5207947"/>
          </a:xfrm>
        </p:grpSpPr>
        <p:sp>
          <p:nvSpPr>
            <p:cNvPr id="34" name="Freeform: Shape 33">
              <a:extLst>
                <a:ext uri="{FF2B5EF4-FFF2-40B4-BE49-F238E27FC236}">
                  <a16:creationId xmlns:a16="http://schemas.microsoft.com/office/drawing/2014/main" id="{7C16A99B-7E04-3CCE-6108-9770E423D67F}"/>
                </a:ext>
              </a:extLst>
            </p:cNvPr>
            <p:cNvSpPr/>
            <p:nvPr/>
          </p:nvSpPr>
          <p:spPr>
            <a:xfrm>
              <a:off x="3782576" y="3782381"/>
              <a:ext cx="51652" cy="823614"/>
            </a:xfrm>
            <a:custGeom>
              <a:avLst/>
              <a:gdLst>
                <a:gd name="connsiteX0" fmla="*/ 0 w 51652"/>
                <a:gd name="connsiteY0" fmla="*/ 0 h 823614"/>
                <a:gd name="connsiteX1" fmla="*/ 51652 w 51652"/>
                <a:gd name="connsiteY1" fmla="*/ 0 h 823614"/>
                <a:gd name="connsiteX2" fmla="*/ 51652 w 51652"/>
                <a:gd name="connsiteY2" fmla="*/ 823614 h 823614"/>
                <a:gd name="connsiteX3" fmla="*/ 0 w 51652"/>
                <a:gd name="connsiteY3" fmla="*/ 823614 h 823614"/>
              </a:gdLst>
              <a:ahLst/>
              <a:cxnLst>
                <a:cxn ang="0">
                  <a:pos x="connsiteX0" y="connsiteY0"/>
                </a:cxn>
                <a:cxn ang="0">
                  <a:pos x="connsiteX1" y="connsiteY1"/>
                </a:cxn>
                <a:cxn ang="0">
                  <a:pos x="connsiteX2" y="connsiteY2"/>
                </a:cxn>
                <a:cxn ang="0">
                  <a:pos x="connsiteX3" y="connsiteY3"/>
                </a:cxn>
              </a:cxnLst>
              <a:rect l="l" t="t" r="r" b="b"/>
              <a:pathLst>
                <a:path w="51652" h="823614">
                  <a:moveTo>
                    <a:pt x="0" y="0"/>
                  </a:moveTo>
                  <a:lnTo>
                    <a:pt x="51652" y="0"/>
                  </a:lnTo>
                  <a:lnTo>
                    <a:pt x="51652" y="823614"/>
                  </a:lnTo>
                  <a:lnTo>
                    <a:pt x="0" y="823614"/>
                  </a:lnTo>
                  <a:close/>
                </a:path>
              </a:pathLst>
            </a:custGeom>
            <a:solidFill>
              <a:schemeClr val="accent2"/>
            </a:solidFill>
            <a:ln w="397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Montserrat" panose="00000500000000000000" pitchFamily="2" charset="0"/>
              </a:endParaRPr>
            </a:p>
          </p:txBody>
        </p:sp>
        <p:sp>
          <p:nvSpPr>
            <p:cNvPr id="36" name="Freeform: Shape 35">
              <a:extLst>
                <a:ext uri="{FF2B5EF4-FFF2-40B4-BE49-F238E27FC236}">
                  <a16:creationId xmlns:a16="http://schemas.microsoft.com/office/drawing/2014/main" id="{4FE754C1-CCD7-96CD-4972-82F68CE1EBC1}"/>
                </a:ext>
              </a:extLst>
            </p:cNvPr>
            <p:cNvSpPr/>
            <p:nvPr/>
          </p:nvSpPr>
          <p:spPr>
            <a:xfrm>
              <a:off x="8339692" y="3782381"/>
              <a:ext cx="51652" cy="823614"/>
            </a:xfrm>
            <a:custGeom>
              <a:avLst/>
              <a:gdLst>
                <a:gd name="connsiteX0" fmla="*/ 0 w 51652"/>
                <a:gd name="connsiteY0" fmla="*/ 0 h 823614"/>
                <a:gd name="connsiteX1" fmla="*/ 51652 w 51652"/>
                <a:gd name="connsiteY1" fmla="*/ 0 h 823614"/>
                <a:gd name="connsiteX2" fmla="*/ 51652 w 51652"/>
                <a:gd name="connsiteY2" fmla="*/ 823614 h 823614"/>
                <a:gd name="connsiteX3" fmla="*/ 0 w 51652"/>
                <a:gd name="connsiteY3" fmla="*/ 823614 h 823614"/>
              </a:gdLst>
              <a:ahLst/>
              <a:cxnLst>
                <a:cxn ang="0">
                  <a:pos x="connsiteX0" y="connsiteY0"/>
                </a:cxn>
                <a:cxn ang="0">
                  <a:pos x="connsiteX1" y="connsiteY1"/>
                </a:cxn>
                <a:cxn ang="0">
                  <a:pos x="connsiteX2" y="connsiteY2"/>
                </a:cxn>
                <a:cxn ang="0">
                  <a:pos x="connsiteX3" y="connsiteY3"/>
                </a:cxn>
              </a:cxnLst>
              <a:rect l="l" t="t" r="r" b="b"/>
              <a:pathLst>
                <a:path w="51652" h="823614">
                  <a:moveTo>
                    <a:pt x="0" y="0"/>
                  </a:moveTo>
                  <a:lnTo>
                    <a:pt x="51652" y="0"/>
                  </a:lnTo>
                  <a:lnTo>
                    <a:pt x="51652" y="823614"/>
                  </a:lnTo>
                  <a:lnTo>
                    <a:pt x="0" y="823614"/>
                  </a:lnTo>
                  <a:close/>
                </a:path>
              </a:pathLst>
            </a:custGeom>
            <a:solidFill>
              <a:schemeClr val="accent4"/>
            </a:solidFill>
            <a:ln w="397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39" name="Freeform: Shape 38">
              <a:extLst>
                <a:ext uri="{FF2B5EF4-FFF2-40B4-BE49-F238E27FC236}">
                  <a16:creationId xmlns:a16="http://schemas.microsoft.com/office/drawing/2014/main" id="{672A2784-0560-21F4-8A10-8826A767FD8D}"/>
                </a:ext>
              </a:extLst>
            </p:cNvPr>
            <p:cNvSpPr/>
            <p:nvPr/>
          </p:nvSpPr>
          <p:spPr>
            <a:xfrm>
              <a:off x="2767014" y="1961124"/>
              <a:ext cx="2088100" cy="2088100"/>
            </a:xfrm>
            <a:custGeom>
              <a:avLst/>
              <a:gdLst>
                <a:gd name="connsiteX0" fmla="*/ 2088004 w 2088100"/>
                <a:gd name="connsiteY0" fmla="*/ 1043455 h 2088100"/>
                <a:gd name="connsiteX1" fmla="*/ 1043954 w 2088100"/>
                <a:gd name="connsiteY1" fmla="*/ 2087505 h 2088100"/>
                <a:gd name="connsiteX2" fmla="*/ -97 w 2088100"/>
                <a:gd name="connsiteY2" fmla="*/ 1043455 h 2088100"/>
                <a:gd name="connsiteX3" fmla="*/ 1043954 w 2088100"/>
                <a:gd name="connsiteY3" fmla="*/ -595 h 2088100"/>
                <a:gd name="connsiteX4" fmla="*/ 2088004 w 2088100"/>
                <a:gd name="connsiteY4" fmla="*/ 1043455 h 208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8100" h="2088100">
                  <a:moveTo>
                    <a:pt x="2088004" y="1043455"/>
                  </a:moveTo>
                  <a:cubicBezTo>
                    <a:pt x="2088004" y="1620052"/>
                    <a:pt x="1620551" y="2087505"/>
                    <a:pt x="1043954" y="2087505"/>
                  </a:cubicBezTo>
                  <a:cubicBezTo>
                    <a:pt x="467356" y="2087505"/>
                    <a:pt x="-97" y="1620052"/>
                    <a:pt x="-97" y="1043455"/>
                  </a:cubicBezTo>
                  <a:cubicBezTo>
                    <a:pt x="-97" y="466857"/>
                    <a:pt x="467316" y="-595"/>
                    <a:pt x="1043954" y="-595"/>
                  </a:cubicBezTo>
                  <a:cubicBezTo>
                    <a:pt x="1620591" y="-595"/>
                    <a:pt x="2088004" y="466857"/>
                    <a:pt x="2088004" y="1043455"/>
                  </a:cubicBezTo>
                  <a:close/>
                </a:path>
              </a:pathLst>
            </a:custGeom>
            <a:solidFill>
              <a:schemeClr val="bg1"/>
            </a:solidFill>
            <a:ln w="3973" cap="flat">
              <a:noFill/>
              <a:prstDash val="solid"/>
              <a:miter/>
            </a:ln>
            <a:effectLst>
              <a:outerShdw blurRad="63500" sx="102000" sy="102000" algn="ctr" rotWithShape="0">
                <a:prstClr val="black">
                  <a:alpha val="2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41" name="Freeform: Shape 40">
              <a:extLst>
                <a:ext uri="{FF2B5EF4-FFF2-40B4-BE49-F238E27FC236}">
                  <a16:creationId xmlns:a16="http://schemas.microsoft.com/office/drawing/2014/main" id="{979944D2-1CD5-F326-7C38-F0F26906DB07}"/>
                </a:ext>
              </a:extLst>
            </p:cNvPr>
            <p:cNvSpPr/>
            <p:nvPr/>
          </p:nvSpPr>
          <p:spPr>
            <a:xfrm>
              <a:off x="7329415" y="1961124"/>
              <a:ext cx="2088099" cy="2088100"/>
            </a:xfrm>
            <a:custGeom>
              <a:avLst/>
              <a:gdLst>
                <a:gd name="connsiteX0" fmla="*/ 2088003 w 2088099"/>
                <a:gd name="connsiteY0" fmla="*/ 1043455 h 2088100"/>
                <a:gd name="connsiteX1" fmla="*/ 1043954 w 2088099"/>
                <a:gd name="connsiteY1" fmla="*/ 2087505 h 2088100"/>
                <a:gd name="connsiteX2" fmla="*/ -97 w 2088099"/>
                <a:gd name="connsiteY2" fmla="*/ 1043455 h 2088100"/>
                <a:gd name="connsiteX3" fmla="*/ 1043954 w 2088099"/>
                <a:gd name="connsiteY3" fmla="*/ -595 h 2088100"/>
                <a:gd name="connsiteX4" fmla="*/ 2088003 w 2088099"/>
                <a:gd name="connsiteY4" fmla="*/ 1043455 h 208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8099" h="2088100">
                  <a:moveTo>
                    <a:pt x="2088003" y="1043455"/>
                  </a:moveTo>
                  <a:cubicBezTo>
                    <a:pt x="2088003" y="1620052"/>
                    <a:pt x="1620591" y="2087505"/>
                    <a:pt x="1043954" y="2087505"/>
                  </a:cubicBezTo>
                  <a:cubicBezTo>
                    <a:pt x="467316" y="2087505"/>
                    <a:pt x="-97" y="1620052"/>
                    <a:pt x="-97" y="1043455"/>
                  </a:cubicBezTo>
                  <a:cubicBezTo>
                    <a:pt x="-97" y="466857"/>
                    <a:pt x="467356" y="-595"/>
                    <a:pt x="1043954" y="-595"/>
                  </a:cubicBezTo>
                  <a:cubicBezTo>
                    <a:pt x="1620551" y="-595"/>
                    <a:pt x="2088003" y="466857"/>
                    <a:pt x="2088003" y="1043455"/>
                  </a:cubicBezTo>
                  <a:close/>
                </a:path>
              </a:pathLst>
            </a:custGeom>
            <a:solidFill>
              <a:schemeClr val="bg1"/>
            </a:solidFill>
            <a:ln w="3973" cap="flat">
              <a:noFill/>
              <a:prstDash val="solid"/>
              <a:miter/>
            </a:ln>
            <a:effectLst>
              <a:outerShdw blurRad="63500" sx="102000" sy="102000" algn="ctr" rotWithShape="0">
                <a:prstClr val="black">
                  <a:alpha val="2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44" name="Freeform: Shape 43">
              <a:extLst>
                <a:ext uri="{FF2B5EF4-FFF2-40B4-BE49-F238E27FC236}">
                  <a16:creationId xmlns:a16="http://schemas.microsoft.com/office/drawing/2014/main" id="{256E835E-6531-F279-21DE-3B9C74615CF1}"/>
                </a:ext>
              </a:extLst>
            </p:cNvPr>
            <p:cNvSpPr/>
            <p:nvPr/>
          </p:nvSpPr>
          <p:spPr>
            <a:xfrm>
              <a:off x="2920302" y="2114412"/>
              <a:ext cx="1781484" cy="1046553"/>
            </a:xfrm>
            <a:custGeom>
              <a:avLst/>
              <a:gdLst>
                <a:gd name="connsiteX0" fmla="*/ 1781388 w 1781484"/>
                <a:gd name="connsiteY0" fmla="*/ 890167 h 1046553"/>
                <a:gd name="connsiteX1" fmla="*/ 890666 w 1781484"/>
                <a:gd name="connsiteY1" fmla="*/ -595 h 1046553"/>
                <a:gd name="connsiteX2" fmla="*/ -97 w 1781484"/>
                <a:gd name="connsiteY2" fmla="*/ 890167 h 1046553"/>
                <a:gd name="connsiteX3" fmla="*/ 261 w 1781484"/>
                <a:gd name="connsiteY3" fmla="*/ 915516 h 1046553"/>
                <a:gd name="connsiteX4" fmla="*/ 799281 w 1781484"/>
                <a:gd name="connsiteY4" fmla="*/ 915516 h 1046553"/>
                <a:gd name="connsiteX5" fmla="*/ 891182 w 1781484"/>
                <a:gd name="connsiteY5" fmla="*/ 1045958 h 1046553"/>
                <a:gd name="connsiteX6" fmla="*/ 982567 w 1781484"/>
                <a:gd name="connsiteY6" fmla="*/ 915516 h 1046553"/>
                <a:gd name="connsiteX7" fmla="*/ 1780832 w 1781484"/>
                <a:gd name="connsiteY7" fmla="*/ 915516 h 1046553"/>
                <a:gd name="connsiteX8" fmla="*/ 1781388 w 1781484"/>
                <a:gd name="connsiteY8" fmla="*/ 890167 h 104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1484" h="1046553">
                  <a:moveTo>
                    <a:pt x="1781388" y="890167"/>
                  </a:moveTo>
                  <a:cubicBezTo>
                    <a:pt x="1781388" y="398199"/>
                    <a:pt x="1382593" y="-595"/>
                    <a:pt x="890666" y="-595"/>
                  </a:cubicBezTo>
                  <a:cubicBezTo>
                    <a:pt x="398738" y="-595"/>
                    <a:pt x="-97" y="398199"/>
                    <a:pt x="-97" y="890167"/>
                  </a:cubicBezTo>
                  <a:cubicBezTo>
                    <a:pt x="-97" y="898670"/>
                    <a:pt x="-97" y="907093"/>
                    <a:pt x="261" y="915516"/>
                  </a:cubicBezTo>
                  <a:lnTo>
                    <a:pt x="799281" y="915516"/>
                  </a:lnTo>
                  <a:lnTo>
                    <a:pt x="891182" y="1045958"/>
                  </a:lnTo>
                  <a:lnTo>
                    <a:pt x="982567" y="915516"/>
                  </a:lnTo>
                  <a:lnTo>
                    <a:pt x="1780832" y="915516"/>
                  </a:lnTo>
                  <a:cubicBezTo>
                    <a:pt x="1781229" y="907093"/>
                    <a:pt x="1781388" y="898670"/>
                    <a:pt x="1781388" y="890167"/>
                  </a:cubicBezTo>
                  <a:close/>
                </a:path>
              </a:pathLst>
            </a:custGeom>
            <a:solidFill>
              <a:schemeClr val="accent2"/>
            </a:solidFill>
            <a:ln w="397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46" name="Freeform: Shape 45">
              <a:extLst>
                <a:ext uri="{FF2B5EF4-FFF2-40B4-BE49-F238E27FC236}">
                  <a16:creationId xmlns:a16="http://schemas.microsoft.com/office/drawing/2014/main" id="{741D4E08-98A7-D852-F9BE-B909A98C17CB}"/>
                </a:ext>
              </a:extLst>
            </p:cNvPr>
            <p:cNvSpPr/>
            <p:nvPr/>
          </p:nvSpPr>
          <p:spPr>
            <a:xfrm>
              <a:off x="7482703" y="2114412"/>
              <a:ext cx="1781484" cy="1046553"/>
            </a:xfrm>
            <a:custGeom>
              <a:avLst/>
              <a:gdLst>
                <a:gd name="connsiteX0" fmla="*/ 1781388 w 1781484"/>
                <a:gd name="connsiteY0" fmla="*/ 890167 h 1046553"/>
                <a:gd name="connsiteX1" fmla="*/ 890666 w 1781484"/>
                <a:gd name="connsiteY1" fmla="*/ -595 h 1046553"/>
                <a:gd name="connsiteX2" fmla="*/ -97 w 1781484"/>
                <a:gd name="connsiteY2" fmla="*/ 890167 h 1046553"/>
                <a:gd name="connsiteX3" fmla="*/ 301 w 1781484"/>
                <a:gd name="connsiteY3" fmla="*/ 915516 h 1046553"/>
                <a:gd name="connsiteX4" fmla="*/ 799320 w 1781484"/>
                <a:gd name="connsiteY4" fmla="*/ 915516 h 1046553"/>
                <a:gd name="connsiteX5" fmla="*/ 891182 w 1781484"/>
                <a:gd name="connsiteY5" fmla="*/ 1045958 h 1046553"/>
                <a:gd name="connsiteX6" fmla="*/ 982567 w 1781484"/>
                <a:gd name="connsiteY6" fmla="*/ 915516 h 1046553"/>
                <a:gd name="connsiteX7" fmla="*/ 1781189 w 1781484"/>
                <a:gd name="connsiteY7" fmla="*/ 915516 h 1046553"/>
                <a:gd name="connsiteX8" fmla="*/ 1781388 w 1781484"/>
                <a:gd name="connsiteY8" fmla="*/ 890167 h 104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1484" h="1046553">
                  <a:moveTo>
                    <a:pt x="1781388" y="890167"/>
                  </a:moveTo>
                  <a:cubicBezTo>
                    <a:pt x="1781388" y="398199"/>
                    <a:pt x="1382593" y="-595"/>
                    <a:pt x="890666" y="-595"/>
                  </a:cubicBezTo>
                  <a:cubicBezTo>
                    <a:pt x="398738" y="-595"/>
                    <a:pt x="-97" y="398199"/>
                    <a:pt x="-97" y="890167"/>
                  </a:cubicBezTo>
                  <a:cubicBezTo>
                    <a:pt x="-97" y="898670"/>
                    <a:pt x="-97" y="907093"/>
                    <a:pt x="301" y="915516"/>
                  </a:cubicBezTo>
                  <a:lnTo>
                    <a:pt x="799320" y="915516"/>
                  </a:lnTo>
                  <a:lnTo>
                    <a:pt x="891182" y="1045958"/>
                  </a:lnTo>
                  <a:lnTo>
                    <a:pt x="982567" y="915516"/>
                  </a:lnTo>
                  <a:lnTo>
                    <a:pt x="1781189" y="915516"/>
                  </a:lnTo>
                  <a:cubicBezTo>
                    <a:pt x="1781189" y="907093"/>
                    <a:pt x="1781388" y="898670"/>
                    <a:pt x="1781388" y="890167"/>
                  </a:cubicBezTo>
                  <a:close/>
                </a:path>
              </a:pathLst>
            </a:custGeom>
            <a:solidFill>
              <a:schemeClr val="accent4"/>
            </a:solidFill>
            <a:ln w="397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Montserrat" panose="00000500000000000000" pitchFamily="2" charset="0"/>
              </a:endParaRPr>
            </a:p>
          </p:txBody>
        </p:sp>
        <p:sp>
          <p:nvSpPr>
            <p:cNvPr id="49" name="Freeform: Shape 48">
              <a:extLst>
                <a:ext uri="{FF2B5EF4-FFF2-40B4-BE49-F238E27FC236}">
                  <a16:creationId xmlns:a16="http://schemas.microsoft.com/office/drawing/2014/main" id="{D9758DDD-3F92-F7CF-19F6-CEA0FB405A48}"/>
                </a:ext>
              </a:extLst>
            </p:cNvPr>
            <p:cNvSpPr/>
            <p:nvPr/>
          </p:nvSpPr>
          <p:spPr>
            <a:xfrm>
              <a:off x="2036199" y="4578870"/>
              <a:ext cx="3536782" cy="54126"/>
            </a:xfrm>
            <a:custGeom>
              <a:avLst/>
              <a:gdLst>
                <a:gd name="connsiteX0" fmla="*/ 0 w 1781484"/>
                <a:gd name="connsiteY0" fmla="*/ 0 h 51572"/>
                <a:gd name="connsiteX1" fmla="*/ 1781485 w 1781484"/>
                <a:gd name="connsiteY1" fmla="*/ 0 h 51572"/>
                <a:gd name="connsiteX2" fmla="*/ 1781485 w 1781484"/>
                <a:gd name="connsiteY2" fmla="*/ 51573 h 51572"/>
                <a:gd name="connsiteX3" fmla="*/ 0 w 1781484"/>
                <a:gd name="connsiteY3" fmla="*/ 51573 h 51572"/>
              </a:gdLst>
              <a:ahLst/>
              <a:cxnLst>
                <a:cxn ang="0">
                  <a:pos x="connsiteX0" y="connsiteY0"/>
                </a:cxn>
                <a:cxn ang="0">
                  <a:pos x="connsiteX1" y="connsiteY1"/>
                </a:cxn>
                <a:cxn ang="0">
                  <a:pos x="connsiteX2" y="connsiteY2"/>
                </a:cxn>
                <a:cxn ang="0">
                  <a:pos x="connsiteX3" y="connsiteY3"/>
                </a:cxn>
              </a:cxnLst>
              <a:rect l="l" t="t" r="r" b="b"/>
              <a:pathLst>
                <a:path w="1781484" h="51572">
                  <a:moveTo>
                    <a:pt x="0" y="0"/>
                  </a:moveTo>
                  <a:lnTo>
                    <a:pt x="1781485" y="0"/>
                  </a:lnTo>
                  <a:lnTo>
                    <a:pt x="1781485" y="51573"/>
                  </a:lnTo>
                  <a:lnTo>
                    <a:pt x="0" y="51573"/>
                  </a:lnTo>
                  <a:close/>
                </a:path>
              </a:pathLst>
            </a:custGeom>
            <a:solidFill>
              <a:schemeClr val="accent2"/>
            </a:solidFill>
            <a:ln w="397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54" name="TextBox 53">
              <a:extLst>
                <a:ext uri="{FF2B5EF4-FFF2-40B4-BE49-F238E27FC236}">
                  <a16:creationId xmlns:a16="http://schemas.microsoft.com/office/drawing/2014/main" id="{60466282-8F42-F642-7953-43EFABF87378}"/>
                </a:ext>
              </a:extLst>
            </p:cNvPr>
            <p:cNvSpPr txBox="1"/>
            <p:nvPr/>
          </p:nvSpPr>
          <p:spPr>
            <a:xfrm>
              <a:off x="1792595" y="4726401"/>
              <a:ext cx="3780386" cy="1625894"/>
            </a:xfrm>
            <a:prstGeom prst="rect">
              <a:avLst/>
            </a:prstGeom>
            <a:noFill/>
          </p:spPr>
          <p:txBody>
            <a:bodyPr wrap="square">
              <a:spAutoFit/>
            </a:bodyPr>
            <a:lstStyle/>
            <a:p>
              <a:pPr marL="285750" marR="0" lvl="0" indent="-285750" algn="just"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rPr>
                <a:t>Robust legal, financial and reputational risk frameworks need to be established.</a:t>
              </a:r>
            </a:p>
            <a:p>
              <a:pPr marL="285750" marR="0" lvl="0" indent="-285750" algn="just"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rPr>
                <a:t>Structured transition planning and post-deal management enhance outcomes.</a:t>
              </a:r>
            </a:p>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200" b="0" i="0" u="none" strike="noStrike" kern="1200" cap="none" spc="0" normalizeH="0" baseline="0" noProof="0" dirty="0">
                <a:ln>
                  <a:noFill/>
                </a:ln>
                <a:solidFill>
                  <a:srgbClr val="2F2F2F">
                    <a:lumMod val="85000"/>
                    <a:lumOff val="15000"/>
                  </a:srgbClr>
                </a:solidFill>
                <a:effectLst/>
                <a:uLnTx/>
                <a:uFillTx/>
                <a:latin typeface="Montserrat" panose="00000500000000000000" pitchFamily="2" charset="0"/>
              </a:endParaRPr>
            </a:p>
          </p:txBody>
        </p:sp>
        <p:sp>
          <p:nvSpPr>
            <p:cNvPr id="56" name="TextBox 55">
              <a:extLst>
                <a:ext uri="{FF2B5EF4-FFF2-40B4-BE49-F238E27FC236}">
                  <a16:creationId xmlns:a16="http://schemas.microsoft.com/office/drawing/2014/main" id="{256BEDB4-D318-5F12-0B1D-A7B5B3E6BE3A}"/>
                </a:ext>
              </a:extLst>
            </p:cNvPr>
            <p:cNvSpPr txBox="1"/>
            <p:nvPr/>
          </p:nvSpPr>
          <p:spPr>
            <a:xfrm>
              <a:off x="6258684" y="4701196"/>
              <a:ext cx="3979193" cy="2467875"/>
            </a:xfrm>
            <a:prstGeom prst="rect">
              <a:avLst/>
            </a:prstGeom>
            <a:noFill/>
          </p:spPr>
          <p:txBody>
            <a:bodyPr wrap="square">
              <a:spAutoFit/>
            </a:bodyPr>
            <a:lstStyle/>
            <a:p>
              <a:pPr marL="285750" marR="0" lvl="0" indent="-285750" algn="just"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rPr>
                <a:t>Clear leadership transition and partner succession frameworks need to be defined to sustain continuity and stability.</a:t>
              </a:r>
            </a:p>
            <a:p>
              <a:pPr marL="285750" marR="0" lvl="0" indent="-285750" algn="just"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rPr>
                <a:t>Transparent buy-out, profit-sharing, </a:t>
              </a:r>
              <a:r>
                <a:rPr lang="en-US" sz="1400" dirty="0">
                  <a:solidFill>
                    <a:srgbClr val="F0F0F0">
                      <a:lumMod val="10000"/>
                    </a:srgbClr>
                  </a:solidFill>
                  <a:latin typeface="Montserrat" panose="00000500000000000000" pitchFamily="2" charset="0"/>
                  <a:cs typeface="Segoe UI" panose="020B0502040204020203" pitchFamily="34" charset="0"/>
                </a:rPr>
                <a:t>&amp;</a:t>
              </a:r>
              <a:r>
                <a:rPr kumimoji="0" lang="en-US" sz="14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rPr>
                <a:t> partner exit mechanisms are to be implemented to build trust among stakeholders.</a:t>
              </a:r>
            </a:p>
            <a:p>
              <a:pPr marL="285750" marR="0" lvl="0" indent="-285750" algn="just"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i="0" u="none" strike="noStrike" kern="1200" cap="none" spc="0" normalizeH="0" baseline="0" noProof="0" dirty="0">
                  <a:ln>
                    <a:noFill/>
                  </a:ln>
                  <a:solidFill>
                    <a:srgbClr val="F0F0F0">
                      <a:lumMod val="10000"/>
                    </a:srgbClr>
                  </a:solidFill>
                  <a:effectLst/>
                  <a:uLnTx/>
                  <a:uFillTx/>
                  <a:latin typeface="Montserrat" panose="00000500000000000000" pitchFamily="2" charset="0"/>
                  <a:cs typeface="Segoe UI" panose="020B0502040204020203" pitchFamily="34" charset="0"/>
                </a:rPr>
                <a:t>Strengthened succession and exit planning can reinforce confidence and encourage successful restructuring initiatives.</a:t>
              </a:r>
            </a:p>
          </p:txBody>
        </p:sp>
        <p:pic>
          <p:nvPicPr>
            <p:cNvPr id="59" name="Picture 58" descr="A black background with a black square&#10;&#10;Description automatically generated with medium confidence">
              <a:extLst>
                <a:ext uri="{FF2B5EF4-FFF2-40B4-BE49-F238E27FC236}">
                  <a16:creationId xmlns:a16="http://schemas.microsoft.com/office/drawing/2014/main" id="{330223FB-04F9-AEA4-E548-FE68FFBE02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0212" y="2350235"/>
              <a:ext cx="484727" cy="484727"/>
            </a:xfrm>
            <a:prstGeom prst="rect">
              <a:avLst/>
            </a:prstGeom>
          </p:spPr>
        </p:pic>
        <p:pic>
          <p:nvPicPr>
            <p:cNvPr id="61" name="Picture 60" descr="A black background with a black square&#10;&#10;Description automatically generated with medium confidence">
              <a:extLst>
                <a:ext uri="{FF2B5EF4-FFF2-40B4-BE49-F238E27FC236}">
                  <a16:creationId xmlns:a16="http://schemas.microsoft.com/office/drawing/2014/main" id="{D711258F-4B89-02EF-942C-F28BA5CD32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03821" y="2356727"/>
              <a:ext cx="471742" cy="471742"/>
            </a:xfrm>
            <a:prstGeom prst="rect">
              <a:avLst/>
            </a:prstGeom>
          </p:spPr>
        </p:pic>
        <p:sp>
          <p:nvSpPr>
            <p:cNvPr id="64" name="TextBox 63">
              <a:extLst>
                <a:ext uri="{FF2B5EF4-FFF2-40B4-BE49-F238E27FC236}">
                  <a16:creationId xmlns:a16="http://schemas.microsoft.com/office/drawing/2014/main" id="{B37896BB-F4FE-1932-61C8-99F723DDE962}"/>
                </a:ext>
              </a:extLst>
            </p:cNvPr>
            <p:cNvSpPr txBox="1"/>
            <p:nvPr/>
          </p:nvSpPr>
          <p:spPr>
            <a:xfrm>
              <a:off x="2700658" y="3137891"/>
              <a:ext cx="2163835" cy="4935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dirty="0">
                  <a:ln>
                    <a:noFill/>
                  </a:ln>
                  <a:solidFill>
                    <a:srgbClr val="2F2F2F"/>
                  </a:solidFill>
                  <a:effectLst/>
                  <a:uLnTx/>
                  <a:uFillTx/>
                  <a:latin typeface="Montserrat" panose="00000500000000000000" pitchFamily="2" charset="0"/>
                  <a:cs typeface="Arial" pitchFamily="34" charset="0"/>
                </a:rPr>
                <a:t>Transition &amp; Risk Mitigation</a:t>
              </a:r>
              <a:endParaRPr kumimoji="0" lang="ko-KR" altLang="en-US" sz="1400" b="1" i="0" u="none" strike="noStrike" kern="1200" cap="none" spc="0" normalizeH="0" baseline="0" noProof="0" dirty="0">
                <a:ln>
                  <a:noFill/>
                </a:ln>
                <a:solidFill>
                  <a:srgbClr val="2F2F2F"/>
                </a:solidFill>
                <a:effectLst/>
                <a:uLnTx/>
                <a:uFillTx/>
                <a:latin typeface="Montserrat" panose="00000500000000000000" pitchFamily="2" charset="0"/>
                <a:cs typeface="Arial" pitchFamily="34" charset="0"/>
              </a:endParaRPr>
            </a:p>
          </p:txBody>
        </p:sp>
        <p:sp>
          <p:nvSpPr>
            <p:cNvPr id="66" name="TextBox 65">
              <a:extLst>
                <a:ext uri="{FF2B5EF4-FFF2-40B4-BE49-F238E27FC236}">
                  <a16:creationId xmlns:a16="http://schemas.microsoft.com/office/drawing/2014/main" id="{E01DBEA3-4E1A-C1E2-8721-362FE7BF4F3F}"/>
                </a:ext>
              </a:extLst>
            </p:cNvPr>
            <p:cNvSpPr txBox="1"/>
            <p:nvPr/>
          </p:nvSpPr>
          <p:spPr>
            <a:xfrm>
              <a:off x="7501172" y="3192270"/>
              <a:ext cx="1744546" cy="69681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2F2F2F"/>
                  </a:solidFill>
                  <a:effectLst/>
                  <a:uLnTx/>
                  <a:uFillTx/>
                  <a:latin typeface="Montserrat" panose="00000500000000000000" pitchFamily="2" charset="0"/>
                  <a:cs typeface="Arial" pitchFamily="34" charset="0"/>
                </a:rPr>
                <a:t>Succession Planning &amp; Exit Strategies </a:t>
              </a:r>
            </a:p>
          </p:txBody>
        </p:sp>
      </p:grpSp>
      <p:sp>
        <p:nvSpPr>
          <p:cNvPr id="84" name="Freeform: Shape 83">
            <a:extLst>
              <a:ext uri="{FF2B5EF4-FFF2-40B4-BE49-F238E27FC236}">
                <a16:creationId xmlns:a16="http://schemas.microsoft.com/office/drawing/2014/main" id="{C596D1D1-8CB6-933D-898A-32C69D810655}"/>
              </a:ext>
            </a:extLst>
          </p:cNvPr>
          <p:cNvSpPr/>
          <p:nvPr/>
        </p:nvSpPr>
        <p:spPr>
          <a:xfrm>
            <a:off x="6759921" y="3952697"/>
            <a:ext cx="3733800" cy="57377"/>
          </a:xfrm>
          <a:custGeom>
            <a:avLst/>
            <a:gdLst>
              <a:gd name="connsiteX0" fmla="*/ 0 w 1781484"/>
              <a:gd name="connsiteY0" fmla="*/ 0 h 51572"/>
              <a:gd name="connsiteX1" fmla="*/ 1781485 w 1781484"/>
              <a:gd name="connsiteY1" fmla="*/ 0 h 51572"/>
              <a:gd name="connsiteX2" fmla="*/ 1781485 w 1781484"/>
              <a:gd name="connsiteY2" fmla="*/ 51573 h 51572"/>
              <a:gd name="connsiteX3" fmla="*/ 0 w 1781484"/>
              <a:gd name="connsiteY3" fmla="*/ 51573 h 51572"/>
            </a:gdLst>
            <a:ahLst/>
            <a:cxnLst>
              <a:cxn ang="0">
                <a:pos x="connsiteX0" y="connsiteY0"/>
              </a:cxn>
              <a:cxn ang="0">
                <a:pos x="connsiteX1" y="connsiteY1"/>
              </a:cxn>
              <a:cxn ang="0">
                <a:pos x="connsiteX2" y="connsiteY2"/>
              </a:cxn>
              <a:cxn ang="0">
                <a:pos x="connsiteX3" y="connsiteY3"/>
              </a:cxn>
            </a:cxnLst>
            <a:rect l="l" t="t" r="r" b="b"/>
            <a:pathLst>
              <a:path w="1781484" h="51572">
                <a:moveTo>
                  <a:pt x="0" y="0"/>
                </a:moveTo>
                <a:lnTo>
                  <a:pt x="1781485" y="0"/>
                </a:lnTo>
                <a:lnTo>
                  <a:pt x="1781485" y="51573"/>
                </a:lnTo>
                <a:lnTo>
                  <a:pt x="0" y="51573"/>
                </a:lnTo>
                <a:close/>
              </a:path>
            </a:pathLst>
          </a:custGeom>
          <a:solidFill>
            <a:schemeClr val="accent4"/>
          </a:solidFill>
          <a:ln w="397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Montserrat" panose="00000500000000000000" pitchFamily="2" charset="0"/>
            </a:endParaRPr>
          </a:p>
        </p:txBody>
      </p:sp>
      <p:sp>
        <p:nvSpPr>
          <p:cNvPr id="85" name="TextBox 84">
            <a:extLst>
              <a:ext uri="{FF2B5EF4-FFF2-40B4-BE49-F238E27FC236}">
                <a16:creationId xmlns:a16="http://schemas.microsoft.com/office/drawing/2014/main" id="{F7CE19E0-A747-A6D4-C579-B378EED4EE63}"/>
              </a:ext>
            </a:extLst>
          </p:cNvPr>
          <p:cNvSpPr txBox="1"/>
          <p:nvPr/>
        </p:nvSpPr>
        <p:spPr>
          <a:xfrm>
            <a:off x="0" y="30187"/>
            <a:ext cx="12599504" cy="1015663"/>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IN" sz="3000" b="1" i="0" u="none" strike="noStrike" kern="1200" cap="none" spc="0" normalizeH="0" baseline="0" noProof="0" dirty="0">
                <a:ln>
                  <a:noFill/>
                </a:ln>
                <a:solidFill>
                  <a:srgbClr val="FF0000"/>
                </a:solidFill>
                <a:effectLst/>
                <a:uLnTx/>
                <a:uFillTx/>
                <a:latin typeface="Montserrat" panose="00000500000000000000" pitchFamily="2" charset="0"/>
              </a:rPr>
              <a:t>Internal Challenges </a:t>
            </a:r>
            <a:br>
              <a:rPr kumimoji="0" lang="en-IN" sz="3000" b="1" i="0" u="none" strike="noStrike" kern="1200" cap="none" spc="0" normalizeH="0" baseline="0" noProof="0" dirty="0">
                <a:ln>
                  <a:noFill/>
                </a:ln>
                <a:solidFill>
                  <a:srgbClr val="FF0000"/>
                </a:solidFill>
                <a:effectLst/>
                <a:uLnTx/>
                <a:uFillTx/>
                <a:latin typeface="Montserrat" panose="00000500000000000000" pitchFamily="2" charset="0"/>
              </a:rPr>
            </a:br>
            <a:r>
              <a:rPr kumimoji="0" lang="en-US" sz="3000" b="1" i="0" u="none" strike="noStrike" kern="1200" cap="none" spc="0" normalizeH="0" baseline="0" noProof="0" dirty="0">
                <a:ln>
                  <a:noFill/>
                </a:ln>
                <a:solidFill>
                  <a:srgbClr val="2F2F2F"/>
                </a:solidFill>
                <a:effectLst/>
                <a:uLnTx/>
                <a:uFillTx/>
                <a:latin typeface="Montserrat" panose="00000500000000000000" pitchFamily="2" charset="0"/>
              </a:rPr>
              <a:t>Limiting Restructuring of Indian CA Firms</a:t>
            </a:r>
          </a:p>
        </p:txBody>
      </p:sp>
      <p:sp>
        <p:nvSpPr>
          <p:cNvPr id="3" name="Freeform: Shape 2">
            <a:extLst>
              <a:ext uri="{FF2B5EF4-FFF2-40B4-BE49-F238E27FC236}">
                <a16:creationId xmlns:a16="http://schemas.microsoft.com/office/drawing/2014/main" id="{26E1AC0C-E870-15BF-2952-C342D6550494}"/>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solidFill>
              <a:schemeClr val="accent3"/>
            </a:solidFill>
            <a:prstDash val="solid"/>
            <a:miter/>
          </a:ln>
        </p:spPr>
        <p:txBody>
          <a:bodyPr rtlCol="0" anchor="ctr"/>
          <a:lstStyle/>
          <a:p>
            <a:pPr algn="ctr"/>
            <a:r>
              <a:rPr lang="en-US" b="1" dirty="0">
                <a:solidFill>
                  <a:schemeClr val="bg1"/>
                </a:solidFill>
                <a:latin typeface="Montserrat" panose="00000500000000000000" pitchFamily="2" charset="0"/>
              </a:rPr>
              <a:t>14</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29810422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9A435-4C78-7D32-43D4-C603D1863802}"/>
            </a:ext>
          </a:extLst>
        </p:cNvPr>
        <p:cNvGrpSpPr/>
        <p:nvPr/>
      </p:nvGrpSpPr>
      <p:grpSpPr>
        <a:xfrm>
          <a:off x="0" y="0"/>
          <a:ext cx="0" cy="0"/>
          <a:chOff x="0" y="0"/>
          <a:chExt cx="0" cy="0"/>
        </a:xfrm>
      </p:grpSpPr>
      <p:pic>
        <p:nvPicPr>
          <p:cNvPr id="9" name="Picture 8" descr="A group of people shaking hands at a table&#10;&#10;AI-generated content may be incorrect.">
            <a:extLst>
              <a:ext uri="{FF2B5EF4-FFF2-40B4-BE49-F238E27FC236}">
                <a16:creationId xmlns:a16="http://schemas.microsoft.com/office/drawing/2014/main" id="{5DFDE80C-654B-E7C5-386A-C6746D28120C}"/>
              </a:ext>
            </a:extLst>
          </p:cNvPr>
          <p:cNvPicPr>
            <a:picLocks noChangeAspect="1"/>
          </p:cNvPicPr>
          <p:nvPr/>
        </p:nvPicPr>
        <p:blipFill>
          <a:blip r:embed="rId2">
            <a:alphaModFix amt="2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286A3C83-1EE3-6EEA-8C7D-7AF748C81588}"/>
              </a:ext>
            </a:extLst>
          </p:cNvPr>
          <p:cNvSpPr txBox="1"/>
          <p:nvPr/>
        </p:nvSpPr>
        <p:spPr>
          <a:xfrm>
            <a:off x="1035123" y="1838285"/>
            <a:ext cx="10567909" cy="4195251"/>
          </a:xfrm>
          <a:prstGeom prst="rect">
            <a:avLst/>
          </a:prstGeom>
          <a:noFill/>
        </p:spPr>
        <p:txBody>
          <a:bodyPr wrap="square">
            <a:spAutoFit/>
          </a:bodyPr>
          <a:lstStyle/>
          <a:p>
            <a:pPr algn="just" eaLnBrk="0" fontAlgn="base" hangingPunct="0">
              <a:lnSpc>
                <a:spcPct val="150000"/>
              </a:lnSpc>
              <a:spcBef>
                <a:spcPct val="0"/>
              </a:spcBef>
              <a:spcAft>
                <a:spcPct val="0"/>
              </a:spcAft>
            </a:pPr>
            <a:r>
              <a:rPr lang="en-US" sz="2000" b="1" dirty="0">
                <a:solidFill>
                  <a:schemeClr val="tx1">
                    <a:lumMod val="75000"/>
                    <a:lumOff val="25000"/>
                  </a:schemeClr>
                </a:solidFill>
                <a:latin typeface="Montserrat" panose="00000500000000000000" pitchFamily="2" charset="0"/>
              </a:rPr>
              <a:t>The Committee for Aggregation of CA Firms (CACAF) has been constituted during the year 2024-25 with a vision to initiate and implement strategic reforms that ensure CA firms in India remain at the forefront of professional excellence. </a:t>
            </a:r>
          </a:p>
          <a:p>
            <a:pPr eaLnBrk="0" fontAlgn="base" hangingPunct="0">
              <a:lnSpc>
                <a:spcPct val="150000"/>
              </a:lnSpc>
              <a:spcBef>
                <a:spcPct val="0"/>
              </a:spcBef>
              <a:spcAft>
                <a:spcPct val="0"/>
              </a:spcAft>
            </a:pPr>
            <a:endParaRPr lang="en-US" sz="2000" b="1" dirty="0">
              <a:solidFill>
                <a:schemeClr val="tx1">
                  <a:lumMod val="75000"/>
                  <a:lumOff val="25000"/>
                </a:schemeClr>
              </a:solidFill>
              <a:latin typeface="Montserrat" panose="00000500000000000000" pitchFamily="2" charset="0"/>
            </a:endParaRPr>
          </a:p>
          <a:p>
            <a:pPr algn="just" eaLnBrk="0" fontAlgn="base" hangingPunct="0">
              <a:lnSpc>
                <a:spcPct val="150000"/>
              </a:lnSpc>
              <a:spcBef>
                <a:spcPct val="0"/>
              </a:spcBef>
              <a:spcAft>
                <a:spcPct val="0"/>
              </a:spcAft>
            </a:pPr>
            <a:r>
              <a:rPr lang="en-US" sz="2000" b="1" dirty="0">
                <a:solidFill>
                  <a:schemeClr val="tx1">
                    <a:lumMod val="75000"/>
                    <a:lumOff val="25000"/>
                  </a:schemeClr>
                </a:solidFill>
                <a:latin typeface="Montserrat" panose="00000500000000000000" pitchFamily="2" charset="0"/>
              </a:rPr>
              <a:t>Committed to reviewing and revising existing guidelines, CACAF strives to enhance the ease of doing practice, improve operational efficacy and elevate the global competitiveness of Indian CA firms in an evolving regulatory landscape.</a:t>
            </a:r>
          </a:p>
        </p:txBody>
      </p:sp>
      <p:sp>
        <p:nvSpPr>
          <p:cNvPr id="8" name="TextBox 7">
            <a:extLst>
              <a:ext uri="{FF2B5EF4-FFF2-40B4-BE49-F238E27FC236}">
                <a16:creationId xmlns:a16="http://schemas.microsoft.com/office/drawing/2014/main" id="{8ADB9F2C-60AF-1A9F-2370-AAA5EAB04105}"/>
              </a:ext>
            </a:extLst>
          </p:cNvPr>
          <p:cNvSpPr txBox="1"/>
          <p:nvPr/>
        </p:nvSpPr>
        <p:spPr>
          <a:xfrm>
            <a:off x="0" y="349756"/>
            <a:ext cx="12638157" cy="1138773"/>
          </a:xfrm>
          <a:prstGeom prst="rect">
            <a:avLst/>
          </a:prstGeom>
          <a:noFill/>
        </p:spPr>
        <p:txBody>
          <a:bodyPr wrap="square" rtlCol="0">
            <a:spAutoFit/>
          </a:bodyPr>
          <a:lstStyle/>
          <a:p>
            <a:pPr algn="ctr"/>
            <a:r>
              <a:rPr lang="en-IN" sz="4400" b="1" dirty="0">
                <a:latin typeface="Montserrat" panose="00000500000000000000" pitchFamily="2" charset="0"/>
              </a:rPr>
              <a:t>CACAF</a:t>
            </a:r>
          </a:p>
          <a:p>
            <a:pPr algn="ctr"/>
            <a:r>
              <a:rPr lang="en-IN" sz="2400" b="1" dirty="0">
                <a:solidFill>
                  <a:srgbClr val="FF0000"/>
                </a:solidFill>
                <a:latin typeface="Montserrat" panose="00000500000000000000" pitchFamily="2" charset="0"/>
              </a:rPr>
              <a:t>PAVING THE WAY FOR  ‘EASE OF DOING PRACTICE’</a:t>
            </a:r>
          </a:p>
        </p:txBody>
      </p:sp>
      <p:sp>
        <p:nvSpPr>
          <p:cNvPr id="12" name="Freeform: Shape 11">
            <a:extLst>
              <a:ext uri="{FF2B5EF4-FFF2-40B4-BE49-F238E27FC236}">
                <a16:creationId xmlns:a16="http://schemas.microsoft.com/office/drawing/2014/main" id="{597FE7C2-2795-A086-AA3F-FC1F32417295}"/>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15</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30904198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2229281B-19A9-4B8B-B0D8-8EF447EBB736}"/>
              </a:ext>
            </a:extLst>
          </p:cNvPr>
          <p:cNvGrpSpPr/>
          <p:nvPr/>
        </p:nvGrpSpPr>
        <p:grpSpPr>
          <a:xfrm>
            <a:off x="1489771" y="1576272"/>
            <a:ext cx="5067597" cy="4615133"/>
            <a:chOff x="580727" y="-1101880"/>
            <a:chExt cx="5067597" cy="4615133"/>
          </a:xfrm>
        </p:grpSpPr>
        <p:sp>
          <p:nvSpPr>
            <p:cNvPr id="29" name="Graphic 27">
              <a:extLst>
                <a:ext uri="{FF2B5EF4-FFF2-40B4-BE49-F238E27FC236}">
                  <a16:creationId xmlns:a16="http://schemas.microsoft.com/office/drawing/2014/main" id="{FA295B3A-2469-4321-9012-2584D11573B2}"/>
                </a:ext>
              </a:extLst>
            </p:cNvPr>
            <p:cNvSpPr/>
            <p:nvPr/>
          </p:nvSpPr>
          <p:spPr>
            <a:xfrm rot="60000">
              <a:off x="580727" y="-1101880"/>
              <a:ext cx="5067597" cy="4615133"/>
            </a:xfrm>
            <a:custGeom>
              <a:avLst/>
              <a:gdLst>
                <a:gd name="connsiteX0" fmla="*/ 2941389 w 4800600"/>
                <a:gd name="connsiteY0" fmla="*/ 337317 h 4371975"/>
                <a:gd name="connsiteX1" fmla="*/ 4699705 w 4800600"/>
                <a:gd name="connsiteY1" fmla="*/ 3252920 h 4371975"/>
                <a:gd name="connsiteX2" fmla="*/ 4115822 w 4800600"/>
                <a:gd name="connsiteY2" fmla="*/ 4310195 h 4371975"/>
                <a:gd name="connsiteX3" fmla="*/ 711587 w 4800600"/>
                <a:gd name="connsiteY3" fmla="*/ 4374965 h 4371975"/>
                <a:gd name="connsiteX4" fmla="*/ 87699 w 4800600"/>
                <a:gd name="connsiteY4" fmla="*/ 3340550 h 4371975"/>
                <a:gd name="connsiteX5" fmla="*/ 1733620 w 4800600"/>
                <a:gd name="connsiteY5" fmla="*/ 360177 h 4371975"/>
                <a:gd name="connsiteX6" fmla="*/ 2941389 w 4800600"/>
                <a:gd name="connsiteY6" fmla="*/ 337317 h 437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00600" h="4371975">
                  <a:moveTo>
                    <a:pt x="2941389" y="337317"/>
                  </a:moveTo>
                  <a:lnTo>
                    <a:pt x="4699705" y="3252920"/>
                  </a:lnTo>
                  <a:cubicBezTo>
                    <a:pt x="4976882" y="3712977"/>
                    <a:pt x="4653032" y="4299717"/>
                    <a:pt x="4115822" y="4310195"/>
                  </a:cubicBezTo>
                  <a:lnTo>
                    <a:pt x="711587" y="4374965"/>
                  </a:lnTo>
                  <a:cubicBezTo>
                    <a:pt x="175329" y="4385442"/>
                    <a:pt x="-171381" y="3810132"/>
                    <a:pt x="87699" y="3340550"/>
                  </a:cubicBezTo>
                  <a:lnTo>
                    <a:pt x="1733620" y="360177"/>
                  </a:lnTo>
                  <a:cubicBezTo>
                    <a:pt x="1992700" y="-109405"/>
                    <a:pt x="2664212" y="-122740"/>
                    <a:pt x="2941389" y="337317"/>
                  </a:cubicBezTo>
                  <a:close/>
                </a:path>
              </a:pathLst>
            </a:custGeom>
            <a:solidFill>
              <a:schemeClr val="bg1">
                <a:lumMod val="85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30" name="Graphic 27">
              <a:extLst>
                <a:ext uri="{FF2B5EF4-FFF2-40B4-BE49-F238E27FC236}">
                  <a16:creationId xmlns:a16="http://schemas.microsoft.com/office/drawing/2014/main" id="{A6A8181F-CC04-40BF-AE79-DEC0A6ED09A9}"/>
                </a:ext>
              </a:extLst>
            </p:cNvPr>
            <p:cNvSpPr/>
            <p:nvPr/>
          </p:nvSpPr>
          <p:spPr>
            <a:xfrm rot="60000">
              <a:off x="867482" y="-793954"/>
              <a:ext cx="4475037" cy="4075480"/>
            </a:xfrm>
            <a:custGeom>
              <a:avLst/>
              <a:gdLst>
                <a:gd name="connsiteX0" fmla="*/ 2941389 w 4800600"/>
                <a:gd name="connsiteY0" fmla="*/ 337317 h 4371975"/>
                <a:gd name="connsiteX1" fmla="*/ 4699705 w 4800600"/>
                <a:gd name="connsiteY1" fmla="*/ 3252920 h 4371975"/>
                <a:gd name="connsiteX2" fmla="*/ 4115822 w 4800600"/>
                <a:gd name="connsiteY2" fmla="*/ 4310195 h 4371975"/>
                <a:gd name="connsiteX3" fmla="*/ 711587 w 4800600"/>
                <a:gd name="connsiteY3" fmla="*/ 4374965 h 4371975"/>
                <a:gd name="connsiteX4" fmla="*/ 87699 w 4800600"/>
                <a:gd name="connsiteY4" fmla="*/ 3340550 h 4371975"/>
                <a:gd name="connsiteX5" fmla="*/ 1733620 w 4800600"/>
                <a:gd name="connsiteY5" fmla="*/ 360177 h 4371975"/>
                <a:gd name="connsiteX6" fmla="*/ 2941389 w 4800600"/>
                <a:gd name="connsiteY6" fmla="*/ 337317 h 437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00600" h="4371975">
                  <a:moveTo>
                    <a:pt x="2941389" y="337317"/>
                  </a:moveTo>
                  <a:lnTo>
                    <a:pt x="4699705" y="3252920"/>
                  </a:lnTo>
                  <a:cubicBezTo>
                    <a:pt x="4976882" y="3712977"/>
                    <a:pt x="4653032" y="4299717"/>
                    <a:pt x="4115822" y="4310195"/>
                  </a:cubicBezTo>
                  <a:lnTo>
                    <a:pt x="711587" y="4374965"/>
                  </a:lnTo>
                  <a:cubicBezTo>
                    <a:pt x="175329" y="4385442"/>
                    <a:pt x="-171381" y="3810132"/>
                    <a:pt x="87699" y="3340550"/>
                  </a:cubicBezTo>
                  <a:lnTo>
                    <a:pt x="1733620" y="360177"/>
                  </a:lnTo>
                  <a:cubicBezTo>
                    <a:pt x="1992700" y="-109405"/>
                    <a:pt x="2664212" y="-122740"/>
                    <a:pt x="2941389" y="337317"/>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grpSp>
      <p:sp>
        <p:nvSpPr>
          <p:cNvPr id="35" name="Rectangle: Rounded Corners 34">
            <a:extLst>
              <a:ext uri="{FF2B5EF4-FFF2-40B4-BE49-F238E27FC236}">
                <a16:creationId xmlns:a16="http://schemas.microsoft.com/office/drawing/2014/main" id="{D917F4B5-22AF-4C44-BD0B-54356F64B742}"/>
              </a:ext>
            </a:extLst>
          </p:cNvPr>
          <p:cNvSpPr/>
          <p:nvPr/>
        </p:nvSpPr>
        <p:spPr>
          <a:xfrm rot="14190664">
            <a:off x="2735090" y="3369424"/>
            <a:ext cx="405294" cy="2072240"/>
          </a:xfrm>
          <a:prstGeom prst="roundRect">
            <a:avLst>
              <a:gd name="adj" fmla="val 50000"/>
            </a:avLst>
          </a:prstGeom>
          <a:gradFill>
            <a:gsLst>
              <a:gs pos="0">
                <a:schemeClr val="accent3"/>
              </a:gs>
              <a:gs pos="10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ontserrat" panose="00000500000000000000" pitchFamily="2" charset="0"/>
            </a:endParaRPr>
          </a:p>
        </p:txBody>
      </p:sp>
      <p:sp>
        <p:nvSpPr>
          <p:cNvPr id="34" name="Rectangle: Rounded Corners 33">
            <a:extLst>
              <a:ext uri="{FF2B5EF4-FFF2-40B4-BE49-F238E27FC236}">
                <a16:creationId xmlns:a16="http://schemas.microsoft.com/office/drawing/2014/main" id="{F5CB2717-6ED5-45FB-9317-20878003F687}"/>
              </a:ext>
            </a:extLst>
          </p:cNvPr>
          <p:cNvSpPr/>
          <p:nvPr/>
        </p:nvSpPr>
        <p:spPr>
          <a:xfrm rot="18091456">
            <a:off x="4307278" y="4093322"/>
            <a:ext cx="405294" cy="2072240"/>
          </a:xfrm>
          <a:prstGeom prst="roundRect">
            <a:avLst>
              <a:gd name="adj" fmla="val 50000"/>
            </a:avLst>
          </a:prstGeom>
          <a:gradFill>
            <a:gsLst>
              <a:gs pos="0">
                <a:schemeClr val="accent6"/>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ontserrat" panose="00000500000000000000" pitchFamily="2" charset="0"/>
            </a:endParaRPr>
          </a:p>
        </p:txBody>
      </p:sp>
      <p:sp>
        <p:nvSpPr>
          <p:cNvPr id="33" name="Rectangle: Rounded Corners 32">
            <a:extLst>
              <a:ext uri="{FF2B5EF4-FFF2-40B4-BE49-F238E27FC236}">
                <a16:creationId xmlns:a16="http://schemas.microsoft.com/office/drawing/2014/main" id="{96DB0671-E809-4F41-8814-C46ADFDA5A13}"/>
              </a:ext>
            </a:extLst>
          </p:cNvPr>
          <p:cNvSpPr/>
          <p:nvPr/>
        </p:nvSpPr>
        <p:spPr>
          <a:xfrm rot="19725368">
            <a:off x="3830448" y="2375457"/>
            <a:ext cx="405294" cy="2072240"/>
          </a:xfrm>
          <a:prstGeom prst="roundRect">
            <a:avLst>
              <a:gd name="adj" fmla="val 50000"/>
            </a:avLst>
          </a:prstGeom>
          <a:gradFill>
            <a:gsLst>
              <a:gs pos="0">
                <a:schemeClr val="accent1"/>
              </a:gs>
              <a:gs pos="10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ontserrat" panose="00000500000000000000" pitchFamily="2" charset="0"/>
            </a:endParaRPr>
          </a:p>
        </p:txBody>
      </p:sp>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normAutofit fontScale="92500" lnSpcReduction="20000"/>
          </a:bodyPr>
          <a:lstStyle/>
          <a:p>
            <a:r>
              <a:rPr lang="en-US" dirty="0">
                <a:latin typeface="Montserrat" panose="00000500000000000000" pitchFamily="2" charset="0"/>
              </a:rPr>
              <a:t> </a:t>
            </a:r>
          </a:p>
        </p:txBody>
      </p:sp>
      <p:grpSp>
        <p:nvGrpSpPr>
          <p:cNvPr id="17" name="Group 16">
            <a:extLst>
              <a:ext uri="{FF2B5EF4-FFF2-40B4-BE49-F238E27FC236}">
                <a16:creationId xmlns:a16="http://schemas.microsoft.com/office/drawing/2014/main" id="{3B8A24D0-1CAB-4E06-AC58-D5EB3250D662}"/>
              </a:ext>
            </a:extLst>
          </p:cNvPr>
          <p:cNvGrpSpPr/>
          <p:nvPr/>
        </p:nvGrpSpPr>
        <p:grpSpPr>
          <a:xfrm>
            <a:off x="3351156" y="3590421"/>
            <a:ext cx="1344828" cy="1344828"/>
            <a:chOff x="1089413" y="2131797"/>
            <a:chExt cx="2968238" cy="2968238"/>
          </a:xfrm>
        </p:grpSpPr>
        <p:sp>
          <p:nvSpPr>
            <p:cNvPr id="16" name="Freeform: Shape 15">
              <a:extLst>
                <a:ext uri="{FF2B5EF4-FFF2-40B4-BE49-F238E27FC236}">
                  <a16:creationId xmlns:a16="http://schemas.microsoft.com/office/drawing/2014/main" id="{02CDC10F-CBC6-43C7-AFD5-1C0B1A578724}"/>
                </a:ext>
              </a:extLst>
            </p:cNvPr>
            <p:cNvSpPr/>
            <p:nvPr/>
          </p:nvSpPr>
          <p:spPr>
            <a:xfrm>
              <a:off x="1089413" y="2131797"/>
              <a:ext cx="2968238" cy="2968238"/>
            </a:xfrm>
            <a:custGeom>
              <a:avLst/>
              <a:gdLst>
                <a:gd name="connsiteX0" fmla="*/ 1484119 w 2968238"/>
                <a:gd name="connsiteY0" fmla="*/ 1312669 h 2968238"/>
                <a:gd name="connsiteX1" fmla="*/ 1312669 w 2968238"/>
                <a:gd name="connsiteY1" fmla="*/ 1484119 h 2968238"/>
                <a:gd name="connsiteX2" fmla="*/ 1484119 w 2968238"/>
                <a:gd name="connsiteY2" fmla="*/ 1655569 h 2968238"/>
                <a:gd name="connsiteX3" fmla="*/ 1655569 w 2968238"/>
                <a:gd name="connsiteY3" fmla="*/ 1484119 h 2968238"/>
                <a:gd name="connsiteX4" fmla="*/ 1484119 w 2968238"/>
                <a:gd name="connsiteY4" fmla="*/ 1312669 h 2968238"/>
                <a:gd name="connsiteX5" fmla="*/ 1484119 w 2968238"/>
                <a:gd name="connsiteY5" fmla="*/ 0 h 2968238"/>
                <a:gd name="connsiteX6" fmla="*/ 2968238 w 2968238"/>
                <a:gd name="connsiteY6" fmla="*/ 1484119 h 2968238"/>
                <a:gd name="connsiteX7" fmla="*/ 1484119 w 2968238"/>
                <a:gd name="connsiteY7" fmla="*/ 2968238 h 2968238"/>
                <a:gd name="connsiteX8" fmla="*/ 0 w 2968238"/>
                <a:gd name="connsiteY8" fmla="*/ 1484119 h 2968238"/>
                <a:gd name="connsiteX9" fmla="*/ 1484119 w 2968238"/>
                <a:gd name="connsiteY9" fmla="*/ 0 h 296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8238" h="2968238">
                  <a:moveTo>
                    <a:pt x="1484119" y="1312669"/>
                  </a:moveTo>
                  <a:cubicBezTo>
                    <a:pt x="1389430" y="1312669"/>
                    <a:pt x="1312669" y="1389430"/>
                    <a:pt x="1312669" y="1484119"/>
                  </a:cubicBezTo>
                  <a:cubicBezTo>
                    <a:pt x="1312669" y="1578808"/>
                    <a:pt x="1389430" y="1655569"/>
                    <a:pt x="1484119" y="1655569"/>
                  </a:cubicBezTo>
                  <a:cubicBezTo>
                    <a:pt x="1578808" y="1655569"/>
                    <a:pt x="1655569" y="1578808"/>
                    <a:pt x="1655569" y="1484119"/>
                  </a:cubicBezTo>
                  <a:cubicBezTo>
                    <a:pt x="1655569" y="1389430"/>
                    <a:pt x="1578808" y="1312669"/>
                    <a:pt x="1484119" y="1312669"/>
                  </a:cubicBezTo>
                  <a:close/>
                  <a:moveTo>
                    <a:pt x="1484119" y="0"/>
                  </a:moveTo>
                  <a:cubicBezTo>
                    <a:pt x="2303775" y="0"/>
                    <a:pt x="2968238" y="664463"/>
                    <a:pt x="2968238" y="1484119"/>
                  </a:cubicBezTo>
                  <a:cubicBezTo>
                    <a:pt x="2968238" y="2303775"/>
                    <a:pt x="2303775" y="2968238"/>
                    <a:pt x="1484119" y="2968238"/>
                  </a:cubicBezTo>
                  <a:cubicBezTo>
                    <a:pt x="664463" y="2968238"/>
                    <a:pt x="0" y="2303775"/>
                    <a:pt x="0" y="1484119"/>
                  </a:cubicBezTo>
                  <a:cubicBezTo>
                    <a:pt x="0" y="664463"/>
                    <a:pt x="664463" y="0"/>
                    <a:pt x="1484119"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ontserrat" panose="00000500000000000000" pitchFamily="2" charset="0"/>
              </a:endParaRPr>
            </a:p>
          </p:txBody>
        </p:sp>
        <p:sp>
          <p:nvSpPr>
            <p:cNvPr id="14" name="Freeform: Shape 13">
              <a:extLst>
                <a:ext uri="{FF2B5EF4-FFF2-40B4-BE49-F238E27FC236}">
                  <a16:creationId xmlns:a16="http://schemas.microsoft.com/office/drawing/2014/main" id="{4646DB8B-DCF6-4FBC-A6DF-36A7A5069314}"/>
                </a:ext>
              </a:extLst>
            </p:cNvPr>
            <p:cNvSpPr/>
            <p:nvPr/>
          </p:nvSpPr>
          <p:spPr>
            <a:xfrm>
              <a:off x="1234570" y="2279534"/>
              <a:ext cx="2678023" cy="2676273"/>
            </a:xfrm>
            <a:custGeom>
              <a:avLst/>
              <a:gdLst>
                <a:gd name="connsiteX0" fmla="*/ 1338961 w 2678023"/>
                <a:gd name="connsiteY0" fmla="*/ 855269 h 2676273"/>
                <a:gd name="connsiteX1" fmla="*/ 857849 w 2678023"/>
                <a:gd name="connsiteY1" fmla="*/ 1336381 h 2676273"/>
                <a:gd name="connsiteX2" fmla="*/ 1338961 w 2678023"/>
                <a:gd name="connsiteY2" fmla="*/ 1817493 h 2676273"/>
                <a:gd name="connsiteX3" fmla="*/ 1820073 w 2678023"/>
                <a:gd name="connsiteY3" fmla="*/ 1336381 h 2676273"/>
                <a:gd name="connsiteX4" fmla="*/ 1338961 w 2678023"/>
                <a:gd name="connsiteY4" fmla="*/ 855269 h 2676273"/>
                <a:gd name="connsiteX5" fmla="*/ 1338961 w 2678023"/>
                <a:gd name="connsiteY5" fmla="*/ 545806 h 2676273"/>
                <a:gd name="connsiteX6" fmla="*/ 2129536 w 2678023"/>
                <a:gd name="connsiteY6" fmla="*/ 1336381 h 2676273"/>
                <a:gd name="connsiteX7" fmla="*/ 1338961 w 2678023"/>
                <a:gd name="connsiteY7" fmla="*/ 2126956 h 2676273"/>
                <a:gd name="connsiteX8" fmla="*/ 548386 w 2678023"/>
                <a:gd name="connsiteY8" fmla="*/ 1336381 h 2676273"/>
                <a:gd name="connsiteX9" fmla="*/ 1338961 w 2678023"/>
                <a:gd name="connsiteY9" fmla="*/ 545806 h 2676273"/>
                <a:gd name="connsiteX10" fmla="*/ 1340068 w 2678023"/>
                <a:gd name="connsiteY10" fmla="*/ 359376 h 2676273"/>
                <a:gd name="connsiteX11" fmla="*/ 361775 w 2678023"/>
                <a:gd name="connsiteY11" fmla="*/ 1331995 h 2676273"/>
                <a:gd name="connsiteX12" fmla="*/ 1338521 w 2678023"/>
                <a:gd name="connsiteY12" fmla="*/ 2312868 h 2676273"/>
                <a:gd name="connsiteX13" fmla="*/ 2316814 w 2678023"/>
                <a:gd name="connsiteY13" fmla="*/ 1335606 h 2676273"/>
                <a:gd name="connsiteX14" fmla="*/ 1340068 w 2678023"/>
                <a:gd name="connsiteY14" fmla="*/ 359376 h 2676273"/>
                <a:gd name="connsiteX15" fmla="*/ 1190637 w 2678023"/>
                <a:gd name="connsiteY15" fmla="*/ 143 h 2676273"/>
                <a:gd name="connsiteX16" fmla="*/ 1235841 w 2678023"/>
                <a:gd name="connsiteY16" fmla="*/ 48758 h 2676273"/>
                <a:gd name="connsiteX17" fmla="*/ 1269895 w 2678023"/>
                <a:gd name="connsiteY17" fmla="*/ 162273 h 2676273"/>
                <a:gd name="connsiteX18" fmla="*/ 1303434 w 2678023"/>
                <a:gd name="connsiteY18" fmla="*/ 192716 h 2676273"/>
                <a:gd name="connsiteX19" fmla="*/ 1376702 w 2678023"/>
                <a:gd name="connsiteY19" fmla="*/ 192716 h 2676273"/>
                <a:gd name="connsiteX20" fmla="*/ 1409209 w 2678023"/>
                <a:gd name="connsiteY20" fmla="*/ 163305 h 2676273"/>
                <a:gd name="connsiteX21" fmla="*/ 1447392 w 2678023"/>
                <a:gd name="connsiteY21" fmla="*/ 37922 h 2676273"/>
                <a:gd name="connsiteX22" fmla="*/ 1499505 w 2678023"/>
                <a:gd name="connsiteY22" fmla="*/ 256 h 2676273"/>
                <a:gd name="connsiteX23" fmla="*/ 1513436 w 2678023"/>
                <a:gd name="connsiteY23" fmla="*/ 772 h 2676273"/>
                <a:gd name="connsiteX24" fmla="*/ 1573290 w 2678023"/>
                <a:gd name="connsiteY24" fmla="*/ 65269 h 2676273"/>
                <a:gd name="connsiteX25" fmla="*/ 1576902 w 2678023"/>
                <a:gd name="connsiteY25" fmla="*/ 185492 h 2676273"/>
                <a:gd name="connsiteX26" fmla="*/ 1598057 w 2678023"/>
                <a:gd name="connsiteY26" fmla="*/ 220578 h 2676273"/>
                <a:gd name="connsiteX27" fmla="*/ 1674422 w 2678023"/>
                <a:gd name="connsiteY27" fmla="*/ 240702 h 2676273"/>
                <a:gd name="connsiteX28" fmla="*/ 1710540 w 2678023"/>
                <a:gd name="connsiteY28" fmla="*/ 221610 h 2676273"/>
                <a:gd name="connsiteX29" fmla="*/ 1779165 w 2678023"/>
                <a:gd name="connsiteY29" fmla="*/ 111707 h 2676273"/>
                <a:gd name="connsiteX30" fmla="*/ 1845726 w 2678023"/>
                <a:gd name="connsiteY30" fmla="*/ 88488 h 2676273"/>
                <a:gd name="connsiteX31" fmla="*/ 1857594 w 2678023"/>
                <a:gd name="connsiteY31" fmla="*/ 92616 h 2676273"/>
                <a:gd name="connsiteX32" fmla="*/ 1895260 w 2678023"/>
                <a:gd name="connsiteY32" fmla="*/ 166401 h 2676273"/>
                <a:gd name="connsiteX33" fmla="*/ 1868429 w 2678023"/>
                <a:gd name="connsiteY33" fmla="*/ 281980 h 2676273"/>
                <a:gd name="connsiteX34" fmla="*/ 1887004 w 2678023"/>
                <a:gd name="connsiteY34" fmla="*/ 332030 h 2676273"/>
                <a:gd name="connsiteX35" fmla="*/ 1946857 w 2678023"/>
                <a:gd name="connsiteY35" fmla="*/ 365052 h 2676273"/>
                <a:gd name="connsiteX36" fmla="*/ 1986588 w 2678023"/>
                <a:gd name="connsiteY36" fmla="*/ 355765 h 2676273"/>
                <a:gd name="connsiteX37" fmla="*/ 2081528 w 2678023"/>
                <a:gd name="connsiteY37" fmla="*/ 267532 h 2676273"/>
                <a:gd name="connsiteX38" fmla="*/ 2151701 w 2678023"/>
                <a:gd name="connsiteY38" fmla="*/ 261857 h 2676273"/>
                <a:gd name="connsiteX39" fmla="*/ 2155312 w 2678023"/>
                <a:gd name="connsiteY39" fmla="*/ 264437 h 2676273"/>
                <a:gd name="connsiteX40" fmla="*/ 2177500 w 2678023"/>
                <a:gd name="connsiteY40" fmla="*/ 353701 h 2676273"/>
                <a:gd name="connsiteX41" fmla="*/ 2122290 w 2678023"/>
                <a:gd name="connsiteY41" fmla="*/ 456896 h 2676273"/>
                <a:gd name="connsiteX42" fmla="*/ 2126934 w 2678023"/>
                <a:gd name="connsiteY42" fmla="*/ 505914 h 2676273"/>
                <a:gd name="connsiteX43" fmla="*/ 2173372 w 2678023"/>
                <a:gd name="connsiteY43" fmla="*/ 551836 h 2676273"/>
                <a:gd name="connsiteX44" fmla="*/ 2219810 w 2678023"/>
                <a:gd name="connsiteY44" fmla="*/ 555964 h 2676273"/>
                <a:gd name="connsiteX45" fmla="*/ 2336937 w 2678023"/>
                <a:gd name="connsiteY45" fmla="*/ 494046 h 2676273"/>
                <a:gd name="connsiteX46" fmla="*/ 2400917 w 2678023"/>
                <a:gd name="connsiteY46" fmla="*/ 507462 h 2676273"/>
                <a:gd name="connsiteX47" fmla="*/ 2420525 w 2678023"/>
                <a:gd name="connsiteY47" fmla="*/ 533777 h 2676273"/>
                <a:gd name="connsiteX48" fmla="*/ 2415365 w 2678023"/>
                <a:gd name="connsiteY48" fmla="*/ 591566 h 2676273"/>
                <a:gd name="connsiteX49" fmla="*/ 2321973 w 2678023"/>
                <a:gd name="connsiteY49" fmla="*/ 692182 h 2676273"/>
                <a:gd name="connsiteX50" fmla="*/ 2313718 w 2678023"/>
                <a:gd name="connsiteY50" fmla="*/ 733460 h 2676273"/>
                <a:gd name="connsiteX51" fmla="*/ 2349320 w 2678023"/>
                <a:gd name="connsiteY51" fmla="*/ 795377 h 2676273"/>
                <a:gd name="connsiteX52" fmla="*/ 2394726 w 2678023"/>
                <a:gd name="connsiteY52" fmla="*/ 810341 h 2676273"/>
                <a:gd name="connsiteX53" fmla="*/ 2526816 w 2678023"/>
                <a:gd name="connsiteY53" fmla="*/ 780414 h 2676273"/>
                <a:gd name="connsiteX54" fmla="*/ 2575834 w 2678023"/>
                <a:gd name="connsiteY54" fmla="*/ 803117 h 2676273"/>
                <a:gd name="connsiteX55" fmla="*/ 2591313 w 2678023"/>
                <a:gd name="connsiteY55" fmla="*/ 838719 h 2676273"/>
                <a:gd name="connsiteX56" fmla="*/ 2570158 w 2678023"/>
                <a:gd name="connsiteY56" fmla="*/ 896509 h 2676273"/>
                <a:gd name="connsiteX57" fmla="*/ 2461287 w 2678023"/>
                <a:gd name="connsiteY57" fmla="*/ 964103 h 2676273"/>
                <a:gd name="connsiteX58" fmla="*/ 2438068 w 2678023"/>
                <a:gd name="connsiteY58" fmla="*/ 1014669 h 2676273"/>
                <a:gd name="connsiteX59" fmla="*/ 2454063 w 2678023"/>
                <a:gd name="connsiteY59" fmla="*/ 1073490 h 2676273"/>
                <a:gd name="connsiteX60" fmla="*/ 2492762 w 2678023"/>
                <a:gd name="connsiteY60" fmla="*/ 1100837 h 2676273"/>
                <a:gd name="connsiteX61" fmla="*/ 2628464 w 2678023"/>
                <a:gd name="connsiteY61" fmla="*/ 1105997 h 2676273"/>
                <a:gd name="connsiteX62" fmla="*/ 2672322 w 2678023"/>
                <a:gd name="connsiteY62" fmla="*/ 1140567 h 2676273"/>
                <a:gd name="connsiteX63" fmla="*/ 2677998 w 2678023"/>
                <a:gd name="connsiteY63" fmla="*/ 1182361 h 2676273"/>
                <a:gd name="connsiteX64" fmla="*/ 2644459 w 2678023"/>
                <a:gd name="connsiteY64" fmla="*/ 1229831 h 2676273"/>
                <a:gd name="connsiteX65" fmla="*/ 2522172 w 2678023"/>
                <a:gd name="connsiteY65" fmla="*/ 1267498 h 2676273"/>
                <a:gd name="connsiteX66" fmla="*/ 2483990 w 2678023"/>
                <a:gd name="connsiteY66" fmla="*/ 1315999 h 2676273"/>
                <a:gd name="connsiteX67" fmla="*/ 2486570 w 2678023"/>
                <a:gd name="connsiteY67" fmla="*/ 1379981 h 2676273"/>
                <a:gd name="connsiteX68" fmla="*/ 2512885 w 2678023"/>
                <a:gd name="connsiteY68" fmla="*/ 1407843 h 2676273"/>
                <a:gd name="connsiteX69" fmla="*/ 2641363 w 2678023"/>
                <a:gd name="connsiteY69" fmla="*/ 1447058 h 2676273"/>
                <a:gd name="connsiteX70" fmla="*/ 2677998 w 2678023"/>
                <a:gd name="connsiteY70" fmla="*/ 1498139 h 2676273"/>
                <a:gd name="connsiteX71" fmla="*/ 2677998 w 2678023"/>
                <a:gd name="connsiteY71" fmla="*/ 1507427 h 2676273"/>
                <a:gd name="connsiteX72" fmla="*/ 2611952 w 2678023"/>
                <a:gd name="connsiteY72" fmla="*/ 1572956 h 2676273"/>
                <a:gd name="connsiteX73" fmla="*/ 2490182 w 2678023"/>
                <a:gd name="connsiteY73" fmla="*/ 1576568 h 2676273"/>
                <a:gd name="connsiteX74" fmla="*/ 2457675 w 2678023"/>
                <a:gd name="connsiteY74" fmla="*/ 1596691 h 2676273"/>
                <a:gd name="connsiteX75" fmla="*/ 2437036 w 2678023"/>
                <a:gd name="connsiteY75" fmla="*/ 1673056 h 2676273"/>
                <a:gd name="connsiteX76" fmla="*/ 2457159 w 2678023"/>
                <a:gd name="connsiteY76" fmla="*/ 1710206 h 2676273"/>
                <a:gd name="connsiteX77" fmla="*/ 2564483 w 2678023"/>
                <a:gd name="connsiteY77" fmla="*/ 1777283 h 2676273"/>
                <a:gd name="connsiteX78" fmla="*/ 2588733 w 2678023"/>
                <a:gd name="connsiteY78" fmla="*/ 1845908 h 2676273"/>
                <a:gd name="connsiteX79" fmla="*/ 2571706 w 2678023"/>
                <a:gd name="connsiteY79" fmla="*/ 1880995 h 2676273"/>
                <a:gd name="connsiteX80" fmla="*/ 2538684 w 2678023"/>
                <a:gd name="connsiteY80" fmla="*/ 1897506 h 2676273"/>
                <a:gd name="connsiteX81" fmla="*/ 2456643 w 2678023"/>
                <a:gd name="connsiteY81" fmla="*/ 1879447 h 2676273"/>
                <a:gd name="connsiteX82" fmla="*/ 2389566 w 2678023"/>
                <a:gd name="connsiteY82" fmla="*/ 1863967 h 2676273"/>
                <a:gd name="connsiteX83" fmla="*/ 2354479 w 2678023"/>
                <a:gd name="connsiteY83" fmla="*/ 1874803 h 2676273"/>
                <a:gd name="connsiteX84" fmla="*/ 2312170 w 2678023"/>
                <a:gd name="connsiteY84" fmla="*/ 1950652 h 2676273"/>
                <a:gd name="connsiteX85" fmla="*/ 2322489 w 2678023"/>
                <a:gd name="connsiteY85" fmla="*/ 1983158 h 2676273"/>
                <a:gd name="connsiteX86" fmla="*/ 2412785 w 2678023"/>
                <a:gd name="connsiteY86" fmla="*/ 2080162 h 2676273"/>
                <a:gd name="connsiteX87" fmla="*/ 2418461 w 2678023"/>
                <a:gd name="connsiteY87" fmla="*/ 2146723 h 2676273"/>
                <a:gd name="connsiteX88" fmla="*/ 2414849 w 2678023"/>
                <a:gd name="connsiteY88" fmla="*/ 2151883 h 2676273"/>
                <a:gd name="connsiteX89" fmla="*/ 2324037 w 2678023"/>
                <a:gd name="connsiteY89" fmla="*/ 2174586 h 2676273"/>
                <a:gd name="connsiteX90" fmla="*/ 2219294 w 2678023"/>
                <a:gd name="connsiteY90" fmla="*/ 2118860 h 2676273"/>
                <a:gd name="connsiteX91" fmla="*/ 2178531 w 2678023"/>
                <a:gd name="connsiteY91" fmla="*/ 2120408 h 2676273"/>
                <a:gd name="connsiteX92" fmla="*/ 2125386 w 2678023"/>
                <a:gd name="connsiteY92" fmla="*/ 2172522 h 2676273"/>
                <a:gd name="connsiteX93" fmla="*/ 2122806 w 2678023"/>
                <a:gd name="connsiteY93" fmla="*/ 2217412 h 2676273"/>
                <a:gd name="connsiteX94" fmla="*/ 2184723 w 2678023"/>
                <a:gd name="connsiteY94" fmla="*/ 2334539 h 2676273"/>
                <a:gd name="connsiteX95" fmla="*/ 2174404 w 2678023"/>
                <a:gd name="connsiteY95" fmla="*/ 2395424 h 2676273"/>
                <a:gd name="connsiteX96" fmla="*/ 2164084 w 2678023"/>
                <a:gd name="connsiteY96" fmla="*/ 2404712 h 2676273"/>
                <a:gd name="connsiteX97" fmla="*/ 2075336 w 2678023"/>
                <a:gd name="connsiteY97" fmla="*/ 2401616 h 2676273"/>
                <a:gd name="connsiteX98" fmla="*/ 1988652 w 2678023"/>
                <a:gd name="connsiteY98" fmla="*/ 2320607 h 2676273"/>
                <a:gd name="connsiteX99" fmla="*/ 1944277 w 2678023"/>
                <a:gd name="connsiteY99" fmla="*/ 2311836 h 2676273"/>
                <a:gd name="connsiteX100" fmla="*/ 1883392 w 2678023"/>
                <a:gd name="connsiteY100" fmla="*/ 2346406 h 2676273"/>
                <a:gd name="connsiteX101" fmla="*/ 1868429 w 2678023"/>
                <a:gd name="connsiteY101" fmla="*/ 2391812 h 2676273"/>
                <a:gd name="connsiteX102" fmla="*/ 1899388 w 2678023"/>
                <a:gd name="connsiteY102" fmla="*/ 2526998 h 2676273"/>
                <a:gd name="connsiteX103" fmla="*/ 1879264 w 2678023"/>
                <a:gd name="connsiteY103" fmla="*/ 2571888 h 2676273"/>
                <a:gd name="connsiteX104" fmla="*/ 1841082 w 2678023"/>
                <a:gd name="connsiteY104" fmla="*/ 2588916 h 2676273"/>
                <a:gd name="connsiteX105" fmla="*/ 1782777 w 2678023"/>
                <a:gd name="connsiteY105" fmla="*/ 2568277 h 2676273"/>
                <a:gd name="connsiteX106" fmla="*/ 1715184 w 2678023"/>
                <a:gd name="connsiteY106" fmla="*/ 2459405 h 2676273"/>
                <a:gd name="connsiteX107" fmla="*/ 1664618 w 2678023"/>
                <a:gd name="connsiteY107" fmla="*/ 2435670 h 2676273"/>
                <a:gd name="connsiteX108" fmla="*/ 1610440 w 2678023"/>
                <a:gd name="connsiteY108" fmla="*/ 2450118 h 2676273"/>
                <a:gd name="connsiteX109" fmla="*/ 1577418 w 2678023"/>
                <a:gd name="connsiteY109" fmla="*/ 2495008 h 2676273"/>
                <a:gd name="connsiteX110" fmla="*/ 1573806 w 2678023"/>
                <a:gd name="connsiteY110" fmla="*/ 2616778 h 2676273"/>
                <a:gd name="connsiteX111" fmla="*/ 1526852 w 2678023"/>
                <a:gd name="connsiteY111" fmla="*/ 2672504 h 2676273"/>
                <a:gd name="connsiteX112" fmla="*/ 1497441 w 2678023"/>
                <a:gd name="connsiteY112" fmla="*/ 2676116 h 2676273"/>
                <a:gd name="connsiteX113" fmla="*/ 1449972 w 2678023"/>
                <a:gd name="connsiteY113" fmla="*/ 2644125 h 2676273"/>
                <a:gd name="connsiteX114" fmla="*/ 1410241 w 2678023"/>
                <a:gd name="connsiteY114" fmla="*/ 2514615 h 2676273"/>
                <a:gd name="connsiteX115" fmla="*/ 1373091 w 2678023"/>
                <a:gd name="connsiteY115" fmla="*/ 2482624 h 2676273"/>
                <a:gd name="connsiteX116" fmla="*/ 1304982 w 2678023"/>
                <a:gd name="connsiteY116" fmla="*/ 2483140 h 2676273"/>
                <a:gd name="connsiteX117" fmla="*/ 1271959 w 2678023"/>
                <a:gd name="connsiteY117" fmla="*/ 2511519 h 2676273"/>
                <a:gd name="connsiteX118" fmla="*/ 1234293 w 2678023"/>
                <a:gd name="connsiteY118" fmla="*/ 2633806 h 2676273"/>
                <a:gd name="connsiteX119" fmla="*/ 1170828 w 2678023"/>
                <a:gd name="connsiteY119" fmla="*/ 2674568 h 2676273"/>
                <a:gd name="connsiteX120" fmla="*/ 1106847 w 2678023"/>
                <a:gd name="connsiteY120" fmla="*/ 2602331 h 2676273"/>
                <a:gd name="connsiteX121" fmla="*/ 1103751 w 2678023"/>
                <a:gd name="connsiteY121" fmla="*/ 2491396 h 2676273"/>
                <a:gd name="connsiteX122" fmla="*/ 1080532 w 2678023"/>
                <a:gd name="connsiteY122" fmla="*/ 2454245 h 2676273"/>
                <a:gd name="connsiteX123" fmla="*/ 1005199 w 2678023"/>
                <a:gd name="connsiteY123" fmla="*/ 2435154 h 2676273"/>
                <a:gd name="connsiteX124" fmla="*/ 969080 w 2678023"/>
                <a:gd name="connsiteY124" fmla="*/ 2454245 h 2676273"/>
                <a:gd name="connsiteX125" fmla="*/ 900456 w 2678023"/>
                <a:gd name="connsiteY125" fmla="*/ 2564149 h 2676273"/>
                <a:gd name="connsiteX126" fmla="*/ 836474 w 2678023"/>
                <a:gd name="connsiteY126" fmla="*/ 2587368 h 2676273"/>
                <a:gd name="connsiteX127" fmla="*/ 831830 w 2678023"/>
                <a:gd name="connsiteY127" fmla="*/ 2585820 h 2676273"/>
                <a:gd name="connsiteX128" fmla="*/ 785392 w 2678023"/>
                <a:gd name="connsiteY128" fmla="*/ 2504811 h 2676273"/>
                <a:gd name="connsiteX129" fmla="*/ 811707 w 2678023"/>
                <a:gd name="connsiteY129" fmla="*/ 2390780 h 2676273"/>
                <a:gd name="connsiteX130" fmla="*/ 794680 w 2678023"/>
                <a:gd name="connsiteY130" fmla="*/ 2344342 h 2676273"/>
                <a:gd name="connsiteX131" fmla="*/ 739470 w 2678023"/>
                <a:gd name="connsiteY131" fmla="*/ 2312352 h 2676273"/>
                <a:gd name="connsiteX132" fmla="*/ 689421 w 2678023"/>
                <a:gd name="connsiteY132" fmla="*/ 2321639 h 2676273"/>
                <a:gd name="connsiteX133" fmla="*/ 596029 w 2678023"/>
                <a:gd name="connsiteY133" fmla="*/ 2408839 h 2676273"/>
                <a:gd name="connsiteX134" fmla="*/ 530500 w 2678023"/>
                <a:gd name="connsiteY134" fmla="*/ 2415031 h 2676273"/>
                <a:gd name="connsiteX135" fmla="*/ 521212 w 2678023"/>
                <a:gd name="connsiteY135" fmla="*/ 2408839 h 2676273"/>
                <a:gd name="connsiteX136" fmla="*/ 500573 w 2678023"/>
                <a:gd name="connsiteY136" fmla="*/ 2322671 h 2676273"/>
                <a:gd name="connsiteX137" fmla="*/ 556298 w 2678023"/>
                <a:gd name="connsiteY137" fmla="*/ 2217928 h 2676273"/>
                <a:gd name="connsiteX138" fmla="*/ 552171 w 2678023"/>
                <a:gd name="connsiteY138" fmla="*/ 2168910 h 2676273"/>
                <a:gd name="connsiteX139" fmla="*/ 505733 w 2678023"/>
                <a:gd name="connsiteY139" fmla="*/ 2122988 h 2676273"/>
                <a:gd name="connsiteX140" fmla="*/ 457747 w 2678023"/>
                <a:gd name="connsiteY140" fmla="*/ 2119376 h 2676273"/>
                <a:gd name="connsiteX141" fmla="*/ 341652 w 2678023"/>
                <a:gd name="connsiteY141" fmla="*/ 2180778 h 2676273"/>
                <a:gd name="connsiteX142" fmla="*/ 278187 w 2678023"/>
                <a:gd name="connsiteY142" fmla="*/ 2168910 h 2676273"/>
                <a:gd name="connsiteX143" fmla="*/ 274059 w 2678023"/>
                <a:gd name="connsiteY143" fmla="*/ 2164266 h 2676273"/>
                <a:gd name="connsiteX144" fmla="*/ 276639 w 2678023"/>
                <a:gd name="connsiteY144" fmla="*/ 2069326 h 2676273"/>
                <a:gd name="connsiteX145" fmla="*/ 354551 w 2678023"/>
                <a:gd name="connsiteY145" fmla="*/ 1986254 h 2676273"/>
                <a:gd name="connsiteX146" fmla="*/ 363839 w 2678023"/>
                <a:gd name="connsiteY146" fmla="*/ 1940848 h 2676273"/>
                <a:gd name="connsiteX147" fmla="*/ 328237 w 2678023"/>
                <a:gd name="connsiteY147" fmla="*/ 1878931 h 2676273"/>
                <a:gd name="connsiteX148" fmla="*/ 283347 w 2678023"/>
                <a:gd name="connsiteY148" fmla="*/ 1866031 h 2676273"/>
                <a:gd name="connsiteX149" fmla="*/ 170864 w 2678023"/>
                <a:gd name="connsiteY149" fmla="*/ 1891830 h 2676273"/>
                <a:gd name="connsiteX150" fmla="*/ 155900 w 2678023"/>
                <a:gd name="connsiteY150" fmla="*/ 1895442 h 2676273"/>
                <a:gd name="connsiteX151" fmla="*/ 100175 w 2678023"/>
                <a:gd name="connsiteY151" fmla="*/ 1868095 h 2676273"/>
                <a:gd name="connsiteX152" fmla="*/ 87275 w 2678023"/>
                <a:gd name="connsiteY152" fmla="*/ 1838169 h 2676273"/>
                <a:gd name="connsiteX153" fmla="*/ 107915 w 2678023"/>
                <a:gd name="connsiteY153" fmla="*/ 1779863 h 2676273"/>
                <a:gd name="connsiteX154" fmla="*/ 213690 w 2678023"/>
                <a:gd name="connsiteY154" fmla="*/ 1713818 h 2676273"/>
                <a:gd name="connsiteX155" fmla="*/ 238972 w 2678023"/>
                <a:gd name="connsiteY155" fmla="*/ 1654481 h 2676273"/>
                <a:gd name="connsiteX156" fmla="*/ 222977 w 2678023"/>
                <a:gd name="connsiteY156" fmla="*/ 1600819 h 2676273"/>
                <a:gd name="connsiteX157" fmla="*/ 184279 w 2678023"/>
                <a:gd name="connsiteY157" fmla="*/ 1575020 h 2676273"/>
                <a:gd name="connsiteX158" fmla="*/ 59413 w 2678023"/>
                <a:gd name="connsiteY158" fmla="*/ 1571408 h 2676273"/>
                <a:gd name="connsiteX159" fmla="*/ 3687 w 2678023"/>
                <a:gd name="connsiteY159" fmla="*/ 1524454 h 2676273"/>
                <a:gd name="connsiteX160" fmla="*/ 1623 w 2678023"/>
                <a:gd name="connsiteY160" fmla="*/ 1513619 h 2676273"/>
                <a:gd name="connsiteX161" fmla="*/ 48577 w 2678023"/>
                <a:gd name="connsiteY161" fmla="*/ 1442414 h 2676273"/>
                <a:gd name="connsiteX162" fmla="*/ 160544 w 2678023"/>
                <a:gd name="connsiteY162" fmla="*/ 1408359 h 2676273"/>
                <a:gd name="connsiteX163" fmla="*/ 194083 w 2678023"/>
                <a:gd name="connsiteY163" fmla="*/ 1370693 h 2676273"/>
                <a:gd name="connsiteX164" fmla="*/ 192534 w 2678023"/>
                <a:gd name="connsiteY164" fmla="*/ 1298972 h 2676273"/>
                <a:gd name="connsiteX165" fmla="*/ 166220 w 2678023"/>
                <a:gd name="connsiteY165" fmla="*/ 1269561 h 2676273"/>
                <a:gd name="connsiteX166" fmla="*/ 47029 w 2678023"/>
                <a:gd name="connsiteY166" fmla="*/ 1232927 h 2676273"/>
                <a:gd name="connsiteX167" fmla="*/ 1623 w 2678023"/>
                <a:gd name="connsiteY167" fmla="*/ 1166882 h 2676273"/>
                <a:gd name="connsiteX168" fmla="*/ 6267 w 2678023"/>
                <a:gd name="connsiteY168" fmla="*/ 1139535 h 2676273"/>
                <a:gd name="connsiteX169" fmla="*/ 49093 w 2678023"/>
                <a:gd name="connsiteY169" fmla="*/ 1105481 h 2676273"/>
                <a:gd name="connsiteX170" fmla="*/ 164672 w 2678023"/>
                <a:gd name="connsiteY170" fmla="*/ 1101869 h 2676273"/>
                <a:gd name="connsiteX171" fmla="*/ 181699 w 2678023"/>
                <a:gd name="connsiteY171" fmla="*/ 1101353 h 2676273"/>
                <a:gd name="connsiteX172" fmla="*/ 227621 w 2678023"/>
                <a:gd name="connsiteY172" fmla="*/ 1065234 h 2676273"/>
                <a:gd name="connsiteX173" fmla="*/ 241036 w 2678023"/>
                <a:gd name="connsiteY173" fmla="*/ 1014153 h 2676273"/>
                <a:gd name="connsiteX174" fmla="*/ 219366 w 2678023"/>
                <a:gd name="connsiteY174" fmla="*/ 965651 h 2676273"/>
                <a:gd name="connsiteX175" fmla="*/ 113590 w 2678023"/>
                <a:gd name="connsiteY175" fmla="*/ 899605 h 2676273"/>
                <a:gd name="connsiteX176" fmla="*/ 89855 w 2678023"/>
                <a:gd name="connsiteY176" fmla="*/ 832012 h 2676273"/>
                <a:gd name="connsiteX177" fmla="*/ 104818 w 2678023"/>
                <a:gd name="connsiteY177" fmla="*/ 799505 h 2676273"/>
                <a:gd name="connsiteX178" fmla="*/ 151256 w 2678023"/>
                <a:gd name="connsiteY178" fmla="*/ 779898 h 2676273"/>
                <a:gd name="connsiteX179" fmla="*/ 283347 w 2678023"/>
                <a:gd name="connsiteY179" fmla="*/ 810341 h 2676273"/>
                <a:gd name="connsiteX180" fmla="*/ 331332 w 2678023"/>
                <a:gd name="connsiteY180" fmla="*/ 794345 h 2676273"/>
                <a:gd name="connsiteX181" fmla="*/ 363839 w 2678023"/>
                <a:gd name="connsiteY181" fmla="*/ 737588 h 2676273"/>
                <a:gd name="connsiteX182" fmla="*/ 354551 w 2678023"/>
                <a:gd name="connsiteY182" fmla="*/ 689086 h 2676273"/>
                <a:gd name="connsiteX183" fmla="*/ 266835 w 2678023"/>
                <a:gd name="connsiteY183" fmla="*/ 595694 h 2676273"/>
                <a:gd name="connsiteX184" fmla="*/ 261675 w 2678023"/>
                <a:gd name="connsiteY184" fmla="*/ 529133 h 2676273"/>
                <a:gd name="connsiteX185" fmla="*/ 270447 w 2678023"/>
                <a:gd name="connsiteY185" fmla="*/ 516233 h 2676273"/>
                <a:gd name="connsiteX186" fmla="*/ 349907 w 2678023"/>
                <a:gd name="connsiteY186" fmla="*/ 498690 h 2676273"/>
                <a:gd name="connsiteX187" fmla="*/ 457231 w 2678023"/>
                <a:gd name="connsiteY187" fmla="*/ 555964 h 2676273"/>
                <a:gd name="connsiteX188" fmla="*/ 507797 w 2678023"/>
                <a:gd name="connsiteY188" fmla="*/ 551320 h 2676273"/>
                <a:gd name="connsiteX189" fmla="*/ 551139 w 2678023"/>
                <a:gd name="connsiteY189" fmla="*/ 508494 h 2676273"/>
                <a:gd name="connsiteX190" fmla="*/ 556815 w 2678023"/>
                <a:gd name="connsiteY190" fmla="*/ 456896 h 2676273"/>
                <a:gd name="connsiteX191" fmla="*/ 494381 w 2678023"/>
                <a:gd name="connsiteY191" fmla="*/ 339769 h 2676273"/>
                <a:gd name="connsiteX192" fmla="*/ 505217 w 2678023"/>
                <a:gd name="connsiteY192" fmla="*/ 280432 h 2676273"/>
                <a:gd name="connsiteX193" fmla="*/ 537723 w 2678023"/>
                <a:gd name="connsiteY193" fmla="*/ 256181 h 2676273"/>
                <a:gd name="connsiteX194" fmla="*/ 590353 w 2678023"/>
                <a:gd name="connsiteY194" fmla="*/ 261857 h 2676273"/>
                <a:gd name="connsiteX195" fmla="*/ 679617 w 2678023"/>
                <a:gd name="connsiteY195" fmla="*/ 344929 h 2676273"/>
                <a:gd name="connsiteX196" fmla="*/ 754950 w 2678023"/>
                <a:gd name="connsiteY196" fmla="*/ 355765 h 2676273"/>
                <a:gd name="connsiteX197" fmla="*/ 797260 w 2678023"/>
                <a:gd name="connsiteY197" fmla="*/ 329450 h 2676273"/>
                <a:gd name="connsiteX198" fmla="*/ 811707 w 2678023"/>
                <a:gd name="connsiteY198" fmla="*/ 285076 h 2676273"/>
                <a:gd name="connsiteX199" fmla="*/ 781781 w 2678023"/>
                <a:gd name="connsiteY199" fmla="*/ 156081 h 2676273"/>
                <a:gd name="connsiteX200" fmla="*/ 807064 w 2678023"/>
                <a:gd name="connsiteY200" fmla="*/ 100872 h 2676273"/>
                <a:gd name="connsiteX201" fmla="*/ 841634 w 2678023"/>
                <a:gd name="connsiteY201" fmla="*/ 86424 h 2676273"/>
                <a:gd name="connsiteX202" fmla="*/ 896328 w 2678023"/>
                <a:gd name="connsiteY202" fmla="*/ 106031 h 2676273"/>
                <a:gd name="connsiteX203" fmla="*/ 965469 w 2678023"/>
                <a:gd name="connsiteY203" fmla="*/ 217483 h 2676273"/>
                <a:gd name="connsiteX204" fmla="*/ 1013455 w 2678023"/>
                <a:gd name="connsiteY204" fmla="*/ 240702 h 2676273"/>
                <a:gd name="connsiteX205" fmla="*/ 1077952 w 2678023"/>
                <a:gd name="connsiteY205" fmla="*/ 222642 h 2676273"/>
                <a:gd name="connsiteX206" fmla="*/ 1101687 w 2678023"/>
                <a:gd name="connsiteY206" fmla="*/ 188072 h 2676273"/>
                <a:gd name="connsiteX207" fmla="*/ 1106847 w 2678023"/>
                <a:gd name="connsiteY207" fmla="*/ 53918 h 2676273"/>
                <a:gd name="connsiteX208" fmla="*/ 1145029 w 2678023"/>
                <a:gd name="connsiteY208" fmla="*/ 4900 h 2676273"/>
                <a:gd name="connsiteX209" fmla="*/ 1158960 w 2678023"/>
                <a:gd name="connsiteY209" fmla="*/ 1804 h 2676273"/>
                <a:gd name="connsiteX210" fmla="*/ 1190637 w 2678023"/>
                <a:gd name="connsiteY210" fmla="*/ 143 h 2676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2678023" h="2676273">
                  <a:moveTo>
                    <a:pt x="1338961" y="855269"/>
                  </a:moveTo>
                  <a:cubicBezTo>
                    <a:pt x="1073250" y="855269"/>
                    <a:pt x="857849" y="1070670"/>
                    <a:pt x="857849" y="1336381"/>
                  </a:cubicBezTo>
                  <a:cubicBezTo>
                    <a:pt x="857849" y="1602092"/>
                    <a:pt x="1073250" y="1817493"/>
                    <a:pt x="1338961" y="1817493"/>
                  </a:cubicBezTo>
                  <a:cubicBezTo>
                    <a:pt x="1604672" y="1817493"/>
                    <a:pt x="1820073" y="1602092"/>
                    <a:pt x="1820073" y="1336381"/>
                  </a:cubicBezTo>
                  <a:cubicBezTo>
                    <a:pt x="1820073" y="1070670"/>
                    <a:pt x="1604672" y="855269"/>
                    <a:pt x="1338961" y="855269"/>
                  </a:cubicBezTo>
                  <a:close/>
                  <a:moveTo>
                    <a:pt x="1338961" y="545806"/>
                  </a:moveTo>
                  <a:cubicBezTo>
                    <a:pt x="1775584" y="545806"/>
                    <a:pt x="2129536" y="899758"/>
                    <a:pt x="2129536" y="1336381"/>
                  </a:cubicBezTo>
                  <a:cubicBezTo>
                    <a:pt x="2129536" y="1773004"/>
                    <a:pt x="1775584" y="2126956"/>
                    <a:pt x="1338961" y="2126956"/>
                  </a:cubicBezTo>
                  <a:cubicBezTo>
                    <a:pt x="902338" y="2126956"/>
                    <a:pt x="548386" y="1773004"/>
                    <a:pt x="548386" y="1336381"/>
                  </a:cubicBezTo>
                  <a:cubicBezTo>
                    <a:pt x="548386" y="899758"/>
                    <a:pt x="902338" y="545806"/>
                    <a:pt x="1338961" y="545806"/>
                  </a:cubicBezTo>
                  <a:close/>
                  <a:moveTo>
                    <a:pt x="1340068" y="359376"/>
                  </a:moveTo>
                  <a:cubicBezTo>
                    <a:pt x="796228" y="358860"/>
                    <a:pt x="363839" y="794861"/>
                    <a:pt x="361775" y="1331995"/>
                  </a:cubicBezTo>
                  <a:cubicBezTo>
                    <a:pt x="359711" y="1882027"/>
                    <a:pt x="806032" y="2314416"/>
                    <a:pt x="1338521" y="2312868"/>
                  </a:cubicBezTo>
                  <a:cubicBezTo>
                    <a:pt x="1869461" y="2314932"/>
                    <a:pt x="2317329" y="1887702"/>
                    <a:pt x="2316814" y="1335606"/>
                  </a:cubicBezTo>
                  <a:cubicBezTo>
                    <a:pt x="2316298" y="792797"/>
                    <a:pt x="1880813" y="359892"/>
                    <a:pt x="1340068" y="359376"/>
                  </a:cubicBezTo>
                  <a:close/>
                  <a:moveTo>
                    <a:pt x="1190637" y="143"/>
                  </a:moveTo>
                  <a:cubicBezTo>
                    <a:pt x="1216299" y="1546"/>
                    <a:pt x="1225780" y="13543"/>
                    <a:pt x="1235841" y="48758"/>
                  </a:cubicBezTo>
                  <a:cubicBezTo>
                    <a:pt x="1246676" y="86940"/>
                    <a:pt x="1259576" y="124091"/>
                    <a:pt x="1269895" y="162273"/>
                  </a:cubicBezTo>
                  <a:cubicBezTo>
                    <a:pt x="1275055" y="180332"/>
                    <a:pt x="1285890" y="190136"/>
                    <a:pt x="1303434" y="192716"/>
                  </a:cubicBezTo>
                  <a:cubicBezTo>
                    <a:pt x="1327685" y="195812"/>
                    <a:pt x="1352452" y="195812"/>
                    <a:pt x="1376702" y="192716"/>
                  </a:cubicBezTo>
                  <a:cubicBezTo>
                    <a:pt x="1393730" y="190652"/>
                    <a:pt x="1404049" y="180332"/>
                    <a:pt x="1409209" y="163305"/>
                  </a:cubicBezTo>
                  <a:cubicBezTo>
                    <a:pt x="1421593" y="121511"/>
                    <a:pt x="1434492" y="79717"/>
                    <a:pt x="1447392" y="37922"/>
                  </a:cubicBezTo>
                  <a:cubicBezTo>
                    <a:pt x="1457195" y="6964"/>
                    <a:pt x="1466998" y="-260"/>
                    <a:pt x="1499505" y="256"/>
                  </a:cubicBezTo>
                  <a:cubicBezTo>
                    <a:pt x="1504149" y="256"/>
                    <a:pt x="1508793" y="256"/>
                    <a:pt x="1513436" y="772"/>
                  </a:cubicBezTo>
                  <a:cubicBezTo>
                    <a:pt x="1559358" y="5416"/>
                    <a:pt x="1572258" y="19347"/>
                    <a:pt x="1573290" y="65269"/>
                  </a:cubicBezTo>
                  <a:cubicBezTo>
                    <a:pt x="1574322" y="105515"/>
                    <a:pt x="1575870" y="145246"/>
                    <a:pt x="1576902" y="185492"/>
                  </a:cubicBezTo>
                  <a:cubicBezTo>
                    <a:pt x="1577418" y="201487"/>
                    <a:pt x="1583093" y="213871"/>
                    <a:pt x="1598057" y="220578"/>
                  </a:cubicBezTo>
                  <a:cubicBezTo>
                    <a:pt x="1622308" y="231414"/>
                    <a:pt x="1647590" y="238638"/>
                    <a:pt x="1674422" y="240702"/>
                  </a:cubicBezTo>
                  <a:cubicBezTo>
                    <a:pt x="1690933" y="241733"/>
                    <a:pt x="1702285" y="235026"/>
                    <a:pt x="1710540" y="221610"/>
                  </a:cubicBezTo>
                  <a:cubicBezTo>
                    <a:pt x="1733243" y="184976"/>
                    <a:pt x="1756462" y="148342"/>
                    <a:pt x="1779165" y="111707"/>
                  </a:cubicBezTo>
                  <a:cubicBezTo>
                    <a:pt x="1798772" y="80749"/>
                    <a:pt x="1810640" y="76621"/>
                    <a:pt x="1845726" y="88488"/>
                  </a:cubicBezTo>
                  <a:cubicBezTo>
                    <a:pt x="1849854" y="90036"/>
                    <a:pt x="1853466" y="91068"/>
                    <a:pt x="1857594" y="92616"/>
                  </a:cubicBezTo>
                  <a:cubicBezTo>
                    <a:pt x="1898356" y="110159"/>
                    <a:pt x="1905063" y="123059"/>
                    <a:pt x="1895260" y="166401"/>
                  </a:cubicBezTo>
                  <a:cubicBezTo>
                    <a:pt x="1886488" y="205099"/>
                    <a:pt x="1877717" y="243281"/>
                    <a:pt x="1868429" y="281980"/>
                  </a:cubicBezTo>
                  <a:cubicBezTo>
                    <a:pt x="1863269" y="303135"/>
                    <a:pt x="1868429" y="319646"/>
                    <a:pt x="1887004" y="332030"/>
                  </a:cubicBezTo>
                  <a:cubicBezTo>
                    <a:pt x="1906096" y="344929"/>
                    <a:pt x="1925187" y="356796"/>
                    <a:pt x="1946857" y="365052"/>
                  </a:cubicBezTo>
                  <a:cubicBezTo>
                    <a:pt x="1962337" y="370728"/>
                    <a:pt x="1974720" y="367116"/>
                    <a:pt x="1986588" y="355765"/>
                  </a:cubicBezTo>
                  <a:cubicBezTo>
                    <a:pt x="2018062" y="325838"/>
                    <a:pt x="2049537" y="296943"/>
                    <a:pt x="2081528" y="267532"/>
                  </a:cubicBezTo>
                  <a:cubicBezTo>
                    <a:pt x="2107843" y="242765"/>
                    <a:pt x="2122290" y="241733"/>
                    <a:pt x="2151701" y="261857"/>
                  </a:cubicBezTo>
                  <a:cubicBezTo>
                    <a:pt x="2153248" y="262889"/>
                    <a:pt x="2154281" y="263405"/>
                    <a:pt x="2155312" y="264437"/>
                  </a:cubicBezTo>
                  <a:cubicBezTo>
                    <a:pt x="2205363" y="300555"/>
                    <a:pt x="2198139" y="316034"/>
                    <a:pt x="2177500" y="353701"/>
                  </a:cubicBezTo>
                  <a:cubicBezTo>
                    <a:pt x="2158925" y="387755"/>
                    <a:pt x="2141381" y="422842"/>
                    <a:pt x="2122290" y="456896"/>
                  </a:cubicBezTo>
                  <a:cubicBezTo>
                    <a:pt x="2112487" y="474955"/>
                    <a:pt x="2114550" y="490435"/>
                    <a:pt x="2126934" y="505914"/>
                  </a:cubicBezTo>
                  <a:cubicBezTo>
                    <a:pt x="2140865" y="522941"/>
                    <a:pt x="2156345" y="538421"/>
                    <a:pt x="2173372" y="551836"/>
                  </a:cubicBezTo>
                  <a:cubicBezTo>
                    <a:pt x="2187819" y="563187"/>
                    <a:pt x="2202783" y="564735"/>
                    <a:pt x="2219810" y="555964"/>
                  </a:cubicBezTo>
                  <a:cubicBezTo>
                    <a:pt x="2258508" y="534809"/>
                    <a:pt x="2297722" y="514170"/>
                    <a:pt x="2336937" y="494046"/>
                  </a:cubicBezTo>
                  <a:cubicBezTo>
                    <a:pt x="2364799" y="479599"/>
                    <a:pt x="2380795" y="482695"/>
                    <a:pt x="2400917" y="507462"/>
                  </a:cubicBezTo>
                  <a:cubicBezTo>
                    <a:pt x="2408141" y="515717"/>
                    <a:pt x="2414849" y="524489"/>
                    <a:pt x="2420525" y="533777"/>
                  </a:cubicBezTo>
                  <a:cubicBezTo>
                    <a:pt x="2434972" y="556480"/>
                    <a:pt x="2433424" y="571443"/>
                    <a:pt x="2415365" y="591566"/>
                  </a:cubicBezTo>
                  <a:cubicBezTo>
                    <a:pt x="2384406" y="625105"/>
                    <a:pt x="2353448" y="659159"/>
                    <a:pt x="2321973" y="692182"/>
                  </a:cubicBezTo>
                  <a:cubicBezTo>
                    <a:pt x="2310106" y="704565"/>
                    <a:pt x="2307526" y="717981"/>
                    <a:pt x="2313718" y="733460"/>
                  </a:cubicBezTo>
                  <a:cubicBezTo>
                    <a:pt x="2323005" y="755647"/>
                    <a:pt x="2334357" y="776286"/>
                    <a:pt x="2349320" y="795377"/>
                  </a:cubicBezTo>
                  <a:cubicBezTo>
                    <a:pt x="2361187" y="810857"/>
                    <a:pt x="2375635" y="814984"/>
                    <a:pt x="2394726" y="810341"/>
                  </a:cubicBezTo>
                  <a:cubicBezTo>
                    <a:pt x="2438584" y="799505"/>
                    <a:pt x="2482958" y="789701"/>
                    <a:pt x="2526816" y="780414"/>
                  </a:cubicBezTo>
                  <a:cubicBezTo>
                    <a:pt x="2550035" y="775254"/>
                    <a:pt x="2563967" y="781962"/>
                    <a:pt x="2575834" y="803117"/>
                  </a:cubicBezTo>
                  <a:cubicBezTo>
                    <a:pt x="2582026" y="814468"/>
                    <a:pt x="2587186" y="826336"/>
                    <a:pt x="2591313" y="838719"/>
                  </a:cubicBezTo>
                  <a:cubicBezTo>
                    <a:pt x="2600085" y="867098"/>
                    <a:pt x="2595441" y="880514"/>
                    <a:pt x="2570158" y="896509"/>
                  </a:cubicBezTo>
                  <a:cubicBezTo>
                    <a:pt x="2534040" y="919213"/>
                    <a:pt x="2498437" y="942948"/>
                    <a:pt x="2461287" y="964103"/>
                  </a:cubicBezTo>
                  <a:cubicBezTo>
                    <a:pt x="2440132" y="976486"/>
                    <a:pt x="2434456" y="992998"/>
                    <a:pt x="2438068" y="1014669"/>
                  </a:cubicBezTo>
                  <a:cubicBezTo>
                    <a:pt x="2441164" y="1034792"/>
                    <a:pt x="2446840" y="1054399"/>
                    <a:pt x="2454063" y="1073490"/>
                  </a:cubicBezTo>
                  <a:cubicBezTo>
                    <a:pt x="2460771" y="1091033"/>
                    <a:pt x="2472638" y="1100321"/>
                    <a:pt x="2492762" y="1100837"/>
                  </a:cubicBezTo>
                  <a:cubicBezTo>
                    <a:pt x="2538168" y="1101353"/>
                    <a:pt x="2583058" y="1104449"/>
                    <a:pt x="2628464" y="1105997"/>
                  </a:cubicBezTo>
                  <a:cubicBezTo>
                    <a:pt x="2653230" y="1107029"/>
                    <a:pt x="2665614" y="1116832"/>
                    <a:pt x="2672322" y="1140567"/>
                  </a:cubicBezTo>
                  <a:cubicBezTo>
                    <a:pt x="2676449" y="1153983"/>
                    <a:pt x="2677998" y="1167914"/>
                    <a:pt x="2677998" y="1182361"/>
                  </a:cubicBezTo>
                  <a:cubicBezTo>
                    <a:pt x="2677998" y="1210224"/>
                    <a:pt x="2670258" y="1221576"/>
                    <a:pt x="2644459" y="1229831"/>
                  </a:cubicBezTo>
                  <a:cubicBezTo>
                    <a:pt x="2603697" y="1242731"/>
                    <a:pt x="2562934" y="1255114"/>
                    <a:pt x="2522172" y="1267498"/>
                  </a:cubicBezTo>
                  <a:cubicBezTo>
                    <a:pt x="2492762" y="1276269"/>
                    <a:pt x="2485022" y="1285557"/>
                    <a:pt x="2483990" y="1315999"/>
                  </a:cubicBezTo>
                  <a:cubicBezTo>
                    <a:pt x="2483474" y="1337154"/>
                    <a:pt x="2481926" y="1358825"/>
                    <a:pt x="2486570" y="1379981"/>
                  </a:cubicBezTo>
                  <a:cubicBezTo>
                    <a:pt x="2489666" y="1394428"/>
                    <a:pt x="2498437" y="1403200"/>
                    <a:pt x="2512885" y="1407843"/>
                  </a:cubicBezTo>
                  <a:cubicBezTo>
                    <a:pt x="2555711" y="1420743"/>
                    <a:pt x="2598537" y="1433642"/>
                    <a:pt x="2641363" y="1447058"/>
                  </a:cubicBezTo>
                  <a:cubicBezTo>
                    <a:pt x="2671290" y="1456345"/>
                    <a:pt x="2678514" y="1466665"/>
                    <a:pt x="2677998" y="1498139"/>
                  </a:cubicBezTo>
                  <a:cubicBezTo>
                    <a:pt x="2677998" y="1501235"/>
                    <a:pt x="2677998" y="1504331"/>
                    <a:pt x="2677998" y="1507427"/>
                  </a:cubicBezTo>
                  <a:cubicBezTo>
                    <a:pt x="2675934" y="1555929"/>
                    <a:pt x="2660454" y="1571408"/>
                    <a:pt x="2611952" y="1572956"/>
                  </a:cubicBezTo>
                  <a:cubicBezTo>
                    <a:pt x="2571190" y="1573988"/>
                    <a:pt x="2530944" y="1576052"/>
                    <a:pt x="2490182" y="1576568"/>
                  </a:cubicBezTo>
                  <a:cubicBezTo>
                    <a:pt x="2474702" y="1577084"/>
                    <a:pt x="2463867" y="1583792"/>
                    <a:pt x="2457675" y="1596691"/>
                  </a:cubicBezTo>
                  <a:cubicBezTo>
                    <a:pt x="2446324" y="1620942"/>
                    <a:pt x="2439100" y="1646225"/>
                    <a:pt x="2437036" y="1673056"/>
                  </a:cubicBezTo>
                  <a:cubicBezTo>
                    <a:pt x="2435488" y="1690083"/>
                    <a:pt x="2442712" y="1701435"/>
                    <a:pt x="2457159" y="1710206"/>
                  </a:cubicBezTo>
                  <a:cubicBezTo>
                    <a:pt x="2493278" y="1732393"/>
                    <a:pt x="2528880" y="1754580"/>
                    <a:pt x="2564483" y="1777283"/>
                  </a:cubicBezTo>
                  <a:cubicBezTo>
                    <a:pt x="2596989" y="1797406"/>
                    <a:pt x="2601117" y="1809790"/>
                    <a:pt x="2588733" y="1845908"/>
                  </a:cubicBezTo>
                  <a:cubicBezTo>
                    <a:pt x="2584606" y="1858292"/>
                    <a:pt x="2578930" y="1870159"/>
                    <a:pt x="2571706" y="1880995"/>
                  </a:cubicBezTo>
                  <a:cubicBezTo>
                    <a:pt x="2564998" y="1890798"/>
                    <a:pt x="2554163" y="1897506"/>
                    <a:pt x="2538684" y="1897506"/>
                  </a:cubicBezTo>
                  <a:cubicBezTo>
                    <a:pt x="2511337" y="1891314"/>
                    <a:pt x="2483990" y="1885122"/>
                    <a:pt x="2456643" y="1879447"/>
                  </a:cubicBezTo>
                  <a:cubicBezTo>
                    <a:pt x="2434456" y="1874287"/>
                    <a:pt x="2411753" y="1869643"/>
                    <a:pt x="2389566" y="1863967"/>
                  </a:cubicBezTo>
                  <a:cubicBezTo>
                    <a:pt x="2375119" y="1860355"/>
                    <a:pt x="2363767" y="1864483"/>
                    <a:pt x="2354479" y="1874803"/>
                  </a:cubicBezTo>
                  <a:cubicBezTo>
                    <a:pt x="2335389" y="1896990"/>
                    <a:pt x="2320425" y="1922273"/>
                    <a:pt x="2312170" y="1950652"/>
                  </a:cubicBezTo>
                  <a:cubicBezTo>
                    <a:pt x="2308042" y="1964067"/>
                    <a:pt x="2314234" y="1973870"/>
                    <a:pt x="2322489" y="1983158"/>
                  </a:cubicBezTo>
                  <a:cubicBezTo>
                    <a:pt x="2352416" y="2015665"/>
                    <a:pt x="2382858" y="2048171"/>
                    <a:pt x="2412785" y="2080162"/>
                  </a:cubicBezTo>
                  <a:cubicBezTo>
                    <a:pt x="2435488" y="2104413"/>
                    <a:pt x="2436520" y="2118860"/>
                    <a:pt x="2418461" y="2146723"/>
                  </a:cubicBezTo>
                  <a:cubicBezTo>
                    <a:pt x="2417429" y="2148271"/>
                    <a:pt x="2416397" y="2150335"/>
                    <a:pt x="2414849" y="2151883"/>
                  </a:cubicBezTo>
                  <a:cubicBezTo>
                    <a:pt x="2380795" y="2197805"/>
                    <a:pt x="2365831" y="2198321"/>
                    <a:pt x="2324037" y="2174586"/>
                  </a:cubicBezTo>
                  <a:cubicBezTo>
                    <a:pt x="2289982" y="2154979"/>
                    <a:pt x="2253864" y="2137435"/>
                    <a:pt x="2219294" y="2118860"/>
                  </a:cubicBezTo>
                  <a:cubicBezTo>
                    <a:pt x="2204846" y="2111121"/>
                    <a:pt x="2191431" y="2111121"/>
                    <a:pt x="2178531" y="2120408"/>
                  </a:cubicBezTo>
                  <a:cubicBezTo>
                    <a:pt x="2157892" y="2134856"/>
                    <a:pt x="2140349" y="2152399"/>
                    <a:pt x="2125386" y="2172522"/>
                  </a:cubicBezTo>
                  <a:cubicBezTo>
                    <a:pt x="2114550" y="2186969"/>
                    <a:pt x="2114034" y="2201417"/>
                    <a:pt x="2122806" y="2217412"/>
                  </a:cubicBezTo>
                  <a:cubicBezTo>
                    <a:pt x="2143961" y="2256110"/>
                    <a:pt x="2164600" y="2295324"/>
                    <a:pt x="2184723" y="2334539"/>
                  </a:cubicBezTo>
                  <a:cubicBezTo>
                    <a:pt x="2198655" y="2361886"/>
                    <a:pt x="2196591" y="2374269"/>
                    <a:pt x="2174404" y="2395424"/>
                  </a:cubicBezTo>
                  <a:cubicBezTo>
                    <a:pt x="2170792" y="2398520"/>
                    <a:pt x="2167696" y="2402132"/>
                    <a:pt x="2164084" y="2404712"/>
                  </a:cubicBezTo>
                  <a:cubicBezTo>
                    <a:pt x="2131062" y="2428963"/>
                    <a:pt x="2114034" y="2440830"/>
                    <a:pt x="2075336" y="2401616"/>
                  </a:cubicBezTo>
                  <a:cubicBezTo>
                    <a:pt x="2047473" y="2373237"/>
                    <a:pt x="2017547" y="2347954"/>
                    <a:pt x="1988652" y="2320607"/>
                  </a:cubicBezTo>
                  <a:cubicBezTo>
                    <a:pt x="1975236" y="2307708"/>
                    <a:pt x="1960789" y="2305128"/>
                    <a:pt x="1944277" y="2311836"/>
                  </a:cubicBezTo>
                  <a:cubicBezTo>
                    <a:pt x="1922607" y="2320607"/>
                    <a:pt x="1901968" y="2331959"/>
                    <a:pt x="1883392" y="2346406"/>
                  </a:cubicBezTo>
                  <a:cubicBezTo>
                    <a:pt x="1867913" y="2358274"/>
                    <a:pt x="1863785" y="2373237"/>
                    <a:pt x="1868429" y="2391812"/>
                  </a:cubicBezTo>
                  <a:cubicBezTo>
                    <a:pt x="1879264" y="2436702"/>
                    <a:pt x="1889584" y="2482108"/>
                    <a:pt x="1899388" y="2526998"/>
                  </a:cubicBezTo>
                  <a:cubicBezTo>
                    <a:pt x="1903516" y="2546605"/>
                    <a:pt x="1896808" y="2561569"/>
                    <a:pt x="1879264" y="2571888"/>
                  </a:cubicBezTo>
                  <a:cubicBezTo>
                    <a:pt x="1867397" y="2579112"/>
                    <a:pt x="1854498" y="2584788"/>
                    <a:pt x="1841082" y="2588916"/>
                  </a:cubicBezTo>
                  <a:cubicBezTo>
                    <a:pt x="1813736" y="2597687"/>
                    <a:pt x="1798256" y="2592527"/>
                    <a:pt x="1782777" y="2568277"/>
                  </a:cubicBezTo>
                  <a:cubicBezTo>
                    <a:pt x="1760074" y="2532158"/>
                    <a:pt x="1736855" y="2496556"/>
                    <a:pt x="1715184" y="2459405"/>
                  </a:cubicBezTo>
                  <a:cubicBezTo>
                    <a:pt x="1703316" y="2439282"/>
                    <a:pt x="1687837" y="2431543"/>
                    <a:pt x="1664618" y="2435670"/>
                  </a:cubicBezTo>
                  <a:cubicBezTo>
                    <a:pt x="1646043" y="2439282"/>
                    <a:pt x="1627984" y="2443926"/>
                    <a:pt x="1610440" y="2450118"/>
                  </a:cubicBezTo>
                  <a:cubicBezTo>
                    <a:pt x="1586190" y="2458889"/>
                    <a:pt x="1578450" y="2469209"/>
                    <a:pt x="1577418" y="2495008"/>
                  </a:cubicBezTo>
                  <a:cubicBezTo>
                    <a:pt x="1575870" y="2535770"/>
                    <a:pt x="1574838" y="2576016"/>
                    <a:pt x="1573806" y="2616778"/>
                  </a:cubicBezTo>
                  <a:cubicBezTo>
                    <a:pt x="1572774" y="2653929"/>
                    <a:pt x="1563487" y="2665796"/>
                    <a:pt x="1526852" y="2672504"/>
                  </a:cubicBezTo>
                  <a:cubicBezTo>
                    <a:pt x="1517049" y="2674568"/>
                    <a:pt x="1507245" y="2675600"/>
                    <a:pt x="1497441" y="2676116"/>
                  </a:cubicBezTo>
                  <a:cubicBezTo>
                    <a:pt x="1473191" y="2677664"/>
                    <a:pt x="1457711" y="2667860"/>
                    <a:pt x="1449972" y="2644125"/>
                  </a:cubicBezTo>
                  <a:cubicBezTo>
                    <a:pt x="1436040" y="2600783"/>
                    <a:pt x="1422624" y="2557957"/>
                    <a:pt x="1410241" y="2514615"/>
                  </a:cubicBezTo>
                  <a:cubicBezTo>
                    <a:pt x="1404565" y="2495008"/>
                    <a:pt x="1392698" y="2485720"/>
                    <a:pt x="1373091" y="2482624"/>
                  </a:cubicBezTo>
                  <a:cubicBezTo>
                    <a:pt x="1350388" y="2479528"/>
                    <a:pt x="1327685" y="2479528"/>
                    <a:pt x="1304982" y="2483140"/>
                  </a:cubicBezTo>
                  <a:cubicBezTo>
                    <a:pt x="1287955" y="2485720"/>
                    <a:pt x="1277119" y="2494492"/>
                    <a:pt x="1271959" y="2511519"/>
                  </a:cubicBezTo>
                  <a:cubicBezTo>
                    <a:pt x="1260092" y="2552281"/>
                    <a:pt x="1247192" y="2593043"/>
                    <a:pt x="1234293" y="2633806"/>
                  </a:cubicBezTo>
                  <a:cubicBezTo>
                    <a:pt x="1222941" y="2670440"/>
                    <a:pt x="1208494" y="2679728"/>
                    <a:pt x="1170828" y="2674568"/>
                  </a:cubicBezTo>
                  <a:cubicBezTo>
                    <a:pt x="1114070" y="2666828"/>
                    <a:pt x="1107362" y="2659088"/>
                    <a:pt x="1106847" y="2602331"/>
                  </a:cubicBezTo>
                  <a:cubicBezTo>
                    <a:pt x="1106331" y="2565181"/>
                    <a:pt x="1104783" y="2528546"/>
                    <a:pt x="1103751" y="2491396"/>
                  </a:cubicBezTo>
                  <a:cubicBezTo>
                    <a:pt x="1103234" y="2474369"/>
                    <a:pt x="1096527" y="2460953"/>
                    <a:pt x="1080532" y="2454245"/>
                  </a:cubicBezTo>
                  <a:cubicBezTo>
                    <a:pt x="1056281" y="2443926"/>
                    <a:pt x="1031514" y="2436702"/>
                    <a:pt x="1005199" y="2435154"/>
                  </a:cubicBezTo>
                  <a:cubicBezTo>
                    <a:pt x="989203" y="2434122"/>
                    <a:pt x="977852" y="2440314"/>
                    <a:pt x="969080" y="2454245"/>
                  </a:cubicBezTo>
                  <a:cubicBezTo>
                    <a:pt x="946894" y="2491396"/>
                    <a:pt x="923159" y="2527514"/>
                    <a:pt x="900456" y="2564149"/>
                  </a:cubicBezTo>
                  <a:cubicBezTo>
                    <a:pt x="882396" y="2593043"/>
                    <a:pt x="868465" y="2598203"/>
                    <a:pt x="836474" y="2587368"/>
                  </a:cubicBezTo>
                  <a:cubicBezTo>
                    <a:pt x="834926" y="2586852"/>
                    <a:pt x="833379" y="2586336"/>
                    <a:pt x="831830" y="2585820"/>
                  </a:cubicBezTo>
                  <a:cubicBezTo>
                    <a:pt x="782297" y="2565697"/>
                    <a:pt x="772493" y="2554345"/>
                    <a:pt x="785392" y="2504811"/>
                  </a:cubicBezTo>
                  <a:cubicBezTo>
                    <a:pt x="795196" y="2467145"/>
                    <a:pt x="802420" y="2428963"/>
                    <a:pt x="811707" y="2390780"/>
                  </a:cubicBezTo>
                  <a:cubicBezTo>
                    <a:pt x="816351" y="2371173"/>
                    <a:pt x="811191" y="2356210"/>
                    <a:pt x="794680" y="2344342"/>
                  </a:cubicBezTo>
                  <a:cubicBezTo>
                    <a:pt x="777137" y="2331959"/>
                    <a:pt x="759078" y="2321123"/>
                    <a:pt x="739470" y="2312352"/>
                  </a:cubicBezTo>
                  <a:cubicBezTo>
                    <a:pt x="720895" y="2304096"/>
                    <a:pt x="704900" y="2307192"/>
                    <a:pt x="689421" y="2321639"/>
                  </a:cubicBezTo>
                  <a:cubicBezTo>
                    <a:pt x="658462" y="2351050"/>
                    <a:pt x="626988" y="2379945"/>
                    <a:pt x="596029" y="2408839"/>
                  </a:cubicBezTo>
                  <a:cubicBezTo>
                    <a:pt x="572810" y="2431027"/>
                    <a:pt x="557847" y="2432058"/>
                    <a:pt x="530500" y="2415031"/>
                  </a:cubicBezTo>
                  <a:cubicBezTo>
                    <a:pt x="527404" y="2412967"/>
                    <a:pt x="524308" y="2410903"/>
                    <a:pt x="521212" y="2408839"/>
                  </a:cubicBezTo>
                  <a:cubicBezTo>
                    <a:pt x="481482" y="2380461"/>
                    <a:pt x="477870" y="2365497"/>
                    <a:pt x="500573" y="2322671"/>
                  </a:cubicBezTo>
                  <a:cubicBezTo>
                    <a:pt x="519148" y="2287585"/>
                    <a:pt x="537207" y="2252498"/>
                    <a:pt x="556298" y="2217928"/>
                  </a:cubicBezTo>
                  <a:cubicBezTo>
                    <a:pt x="566102" y="2199869"/>
                    <a:pt x="564555" y="2184389"/>
                    <a:pt x="552171" y="2168910"/>
                  </a:cubicBezTo>
                  <a:cubicBezTo>
                    <a:pt x="538756" y="2151883"/>
                    <a:pt x="523276" y="2136403"/>
                    <a:pt x="505733" y="2122988"/>
                  </a:cubicBezTo>
                  <a:cubicBezTo>
                    <a:pt x="490254" y="2111121"/>
                    <a:pt x="474774" y="2110089"/>
                    <a:pt x="457747" y="2119376"/>
                  </a:cubicBezTo>
                  <a:cubicBezTo>
                    <a:pt x="419564" y="2140015"/>
                    <a:pt x="380866" y="2160654"/>
                    <a:pt x="341652" y="2180778"/>
                  </a:cubicBezTo>
                  <a:cubicBezTo>
                    <a:pt x="314305" y="2195225"/>
                    <a:pt x="298310" y="2191613"/>
                    <a:pt x="278187" y="2168910"/>
                  </a:cubicBezTo>
                  <a:cubicBezTo>
                    <a:pt x="276639" y="2167362"/>
                    <a:pt x="275607" y="2165814"/>
                    <a:pt x="274059" y="2164266"/>
                  </a:cubicBezTo>
                  <a:cubicBezTo>
                    <a:pt x="238456" y="2122988"/>
                    <a:pt x="238972" y="2108541"/>
                    <a:pt x="276639" y="2069326"/>
                  </a:cubicBezTo>
                  <a:cubicBezTo>
                    <a:pt x="302954" y="2041464"/>
                    <a:pt x="327721" y="2013085"/>
                    <a:pt x="354551" y="1986254"/>
                  </a:cubicBezTo>
                  <a:cubicBezTo>
                    <a:pt x="367967" y="1972323"/>
                    <a:pt x="370547" y="1957875"/>
                    <a:pt x="363839" y="1940848"/>
                  </a:cubicBezTo>
                  <a:cubicBezTo>
                    <a:pt x="355067" y="1918661"/>
                    <a:pt x="342684" y="1898022"/>
                    <a:pt x="328237" y="1878931"/>
                  </a:cubicBezTo>
                  <a:cubicBezTo>
                    <a:pt x="316369" y="1863451"/>
                    <a:pt x="300374" y="1861903"/>
                    <a:pt x="283347" y="1866031"/>
                  </a:cubicBezTo>
                  <a:cubicBezTo>
                    <a:pt x="245680" y="1874803"/>
                    <a:pt x="208530" y="1883574"/>
                    <a:pt x="170864" y="1891830"/>
                  </a:cubicBezTo>
                  <a:cubicBezTo>
                    <a:pt x="165704" y="1892862"/>
                    <a:pt x="160544" y="1894410"/>
                    <a:pt x="155900" y="1895442"/>
                  </a:cubicBezTo>
                  <a:cubicBezTo>
                    <a:pt x="127521" y="1900602"/>
                    <a:pt x="113074" y="1893894"/>
                    <a:pt x="100175" y="1868095"/>
                  </a:cubicBezTo>
                  <a:cubicBezTo>
                    <a:pt x="95531" y="1858292"/>
                    <a:pt x="90887" y="1848488"/>
                    <a:pt x="87275" y="1838169"/>
                  </a:cubicBezTo>
                  <a:cubicBezTo>
                    <a:pt x="77988" y="1810822"/>
                    <a:pt x="83147" y="1795342"/>
                    <a:pt x="107915" y="1779863"/>
                  </a:cubicBezTo>
                  <a:cubicBezTo>
                    <a:pt x="143001" y="1757676"/>
                    <a:pt x="178603" y="1735489"/>
                    <a:pt x="213690" y="1713818"/>
                  </a:cubicBezTo>
                  <a:cubicBezTo>
                    <a:pt x="241552" y="1696275"/>
                    <a:pt x="245680" y="1686471"/>
                    <a:pt x="238972" y="1654481"/>
                  </a:cubicBezTo>
                  <a:cubicBezTo>
                    <a:pt x="234845" y="1636421"/>
                    <a:pt x="230201" y="1617846"/>
                    <a:pt x="222977" y="1600819"/>
                  </a:cubicBezTo>
                  <a:cubicBezTo>
                    <a:pt x="215753" y="1583792"/>
                    <a:pt x="203370" y="1575536"/>
                    <a:pt x="184279" y="1575020"/>
                  </a:cubicBezTo>
                  <a:cubicBezTo>
                    <a:pt x="142485" y="1574504"/>
                    <a:pt x="101207" y="1572956"/>
                    <a:pt x="59413" y="1571408"/>
                  </a:cubicBezTo>
                  <a:cubicBezTo>
                    <a:pt x="21746" y="1570376"/>
                    <a:pt x="10395" y="1560573"/>
                    <a:pt x="3687" y="1524454"/>
                  </a:cubicBezTo>
                  <a:cubicBezTo>
                    <a:pt x="3171" y="1520842"/>
                    <a:pt x="2139" y="1517231"/>
                    <a:pt x="1623" y="1513619"/>
                  </a:cubicBezTo>
                  <a:cubicBezTo>
                    <a:pt x="-4053" y="1467697"/>
                    <a:pt x="3687" y="1455829"/>
                    <a:pt x="48577" y="1442414"/>
                  </a:cubicBezTo>
                  <a:cubicBezTo>
                    <a:pt x="85727" y="1431062"/>
                    <a:pt x="122877" y="1418679"/>
                    <a:pt x="160544" y="1408359"/>
                  </a:cubicBezTo>
                  <a:cubicBezTo>
                    <a:pt x="181183" y="1402684"/>
                    <a:pt x="192018" y="1390816"/>
                    <a:pt x="194083" y="1370693"/>
                  </a:cubicBezTo>
                  <a:cubicBezTo>
                    <a:pt x="196147" y="1346958"/>
                    <a:pt x="197178" y="1322707"/>
                    <a:pt x="192534" y="1298972"/>
                  </a:cubicBezTo>
                  <a:cubicBezTo>
                    <a:pt x="189954" y="1283493"/>
                    <a:pt x="181183" y="1274205"/>
                    <a:pt x="166220" y="1269561"/>
                  </a:cubicBezTo>
                  <a:cubicBezTo>
                    <a:pt x="126490" y="1257694"/>
                    <a:pt x="86759" y="1245311"/>
                    <a:pt x="47029" y="1232927"/>
                  </a:cubicBezTo>
                  <a:cubicBezTo>
                    <a:pt x="3687" y="1219512"/>
                    <a:pt x="-957" y="1212288"/>
                    <a:pt x="1623" y="1166882"/>
                  </a:cubicBezTo>
                  <a:cubicBezTo>
                    <a:pt x="2139" y="1157594"/>
                    <a:pt x="4203" y="1148307"/>
                    <a:pt x="6267" y="1139535"/>
                  </a:cubicBezTo>
                  <a:cubicBezTo>
                    <a:pt x="12459" y="1116832"/>
                    <a:pt x="25358" y="1106513"/>
                    <a:pt x="49093" y="1105481"/>
                  </a:cubicBezTo>
                  <a:cubicBezTo>
                    <a:pt x="87791" y="1103933"/>
                    <a:pt x="125974" y="1102901"/>
                    <a:pt x="164672" y="1101869"/>
                  </a:cubicBezTo>
                  <a:cubicBezTo>
                    <a:pt x="170348" y="1101869"/>
                    <a:pt x="176023" y="1101353"/>
                    <a:pt x="181699" y="1101353"/>
                  </a:cubicBezTo>
                  <a:cubicBezTo>
                    <a:pt x="207498" y="1102385"/>
                    <a:pt x="220913" y="1087937"/>
                    <a:pt x="227621" y="1065234"/>
                  </a:cubicBezTo>
                  <a:cubicBezTo>
                    <a:pt x="232781" y="1048207"/>
                    <a:pt x="237425" y="1031180"/>
                    <a:pt x="241036" y="1014153"/>
                  </a:cubicBezTo>
                  <a:cubicBezTo>
                    <a:pt x="245680" y="990418"/>
                    <a:pt x="240005" y="979066"/>
                    <a:pt x="219366" y="965651"/>
                  </a:cubicBezTo>
                  <a:cubicBezTo>
                    <a:pt x="184279" y="943464"/>
                    <a:pt x="148676" y="921277"/>
                    <a:pt x="113590" y="899605"/>
                  </a:cubicBezTo>
                  <a:cubicBezTo>
                    <a:pt x="82116" y="879997"/>
                    <a:pt x="77472" y="867614"/>
                    <a:pt x="89855" y="832012"/>
                  </a:cubicBezTo>
                  <a:cubicBezTo>
                    <a:pt x="93467" y="820660"/>
                    <a:pt x="98111" y="809309"/>
                    <a:pt x="104818" y="799505"/>
                  </a:cubicBezTo>
                  <a:cubicBezTo>
                    <a:pt x="115654" y="782994"/>
                    <a:pt x="130617" y="774738"/>
                    <a:pt x="151256" y="779898"/>
                  </a:cubicBezTo>
                  <a:cubicBezTo>
                    <a:pt x="195114" y="790217"/>
                    <a:pt x="239489" y="799505"/>
                    <a:pt x="283347" y="810341"/>
                  </a:cubicBezTo>
                  <a:cubicBezTo>
                    <a:pt x="303469" y="815500"/>
                    <a:pt x="318949" y="810857"/>
                    <a:pt x="331332" y="794345"/>
                  </a:cubicBezTo>
                  <a:cubicBezTo>
                    <a:pt x="344232" y="776802"/>
                    <a:pt x="355584" y="757711"/>
                    <a:pt x="363839" y="737588"/>
                  </a:cubicBezTo>
                  <a:cubicBezTo>
                    <a:pt x="371063" y="719529"/>
                    <a:pt x="368999" y="704049"/>
                    <a:pt x="354551" y="689086"/>
                  </a:cubicBezTo>
                  <a:cubicBezTo>
                    <a:pt x="324625" y="658643"/>
                    <a:pt x="296246" y="627169"/>
                    <a:pt x="266835" y="595694"/>
                  </a:cubicBezTo>
                  <a:cubicBezTo>
                    <a:pt x="244132" y="570927"/>
                    <a:pt x="243100" y="556996"/>
                    <a:pt x="261675" y="529133"/>
                  </a:cubicBezTo>
                  <a:cubicBezTo>
                    <a:pt x="264771" y="525005"/>
                    <a:pt x="267351" y="520361"/>
                    <a:pt x="270447" y="516233"/>
                  </a:cubicBezTo>
                  <a:cubicBezTo>
                    <a:pt x="296762" y="481663"/>
                    <a:pt x="311209" y="478567"/>
                    <a:pt x="349907" y="498690"/>
                  </a:cubicBezTo>
                  <a:cubicBezTo>
                    <a:pt x="386026" y="517781"/>
                    <a:pt x="422144" y="536357"/>
                    <a:pt x="457231" y="555964"/>
                  </a:cubicBezTo>
                  <a:cubicBezTo>
                    <a:pt x="475806" y="566283"/>
                    <a:pt x="492318" y="564219"/>
                    <a:pt x="507797" y="551320"/>
                  </a:cubicBezTo>
                  <a:cubicBezTo>
                    <a:pt x="523276" y="538421"/>
                    <a:pt x="537723" y="523973"/>
                    <a:pt x="551139" y="508494"/>
                  </a:cubicBezTo>
                  <a:cubicBezTo>
                    <a:pt x="564555" y="492499"/>
                    <a:pt x="567650" y="476503"/>
                    <a:pt x="556815" y="456896"/>
                  </a:cubicBezTo>
                  <a:cubicBezTo>
                    <a:pt x="535143" y="418198"/>
                    <a:pt x="515020" y="378983"/>
                    <a:pt x="494381" y="339769"/>
                  </a:cubicBezTo>
                  <a:cubicBezTo>
                    <a:pt x="480966" y="313970"/>
                    <a:pt x="484062" y="300039"/>
                    <a:pt x="505217" y="280432"/>
                  </a:cubicBezTo>
                  <a:cubicBezTo>
                    <a:pt x="515020" y="271144"/>
                    <a:pt x="525856" y="263405"/>
                    <a:pt x="537723" y="256181"/>
                  </a:cubicBezTo>
                  <a:cubicBezTo>
                    <a:pt x="558362" y="244313"/>
                    <a:pt x="572810" y="245861"/>
                    <a:pt x="590353" y="261857"/>
                  </a:cubicBezTo>
                  <a:cubicBezTo>
                    <a:pt x="620280" y="289203"/>
                    <a:pt x="650207" y="317066"/>
                    <a:pt x="679617" y="344929"/>
                  </a:cubicBezTo>
                  <a:cubicBezTo>
                    <a:pt x="710576" y="374340"/>
                    <a:pt x="717284" y="375372"/>
                    <a:pt x="754950" y="355765"/>
                  </a:cubicBezTo>
                  <a:cubicBezTo>
                    <a:pt x="769913" y="348025"/>
                    <a:pt x="783845" y="339769"/>
                    <a:pt x="797260" y="329450"/>
                  </a:cubicBezTo>
                  <a:cubicBezTo>
                    <a:pt x="811707" y="317582"/>
                    <a:pt x="816351" y="303651"/>
                    <a:pt x="811707" y="285076"/>
                  </a:cubicBezTo>
                  <a:cubicBezTo>
                    <a:pt x="800872" y="242249"/>
                    <a:pt x="791585" y="198907"/>
                    <a:pt x="781781" y="156081"/>
                  </a:cubicBezTo>
                  <a:cubicBezTo>
                    <a:pt x="775589" y="128218"/>
                    <a:pt x="782297" y="114287"/>
                    <a:pt x="807064" y="100872"/>
                  </a:cubicBezTo>
                  <a:cubicBezTo>
                    <a:pt x="818415" y="95196"/>
                    <a:pt x="829766" y="90552"/>
                    <a:pt x="841634" y="86424"/>
                  </a:cubicBezTo>
                  <a:cubicBezTo>
                    <a:pt x="866917" y="78685"/>
                    <a:pt x="881364" y="83328"/>
                    <a:pt x="896328" y="106031"/>
                  </a:cubicBezTo>
                  <a:cubicBezTo>
                    <a:pt x="920062" y="142666"/>
                    <a:pt x="943798" y="179300"/>
                    <a:pt x="965469" y="217483"/>
                  </a:cubicBezTo>
                  <a:cubicBezTo>
                    <a:pt x="976820" y="237090"/>
                    <a:pt x="992299" y="243797"/>
                    <a:pt x="1013455" y="240702"/>
                  </a:cubicBezTo>
                  <a:cubicBezTo>
                    <a:pt x="1035641" y="237090"/>
                    <a:pt x="1057313" y="231414"/>
                    <a:pt x="1077952" y="222642"/>
                  </a:cubicBezTo>
                  <a:cubicBezTo>
                    <a:pt x="1092915" y="215935"/>
                    <a:pt x="1101171" y="205615"/>
                    <a:pt x="1101687" y="188072"/>
                  </a:cubicBezTo>
                  <a:cubicBezTo>
                    <a:pt x="1102719" y="143182"/>
                    <a:pt x="1105298" y="98808"/>
                    <a:pt x="1106847" y="53918"/>
                  </a:cubicBezTo>
                  <a:cubicBezTo>
                    <a:pt x="1107878" y="25023"/>
                    <a:pt x="1117166" y="12640"/>
                    <a:pt x="1145029" y="4900"/>
                  </a:cubicBezTo>
                  <a:cubicBezTo>
                    <a:pt x="1149672" y="3868"/>
                    <a:pt x="1154316" y="2320"/>
                    <a:pt x="1158960" y="1804"/>
                  </a:cubicBezTo>
                  <a:cubicBezTo>
                    <a:pt x="1171731" y="385"/>
                    <a:pt x="1182083" y="-325"/>
                    <a:pt x="1190637" y="143"/>
                  </a:cubicBezTo>
                  <a:close/>
                </a:path>
              </a:pathLst>
            </a:custGeom>
            <a:solidFill>
              <a:schemeClr val="bg1"/>
            </a:solidFill>
            <a:ln w="5155"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grpSp>
      <p:grpSp>
        <p:nvGrpSpPr>
          <p:cNvPr id="18" name="Group 17">
            <a:extLst>
              <a:ext uri="{FF2B5EF4-FFF2-40B4-BE49-F238E27FC236}">
                <a16:creationId xmlns:a16="http://schemas.microsoft.com/office/drawing/2014/main" id="{DE2D978E-AA94-4CB9-82FF-B9B37356B8B2}"/>
              </a:ext>
            </a:extLst>
          </p:cNvPr>
          <p:cNvGrpSpPr/>
          <p:nvPr/>
        </p:nvGrpSpPr>
        <p:grpSpPr>
          <a:xfrm>
            <a:off x="3351156" y="1845458"/>
            <a:ext cx="1298170" cy="1298170"/>
            <a:chOff x="1089413" y="2131797"/>
            <a:chExt cx="2968238" cy="2968238"/>
          </a:xfrm>
        </p:grpSpPr>
        <p:sp>
          <p:nvSpPr>
            <p:cNvPr id="19" name="Freeform: Shape 18">
              <a:extLst>
                <a:ext uri="{FF2B5EF4-FFF2-40B4-BE49-F238E27FC236}">
                  <a16:creationId xmlns:a16="http://schemas.microsoft.com/office/drawing/2014/main" id="{D5D68A41-6763-4A09-854A-1CA93F03BB70}"/>
                </a:ext>
              </a:extLst>
            </p:cNvPr>
            <p:cNvSpPr/>
            <p:nvPr/>
          </p:nvSpPr>
          <p:spPr>
            <a:xfrm>
              <a:off x="1089413" y="2131797"/>
              <a:ext cx="2968238" cy="2968238"/>
            </a:xfrm>
            <a:custGeom>
              <a:avLst/>
              <a:gdLst>
                <a:gd name="connsiteX0" fmla="*/ 1484119 w 2968238"/>
                <a:gd name="connsiteY0" fmla="*/ 1312669 h 2968238"/>
                <a:gd name="connsiteX1" fmla="*/ 1312669 w 2968238"/>
                <a:gd name="connsiteY1" fmla="*/ 1484119 h 2968238"/>
                <a:gd name="connsiteX2" fmla="*/ 1484119 w 2968238"/>
                <a:gd name="connsiteY2" fmla="*/ 1655569 h 2968238"/>
                <a:gd name="connsiteX3" fmla="*/ 1655569 w 2968238"/>
                <a:gd name="connsiteY3" fmla="*/ 1484119 h 2968238"/>
                <a:gd name="connsiteX4" fmla="*/ 1484119 w 2968238"/>
                <a:gd name="connsiteY4" fmla="*/ 1312669 h 2968238"/>
                <a:gd name="connsiteX5" fmla="*/ 1484119 w 2968238"/>
                <a:gd name="connsiteY5" fmla="*/ 0 h 2968238"/>
                <a:gd name="connsiteX6" fmla="*/ 2968238 w 2968238"/>
                <a:gd name="connsiteY6" fmla="*/ 1484119 h 2968238"/>
                <a:gd name="connsiteX7" fmla="*/ 1484119 w 2968238"/>
                <a:gd name="connsiteY7" fmla="*/ 2968238 h 2968238"/>
                <a:gd name="connsiteX8" fmla="*/ 0 w 2968238"/>
                <a:gd name="connsiteY8" fmla="*/ 1484119 h 2968238"/>
                <a:gd name="connsiteX9" fmla="*/ 1484119 w 2968238"/>
                <a:gd name="connsiteY9" fmla="*/ 0 h 296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8238" h="2968238">
                  <a:moveTo>
                    <a:pt x="1484119" y="1312669"/>
                  </a:moveTo>
                  <a:cubicBezTo>
                    <a:pt x="1389430" y="1312669"/>
                    <a:pt x="1312669" y="1389430"/>
                    <a:pt x="1312669" y="1484119"/>
                  </a:cubicBezTo>
                  <a:cubicBezTo>
                    <a:pt x="1312669" y="1578808"/>
                    <a:pt x="1389430" y="1655569"/>
                    <a:pt x="1484119" y="1655569"/>
                  </a:cubicBezTo>
                  <a:cubicBezTo>
                    <a:pt x="1578808" y="1655569"/>
                    <a:pt x="1655569" y="1578808"/>
                    <a:pt x="1655569" y="1484119"/>
                  </a:cubicBezTo>
                  <a:cubicBezTo>
                    <a:pt x="1655569" y="1389430"/>
                    <a:pt x="1578808" y="1312669"/>
                    <a:pt x="1484119" y="1312669"/>
                  </a:cubicBezTo>
                  <a:close/>
                  <a:moveTo>
                    <a:pt x="1484119" y="0"/>
                  </a:moveTo>
                  <a:cubicBezTo>
                    <a:pt x="2303775" y="0"/>
                    <a:pt x="2968238" y="664463"/>
                    <a:pt x="2968238" y="1484119"/>
                  </a:cubicBezTo>
                  <a:cubicBezTo>
                    <a:pt x="2968238" y="2303775"/>
                    <a:pt x="2303775" y="2968238"/>
                    <a:pt x="1484119" y="2968238"/>
                  </a:cubicBezTo>
                  <a:cubicBezTo>
                    <a:pt x="664463" y="2968238"/>
                    <a:pt x="0" y="2303775"/>
                    <a:pt x="0" y="1484119"/>
                  </a:cubicBezTo>
                  <a:cubicBezTo>
                    <a:pt x="0" y="664463"/>
                    <a:pt x="664463" y="0"/>
                    <a:pt x="148411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ontserrat" panose="00000500000000000000" pitchFamily="2" charset="0"/>
              </a:endParaRPr>
            </a:p>
          </p:txBody>
        </p:sp>
        <p:sp>
          <p:nvSpPr>
            <p:cNvPr id="20" name="Freeform: Shape 19">
              <a:extLst>
                <a:ext uri="{FF2B5EF4-FFF2-40B4-BE49-F238E27FC236}">
                  <a16:creationId xmlns:a16="http://schemas.microsoft.com/office/drawing/2014/main" id="{797577DB-E822-4A1F-BFFC-A4EFC505439D}"/>
                </a:ext>
              </a:extLst>
            </p:cNvPr>
            <p:cNvSpPr/>
            <p:nvPr/>
          </p:nvSpPr>
          <p:spPr>
            <a:xfrm>
              <a:off x="1234570" y="2279534"/>
              <a:ext cx="2678023" cy="2676273"/>
            </a:xfrm>
            <a:custGeom>
              <a:avLst/>
              <a:gdLst>
                <a:gd name="connsiteX0" fmla="*/ 1338961 w 2678023"/>
                <a:gd name="connsiteY0" fmla="*/ 855269 h 2676273"/>
                <a:gd name="connsiteX1" fmla="*/ 857849 w 2678023"/>
                <a:gd name="connsiteY1" fmla="*/ 1336381 h 2676273"/>
                <a:gd name="connsiteX2" fmla="*/ 1338961 w 2678023"/>
                <a:gd name="connsiteY2" fmla="*/ 1817493 h 2676273"/>
                <a:gd name="connsiteX3" fmla="*/ 1820073 w 2678023"/>
                <a:gd name="connsiteY3" fmla="*/ 1336381 h 2676273"/>
                <a:gd name="connsiteX4" fmla="*/ 1338961 w 2678023"/>
                <a:gd name="connsiteY4" fmla="*/ 855269 h 2676273"/>
                <a:gd name="connsiteX5" fmla="*/ 1338961 w 2678023"/>
                <a:gd name="connsiteY5" fmla="*/ 545806 h 2676273"/>
                <a:gd name="connsiteX6" fmla="*/ 2129536 w 2678023"/>
                <a:gd name="connsiteY6" fmla="*/ 1336381 h 2676273"/>
                <a:gd name="connsiteX7" fmla="*/ 1338961 w 2678023"/>
                <a:gd name="connsiteY7" fmla="*/ 2126956 h 2676273"/>
                <a:gd name="connsiteX8" fmla="*/ 548386 w 2678023"/>
                <a:gd name="connsiteY8" fmla="*/ 1336381 h 2676273"/>
                <a:gd name="connsiteX9" fmla="*/ 1338961 w 2678023"/>
                <a:gd name="connsiteY9" fmla="*/ 545806 h 2676273"/>
                <a:gd name="connsiteX10" fmla="*/ 1340068 w 2678023"/>
                <a:gd name="connsiteY10" fmla="*/ 359376 h 2676273"/>
                <a:gd name="connsiteX11" fmla="*/ 361775 w 2678023"/>
                <a:gd name="connsiteY11" fmla="*/ 1331995 h 2676273"/>
                <a:gd name="connsiteX12" fmla="*/ 1338521 w 2678023"/>
                <a:gd name="connsiteY12" fmla="*/ 2312868 h 2676273"/>
                <a:gd name="connsiteX13" fmla="*/ 2316814 w 2678023"/>
                <a:gd name="connsiteY13" fmla="*/ 1335606 h 2676273"/>
                <a:gd name="connsiteX14" fmla="*/ 1340068 w 2678023"/>
                <a:gd name="connsiteY14" fmla="*/ 359376 h 2676273"/>
                <a:gd name="connsiteX15" fmla="*/ 1190637 w 2678023"/>
                <a:gd name="connsiteY15" fmla="*/ 143 h 2676273"/>
                <a:gd name="connsiteX16" fmla="*/ 1235841 w 2678023"/>
                <a:gd name="connsiteY16" fmla="*/ 48758 h 2676273"/>
                <a:gd name="connsiteX17" fmla="*/ 1269895 w 2678023"/>
                <a:gd name="connsiteY17" fmla="*/ 162273 h 2676273"/>
                <a:gd name="connsiteX18" fmla="*/ 1303434 w 2678023"/>
                <a:gd name="connsiteY18" fmla="*/ 192716 h 2676273"/>
                <a:gd name="connsiteX19" fmla="*/ 1376702 w 2678023"/>
                <a:gd name="connsiteY19" fmla="*/ 192716 h 2676273"/>
                <a:gd name="connsiteX20" fmla="*/ 1409209 w 2678023"/>
                <a:gd name="connsiteY20" fmla="*/ 163305 h 2676273"/>
                <a:gd name="connsiteX21" fmla="*/ 1447392 w 2678023"/>
                <a:gd name="connsiteY21" fmla="*/ 37922 h 2676273"/>
                <a:gd name="connsiteX22" fmla="*/ 1499505 w 2678023"/>
                <a:gd name="connsiteY22" fmla="*/ 256 h 2676273"/>
                <a:gd name="connsiteX23" fmla="*/ 1513436 w 2678023"/>
                <a:gd name="connsiteY23" fmla="*/ 772 h 2676273"/>
                <a:gd name="connsiteX24" fmla="*/ 1573290 w 2678023"/>
                <a:gd name="connsiteY24" fmla="*/ 65269 h 2676273"/>
                <a:gd name="connsiteX25" fmla="*/ 1576902 w 2678023"/>
                <a:gd name="connsiteY25" fmla="*/ 185492 h 2676273"/>
                <a:gd name="connsiteX26" fmla="*/ 1598057 w 2678023"/>
                <a:gd name="connsiteY26" fmla="*/ 220578 h 2676273"/>
                <a:gd name="connsiteX27" fmla="*/ 1674422 w 2678023"/>
                <a:gd name="connsiteY27" fmla="*/ 240702 h 2676273"/>
                <a:gd name="connsiteX28" fmla="*/ 1710540 w 2678023"/>
                <a:gd name="connsiteY28" fmla="*/ 221610 h 2676273"/>
                <a:gd name="connsiteX29" fmla="*/ 1779165 w 2678023"/>
                <a:gd name="connsiteY29" fmla="*/ 111707 h 2676273"/>
                <a:gd name="connsiteX30" fmla="*/ 1845726 w 2678023"/>
                <a:gd name="connsiteY30" fmla="*/ 88488 h 2676273"/>
                <a:gd name="connsiteX31" fmla="*/ 1857594 w 2678023"/>
                <a:gd name="connsiteY31" fmla="*/ 92616 h 2676273"/>
                <a:gd name="connsiteX32" fmla="*/ 1895260 w 2678023"/>
                <a:gd name="connsiteY32" fmla="*/ 166401 h 2676273"/>
                <a:gd name="connsiteX33" fmla="*/ 1868429 w 2678023"/>
                <a:gd name="connsiteY33" fmla="*/ 281980 h 2676273"/>
                <a:gd name="connsiteX34" fmla="*/ 1887004 w 2678023"/>
                <a:gd name="connsiteY34" fmla="*/ 332030 h 2676273"/>
                <a:gd name="connsiteX35" fmla="*/ 1946857 w 2678023"/>
                <a:gd name="connsiteY35" fmla="*/ 365052 h 2676273"/>
                <a:gd name="connsiteX36" fmla="*/ 1986588 w 2678023"/>
                <a:gd name="connsiteY36" fmla="*/ 355765 h 2676273"/>
                <a:gd name="connsiteX37" fmla="*/ 2081528 w 2678023"/>
                <a:gd name="connsiteY37" fmla="*/ 267532 h 2676273"/>
                <a:gd name="connsiteX38" fmla="*/ 2151701 w 2678023"/>
                <a:gd name="connsiteY38" fmla="*/ 261857 h 2676273"/>
                <a:gd name="connsiteX39" fmla="*/ 2155312 w 2678023"/>
                <a:gd name="connsiteY39" fmla="*/ 264437 h 2676273"/>
                <a:gd name="connsiteX40" fmla="*/ 2177500 w 2678023"/>
                <a:gd name="connsiteY40" fmla="*/ 353701 h 2676273"/>
                <a:gd name="connsiteX41" fmla="*/ 2122290 w 2678023"/>
                <a:gd name="connsiteY41" fmla="*/ 456896 h 2676273"/>
                <a:gd name="connsiteX42" fmla="*/ 2126934 w 2678023"/>
                <a:gd name="connsiteY42" fmla="*/ 505914 h 2676273"/>
                <a:gd name="connsiteX43" fmla="*/ 2173372 w 2678023"/>
                <a:gd name="connsiteY43" fmla="*/ 551836 h 2676273"/>
                <a:gd name="connsiteX44" fmla="*/ 2219810 w 2678023"/>
                <a:gd name="connsiteY44" fmla="*/ 555964 h 2676273"/>
                <a:gd name="connsiteX45" fmla="*/ 2336937 w 2678023"/>
                <a:gd name="connsiteY45" fmla="*/ 494046 h 2676273"/>
                <a:gd name="connsiteX46" fmla="*/ 2400917 w 2678023"/>
                <a:gd name="connsiteY46" fmla="*/ 507462 h 2676273"/>
                <a:gd name="connsiteX47" fmla="*/ 2420525 w 2678023"/>
                <a:gd name="connsiteY47" fmla="*/ 533777 h 2676273"/>
                <a:gd name="connsiteX48" fmla="*/ 2415365 w 2678023"/>
                <a:gd name="connsiteY48" fmla="*/ 591566 h 2676273"/>
                <a:gd name="connsiteX49" fmla="*/ 2321973 w 2678023"/>
                <a:gd name="connsiteY49" fmla="*/ 692182 h 2676273"/>
                <a:gd name="connsiteX50" fmla="*/ 2313718 w 2678023"/>
                <a:gd name="connsiteY50" fmla="*/ 733460 h 2676273"/>
                <a:gd name="connsiteX51" fmla="*/ 2349320 w 2678023"/>
                <a:gd name="connsiteY51" fmla="*/ 795377 h 2676273"/>
                <a:gd name="connsiteX52" fmla="*/ 2394726 w 2678023"/>
                <a:gd name="connsiteY52" fmla="*/ 810341 h 2676273"/>
                <a:gd name="connsiteX53" fmla="*/ 2526816 w 2678023"/>
                <a:gd name="connsiteY53" fmla="*/ 780414 h 2676273"/>
                <a:gd name="connsiteX54" fmla="*/ 2575834 w 2678023"/>
                <a:gd name="connsiteY54" fmla="*/ 803117 h 2676273"/>
                <a:gd name="connsiteX55" fmla="*/ 2591313 w 2678023"/>
                <a:gd name="connsiteY55" fmla="*/ 838719 h 2676273"/>
                <a:gd name="connsiteX56" fmla="*/ 2570158 w 2678023"/>
                <a:gd name="connsiteY56" fmla="*/ 896509 h 2676273"/>
                <a:gd name="connsiteX57" fmla="*/ 2461287 w 2678023"/>
                <a:gd name="connsiteY57" fmla="*/ 964103 h 2676273"/>
                <a:gd name="connsiteX58" fmla="*/ 2438068 w 2678023"/>
                <a:gd name="connsiteY58" fmla="*/ 1014669 h 2676273"/>
                <a:gd name="connsiteX59" fmla="*/ 2454063 w 2678023"/>
                <a:gd name="connsiteY59" fmla="*/ 1073490 h 2676273"/>
                <a:gd name="connsiteX60" fmla="*/ 2492762 w 2678023"/>
                <a:gd name="connsiteY60" fmla="*/ 1100837 h 2676273"/>
                <a:gd name="connsiteX61" fmla="*/ 2628464 w 2678023"/>
                <a:gd name="connsiteY61" fmla="*/ 1105997 h 2676273"/>
                <a:gd name="connsiteX62" fmla="*/ 2672322 w 2678023"/>
                <a:gd name="connsiteY62" fmla="*/ 1140567 h 2676273"/>
                <a:gd name="connsiteX63" fmla="*/ 2677998 w 2678023"/>
                <a:gd name="connsiteY63" fmla="*/ 1182361 h 2676273"/>
                <a:gd name="connsiteX64" fmla="*/ 2644459 w 2678023"/>
                <a:gd name="connsiteY64" fmla="*/ 1229831 h 2676273"/>
                <a:gd name="connsiteX65" fmla="*/ 2522172 w 2678023"/>
                <a:gd name="connsiteY65" fmla="*/ 1267498 h 2676273"/>
                <a:gd name="connsiteX66" fmla="*/ 2483990 w 2678023"/>
                <a:gd name="connsiteY66" fmla="*/ 1315999 h 2676273"/>
                <a:gd name="connsiteX67" fmla="*/ 2486570 w 2678023"/>
                <a:gd name="connsiteY67" fmla="*/ 1379981 h 2676273"/>
                <a:gd name="connsiteX68" fmla="*/ 2512885 w 2678023"/>
                <a:gd name="connsiteY68" fmla="*/ 1407843 h 2676273"/>
                <a:gd name="connsiteX69" fmla="*/ 2641363 w 2678023"/>
                <a:gd name="connsiteY69" fmla="*/ 1447058 h 2676273"/>
                <a:gd name="connsiteX70" fmla="*/ 2677998 w 2678023"/>
                <a:gd name="connsiteY70" fmla="*/ 1498139 h 2676273"/>
                <a:gd name="connsiteX71" fmla="*/ 2677998 w 2678023"/>
                <a:gd name="connsiteY71" fmla="*/ 1507427 h 2676273"/>
                <a:gd name="connsiteX72" fmla="*/ 2611952 w 2678023"/>
                <a:gd name="connsiteY72" fmla="*/ 1572956 h 2676273"/>
                <a:gd name="connsiteX73" fmla="*/ 2490182 w 2678023"/>
                <a:gd name="connsiteY73" fmla="*/ 1576568 h 2676273"/>
                <a:gd name="connsiteX74" fmla="*/ 2457675 w 2678023"/>
                <a:gd name="connsiteY74" fmla="*/ 1596691 h 2676273"/>
                <a:gd name="connsiteX75" fmla="*/ 2437036 w 2678023"/>
                <a:gd name="connsiteY75" fmla="*/ 1673056 h 2676273"/>
                <a:gd name="connsiteX76" fmla="*/ 2457159 w 2678023"/>
                <a:gd name="connsiteY76" fmla="*/ 1710206 h 2676273"/>
                <a:gd name="connsiteX77" fmla="*/ 2564483 w 2678023"/>
                <a:gd name="connsiteY77" fmla="*/ 1777283 h 2676273"/>
                <a:gd name="connsiteX78" fmla="*/ 2588733 w 2678023"/>
                <a:gd name="connsiteY78" fmla="*/ 1845908 h 2676273"/>
                <a:gd name="connsiteX79" fmla="*/ 2571706 w 2678023"/>
                <a:gd name="connsiteY79" fmla="*/ 1880995 h 2676273"/>
                <a:gd name="connsiteX80" fmla="*/ 2538684 w 2678023"/>
                <a:gd name="connsiteY80" fmla="*/ 1897506 h 2676273"/>
                <a:gd name="connsiteX81" fmla="*/ 2456643 w 2678023"/>
                <a:gd name="connsiteY81" fmla="*/ 1879447 h 2676273"/>
                <a:gd name="connsiteX82" fmla="*/ 2389566 w 2678023"/>
                <a:gd name="connsiteY82" fmla="*/ 1863967 h 2676273"/>
                <a:gd name="connsiteX83" fmla="*/ 2354479 w 2678023"/>
                <a:gd name="connsiteY83" fmla="*/ 1874803 h 2676273"/>
                <a:gd name="connsiteX84" fmla="*/ 2312170 w 2678023"/>
                <a:gd name="connsiteY84" fmla="*/ 1950652 h 2676273"/>
                <a:gd name="connsiteX85" fmla="*/ 2322489 w 2678023"/>
                <a:gd name="connsiteY85" fmla="*/ 1983158 h 2676273"/>
                <a:gd name="connsiteX86" fmla="*/ 2412785 w 2678023"/>
                <a:gd name="connsiteY86" fmla="*/ 2080162 h 2676273"/>
                <a:gd name="connsiteX87" fmla="*/ 2418461 w 2678023"/>
                <a:gd name="connsiteY87" fmla="*/ 2146723 h 2676273"/>
                <a:gd name="connsiteX88" fmla="*/ 2414849 w 2678023"/>
                <a:gd name="connsiteY88" fmla="*/ 2151883 h 2676273"/>
                <a:gd name="connsiteX89" fmla="*/ 2324037 w 2678023"/>
                <a:gd name="connsiteY89" fmla="*/ 2174586 h 2676273"/>
                <a:gd name="connsiteX90" fmla="*/ 2219294 w 2678023"/>
                <a:gd name="connsiteY90" fmla="*/ 2118860 h 2676273"/>
                <a:gd name="connsiteX91" fmla="*/ 2178531 w 2678023"/>
                <a:gd name="connsiteY91" fmla="*/ 2120408 h 2676273"/>
                <a:gd name="connsiteX92" fmla="*/ 2125386 w 2678023"/>
                <a:gd name="connsiteY92" fmla="*/ 2172522 h 2676273"/>
                <a:gd name="connsiteX93" fmla="*/ 2122806 w 2678023"/>
                <a:gd name="connsiteY93" fmla="*/ 2217412 h 2676273"/>
                <a:gd name="connsiteX94" fmla="*/ 2184723 w 2678023"/>
                <a:gd name="connsiteY94" fmla="*/ 2334539 h 2676273"/>
                <a:gd name="connsiteX95" fmla="*/ 2174404 w 2678023"/>
                <a:gd name="connsiteY95" fmla="*/ 2395424 h 2676273"/>
                <a:gd name="connsiteX96" fmla="*/ 2164084 w 2678023"/>
                <a:gd name="connsiteY96" fmla="*/ 2404712 h 2676273"/>
                <a:gd name="connsiteX97" fmla="*/ 2075336 w 2678023"/>
                <a:gd name="connsiteY97" fmla="*/ 2401616 h 2676273"/>
                <a:gd name="connsiteX98" fmla="*/ 1988652 w 2678023"/>
                <a:gd name="connsiteY98" fmla="*/ 2320607 h 2676273"/>
                <a:gd name="connsiteX99" fmla="*/ 1944277 w 2678023"/>
                <a:gd name="connsiteY99" fmla="*/ 2311836 h 2676273"/>
                <a:gd name="connsiteX100" fmla="*/ 1883392 w 2678023"/>
                <a:gd name="connsiteY100" fmla="*/ 2346406 h 2676273"/>
                <a:gd name="connsiteX101" fmla="*/ 1868429 w 2678023"/>
                <a:gd name="connsiteY101" fmla="*/ 2391812 h 2676273"/>
                <a:gd name="connsiteX102" fmla="*/ 1899388 w 2678023"/>
                <a:gd name="connsiteY102" fmla="*/ 2526998 h 2676273"/>
                <a:gd name="connsiteX103" fmla="*/ 1879264 w 2678023"/>
                <a:gd name="connsiteY103" fmla="*/ 2571888 h 2676273"/>
                <a:gd name="connsiteX104" fmla="*/ 1841082 w 2678023"/>
                <a:gd name="connsiteY104" fmla="*/ 2588916 h 2676273"/>
                <a:gd name="connsiteX105" fmla="*/ 1782777 w 2678023"/>
                <a:gd name="connsiteY105" fmla="*/ 2568277 h 2676273"/>
                <a:gd name="connsiteX106" fmla="*/ 1715184 w 2678023"/>
                <a:gd name="connsiteY106" fmla="*/ 2459405 h 2676273"/>
                <a:gd name="connsiteX107" fmla="*/ 1664618 w 2678023"/>
                <a:gd name="connsiteY107" fmla="*/ 2435670 h 2676273"/>
                <a:gd name="connsiteX108" fmla="*/ 1610440 w 2678023"/>
                <a:gd name="connsiteY108" fmla="*/ 2450118 h 2676273"/>
                <a:gd name="connsiteX109" fmla="*/ 1577418 w 2678023"/>
                <a:gd name="connsiteY109" fmla="*/ 2495008 h 2676273"/>
                <a:gd name="connsiteX110" fmla="*/ 1573806 w 2678023"/>
                <a:gd name="connsiteY110" fmla="*/ 2616778 h 2676273"/>
                <a:gd name="connsiteX111" fmla="*/ 1526852 w 2678023"/>
                <a:gd name="connsiteY111" fmla="*/ 2672504 h 2676273"/>
                <a:gd name="connsiteX112" fmla="*/ 1497441 w 2678023"/>
                <a:gd name="connsiteY112" fmla="*/ 2676116 h 2676273"/>
                <a:gd name="connsiteX113" fmla="*/ 1449972 w 2678023"/>
                <a:gd name="connsiteY113" fmla="*/ 2644125 h 2676273"/>
                <a:gd name="connsiteX114" fmla="*/ 1410241 w 2678023"/>
                <a:gd name="connsiteY114" fmla="*/ 2514615 h 2676273"/>
                <a:gd name="connsiteX115" fmla="*/ 1373091 w 2678023"/>
                <a:gd name="connsiteY115" fmla="*/ 2482624 h 2676273"/>
                <a:gd name="connsiteX116" fmla="*/ 1304982 w 2678023"/>
                <a:gd name="connsiteY116" fmla="*/ 2483140 h 2676273"/>
                <a:gd name="connsiteX117" fmla="*/ 1271959 w 2678023"/>
                <a:gd name="connsiteY117" fmla="*/ 2511519 h 2676273"/>
                <a:gd name="connsiteX118" fmla="*/ 1234293 w 2678023"/>
                <a:gd name="connsiteY118" fmla="*/ 2633806 h 2676273"/>
                <a:gd name="connsiteX119" fmla="*/ 1170828 w 2678023"/>
                <a:gd name="connsiteY119" fmla="*/ 2674568 h 2676273"/>
                <a:gd name="connsiteX120" fmla="*/ 1106847 w 2678023"/>
                <a:gd name="connsiteY120" fmla="*/ 2602331 h 2676273"/>
                <a:gd name="connsiteX121" fmla="*/ 1103751 w 2678023"/>
                <a:gd name="connsiteY121" fmla="*/ 2491396 h 2676273"/>
                <a:gd name="connsiteX122" fmla="*/ 1080532 w 2678023"/>
                <a:gd name="connsiteY122" fmla="*/ 2454245 h 2676273"/>
                <a:gd name="connsiteX123" fmla="*/ 1005199 w 2678023"/>
                <a:gd name="connsiteY123" fmla="*/ 2435154 h 2676273"/>
                <a:gd name="connsiteX124" fmla="*/ 969080 w 2678023"/>
                <a:gd name="connsiteY124" fmla="*/ 2454245 h 2676273"/>
                <a:gd name="connsiteX125" fmla="*/ 900456 w 2678023"/>
                <a:gd name="connsiteY125" fmla="*/ 2564149 h 2676273"/>
                <a:gd name="connsiteX126" fmla="*/ 836474 w 2678023"/>
                <a:gd name="connsiteY126" fmla="*/ 2587368 h 2676273"/>
                <a:gd name="connsiteX127" fmla="*/ 831830 w 2678023"/>
                <a:gd name="connsiteY127" fmla="*/ 2585820 h 2676273"/>
                <a:gd name="connsiteX128" fmla="*/ 785392 w 2678023"/>
                <a:gd name="connsiteY128" fmla="*/ 2504811 h 2676273"/>
                <a:gd name="connsiteX129" fmla="*/ 811707 w 2678023"/>
                <a:gd name="connsiteY129" fmla="*/ 2390780 h 2676273"/>
                <a:gd name="connsiteX130" fmla="*/ 794680 w 2678023"/>
                <a:gd name="connsiteY130" fmla="*/ 2344342 h 2676273"/>
                <a:gd name="connsiteX131" fmla="*/ 739470 w 2678023"/>
                <a:gd name="connsiteY131" fmla="*/ 2312352 h 2676273"/>
                <a:gd name="connsiteX132" fmla="*/ 689421 w 2678023"/>
                <a:gd name="connsiteY132" fmla="*/ 2321639 h 2676273"/>
                <a:gd name="connsiteX133" fmla="*/ 596029 w 2678023"/>
                <a:gd name="connsiteY133" fmla="*/ 2408839 h 2676273"/>
                <a:gd name="connsiteX134" fmla="*/ 530500 w 2678023"/>
                <a:gd name="connsiteY134" fmla="*/ 2415031 h 2676273"/>
                <a:gd name="connsiteX135" fmla="*/ 521212 w 2678023"/>
                <a:gd name="connsiteY135" fmla="*/ 2408839 h 2676273"/>
                <a:gd name="connsiteX136" fmla="*/ 500573 w 2678023"/>
                <a:gd name="connsiteY136" fmla="*/ 2322671 h 2676273"/>
                <a:gd name="connsiteX137" fmla="*/ 556298 w 2678023"/>
                <a:gd name="connsiteY137" fmla="*/ 2217928 h 2676273"/>
                <a:gd name="connsiteX138" fmla="*/ 552171 w 2678023"/>
                <a:gd name="connsiteY138" fmla="*/ 2168910 h 2676273"/>
                <a:gd name="connsiteX139" fmla="*/ 505733 w 2678023"/>
                <a:gd name="connsiteY139" fmla="*/ 2122988 h 2676273"/>
                <a:gd name="connsiteX140" fmla="*/ 457747 w 2678023"/>
                <a:gd name="connsiteY140" fmla="*/ 2119376 h 2676273"/>
                <a:gd name="connsiteX141" fmla="*/ 341652 w 2678023"/>
                <a:gd name="connsiteY141" fmla="*/ 2180778 h 2676273"/>
                <a:gd name="connsiteX142" fmla="*/ 278187 w 2678023"/>
                <a:gd name="connsiteY142" fmla="*/ 2168910 h 2676273"/>
                <a:gd name="connsiteX143" fmla="*/ 274059 w 2678023"/>
                <a:gd name="connsiteY143" fmla="*/ 2164266 h 2676273"/>
                <a:gd name="connsiteX144" fmla="*/ 276639 w 2678023"/>
                <a:gd name="connsiteY144" fmla="*/ 2069326 h 2676273"/>
                <a:gd name="connsiteX145" fmla="*/ 354551 w 2678023"/>
                <a:gd name="connsiteY145" fmla="*/ 1986254 h 2676273"/>
                <a:gd name="connsiteX146" fmla="*/ 363839 w 2678023"/>
                <a:gd name="connsiteY146" fmla="*/ 1940848 h 2676273"/>
                <a:gd name="connsiteX147" fmla="*/ 328237 w 2678023"/>
                <a:gd name="connsiteY147" fmla="*/ 1878931 h 2676273"/>
                <a:gd name="connsiteX148" fmla="*/ 283347 w 2678023"/>
                <a:gd name="connsiteY148" fmla="*/ 1866031 h 2676273"/>
                <a:gd name="connsiteX149" fmla="*/ 170864 w 2678023"/>
                <a:gd name="connsiteY149" fmla="*/ 1891830 h 2676273"/>
                <a:gd name="connsiteX150" fmla="*/ 155900 w 2678023"/>
                <a:gd name="connsiteY150" fmla="*/ 1895442 h 2676273"/>
                <a:gd name="connsiteX151" fmla="*/ 100175 w 2678023"/>
                <a:gd name="connsiteY151" fmla="*/ 1868095 h 2676273"/>
                <a:gd name="connsiteX152" fmla="*/ 87275 w 2678023"/>
                <a:gd name="connsiteY152" fmla="*/ 1838169 h 2676273"/>
                <a:gd name="connsiteX153" fmla="*/ 107915 w 2678023"/>
                <a:gd name="connsiteY153" fmla="*/ 1779863 h 2676273"/>
                <a:gd name="connsiteX154" fmla="*/ 213690 w 2678023"/>
                <a:gd name="connsiteY154" fmla="*/ 1713818 h 2676273"/>
                <a:gd name="connsiteX155" fmla="*/ 238972 w 2678023"/>
                <a:gd name="connsiteY155" fmla="*/ 1654481 h 2676273"/>
                <a:gd name="connsiteX156" fmla="*/ 222977 w 2678023"/>
                <a:gd name="connsiteY156" fmla="*/ 1600819 h 2676273"/>
                <a:gd name="connsiteX157" fmla="*/ 184279 w 2678023"/>
                <a:gd name="connsiteY157" fmla="*/ 1575020 h 2676273"/>
                <a:gd name="connsiteX158" fmla="*/ 59413 w 2678023"/>
                <a:gd name="connsiteY158" fmla="*/ 1571408 h 2676273"/>
                <a:gd name="connsiteX159" fmla="*/ 3687 w 2678023"/>
                <a:gd name="connsiteY159" fmla="*/ 1524454 h 2676273"/>
                <a:gd name="connsiteX160" fmla="*/ 1623 w 2678023"/>
                <a:gd name="connsiteY160" fmla="*/ 1513619 h 2676273"/>
                <a:gd name="connsiteX161" fmla="*/ 48577 w 2678023"/>
                <a:gd name="connsiteY161" fmla="*/ 1442414 h 2676273"/>
                <a:gd name="connsiteX162" fmla="*/ 160544 w 2678023"/>
                <a:gd name="connsiteY162" fmla="*/ 1408359 h 2676273"/>
                <a:gd name="connsiteX163" fmla="*/ 194083 w 2678023"/>
                <a:gd name="connsiteY163" fmla="*/ 1370693 h 2676273"/>
                <a:gd name="connsiteX164" fmla="*/ 192534 w 2678023"/>
                <a:gd name="connsiteY164" fmla="*/ 1298972 h 2676273"/>
                <a:gd name="connsiteX165" fmla="*/ 166220 w 2678023"/>
                <a:gd name="connsiteY165" fmla="*/ 1269561 h 2676273"/>
                <a:gd name="connsiteX166" fmla="*/ 47029 w 2678023"/>
                <a:gd name="connsiteY166" fmla="*/ 1232927 h 2676273"/>
                <a:gd name="connsiteX167" fmla="*/ 1623 w 2678023"/>
                <a:gd name="connsiteY167" fmla="*/ 1166882 h 2676273"/>
                <a:gd name="connsiteX168" fmla="*/ 6267 w 2678023"/>
                <a:gd name="connsiteY168" fmla="*/ 1139535 h 2676273"/>
                <a:gd name="connsiteX169" fmla="*/ 49093 w 2678023"/>
                <a:gd name="connsiteY169" fmla="*/ 1105481 h 2676273"/>
                <a:gd name="connsiteX170" fmla="*/ 164672 w 2678023"/>
                <a:gd name="connsiteY170" fmla="*/ 1101869 h 2676273"/>
                <a:gd name="connsiteX171" fmla="*/ 181699 w 2678023"/>
                <a:gd name="connsiteY171" fmla="*/ 1101353 h 2676273"/>
                <a:gd name="connsiteX172" fmla="*/ 227621 w 2678023"/>
                <a:gd name="connsiteY172" fmla="*/ 1065234 h 2676273"/>
                <a:gd name="connsiteX173" fmla="*/ 241036 w 2678023"/>
                <a:gd name="connsiteY173" fmla="*/ 1014153 h 2676273"/>
                <a:gd name="connsiteX174" fmla="*/ 219366 w 2678023"/>
                <a:gd name="connsiteY174" fmla="*/ 965651 h 2676273"/>
                <a:gd name="connsiteX175" fmla="*/ 113590 w 2678023"/>
                <a:gd name="connsiteY175" fmla="*/ 899605 h 2676273"/>
                <a:gd name="connsiteX176" fmla="*/ 89855 w 2678023"/>
                <a:gd name="connsiteY176" fmla="*/ 832012 h 2676273"/>
                <a:gd name="connsiteX177" fmla="*/ 104818 w 2678023"/>
                <a:gd name="connsiteY177" fmla="*/ 799505 h 2676273"/>
                <a:gd name="connsiteX178" fmla="*/ 151256 w 2678023"/>
                <a:gd name="connsiteY178" fmla="*/ 779898 h 2676273"/>
                <a:gd name="connsiteX179" fmla="*/ 283347 w 2678023"/>
                <a:gd name="connsiteY179" fmla="*/ 810341 h 2676273"/>
                <a:gd name="connsiteX180" fmla="*/ 331332 w 2678023"/>
                <a:gd name="connsiteY180" fmla="*/ 794345 h 2676273"/>
                <a:gd name="connsiteX181" fmla="*/ 363839 w 2678023"/>
                <a:gd name="connsiteY181" fmla="*/ 737588 h 2676273"/>
                <a:gd name="connsiteX182" fmla="*/ 354551 w 2678023"/>
                <a:gd name="connsiteY182" fmla="*/ 689086 h 2676273"/>
                <a:gd name="connsiteX183" fmla="*/ 266835 w 2678023"/>
                <a:gd name="connsiteY183" fmla="*/ 595694 h 2676273"/>
                <a:gd name="connsiteX184" fmla="*/ 261675 w 2678023"/>
                <a:gd name="connsiteY184" fmla="*/ 529133 h 2676273"/>
                <a:gd name="connsiteX185" fmla="*/ 270447 w 2678023"/>
                <a:gd name="connsiteY185" fmla="*/ 516233 h 2676273"/>
                <a:gd name="connsiteX186" fmla="*/ 349907 w 2678023"/>
                <a:gd name="connsiteY186" fmla="*/ 498690 h 2676273"/>
                <a:gd name="connsiteX187" fmla="*/ 457231 w 2678023"/>
                <a:gd name="connsiteY187" fmla="*/ 555964 h 2676273"/>
                <a:gd name="connsiteX188" fmla="*/ 507797 w 2678023"/>
                <a:gd name="connsiteY188" fmla="*/ 551320 h 2676273"/>
                <a:gd name="connsiteX189" fmla="*/ 551139 w 2678023"/>
                <a:gd name="connsiteY189" fmla="*/ 508494 h 2676273"/>
                <a:gd name="connsiteX190" fmla="*/ 556815 w 2678023"/>
                <a:gd name="connsiteY190" fmla="*/ 456896 h 2676273"/>
                <a:gd name="connsiteX191" fmla="*/ 494381 w 2678023"/>
                <a:gd name="connsiteY191" fmla="*/ 339769 h 2676273"/>
                <a:gd name="connsiteX192" fmla="*/ 505217 w 2678023"/>
                <a:gd name="connsiteY192" fmla="*/ 280432 h 2676273"/>
                <a:gd name="connsiteX193" fmla="*/ 537723 w 2678023"/>
                <a:gd name="connsiteY193" fmla="*/ 256181 h 2676273"/>
                <a:gd name="connsiteX194" fmla="*/ 590353 w 2678023"/>
                <a:gd name="connsiteY194" fmla="*/ 261857 h 2676273"/>
                <a:gd name="connsiteX195" fmla="*/ 679617 w 2678023"/>
                <a:gd name="connsiteY195" fmla="*/ 344929 h 2676273"/>
                <a:gd name="connsiteX196" fmla="*/ 754950 w 2678023"/>
                <a:gd name="connsiteY196" fmla="*/ 355765 h 2676273"/>
                <a:gd name="connsiteX197" fmla="*/ 797260 w 2678023"/>
                <a:gd name="connsiteY197" fmla="*/ 329450 h 2676273"/>
                <a:gd name="connsiteX198" fmla="*/ 811707 w 2678023"/>
                <a:gd name="connsiteY198" fmla="*/ 285076 h 2676273"/>
                <a:gd name="connsiteX199" fmla="*/ 781781 w 2678023"/>
                <a:gd name="connsiteY199" fmla="*/ 156081 h 2676273"/>
                <a:gd name="connsiteX200" fmla="*/ 807064 w 2678023"/>
                <a:gd name="connsiteY200" fmla="*/ 100872 h 2676273"/>
                <a:gd name="connsiteX201" fmla="*/ 841634 w 2678023"/>
                <a:gd name="connsiteY201" fmla="*/ 86424 h 2676273"/>
                <a:gd name="connsiteX202" fmla="*/ 896328 w 2678023"/>
                <a:gd name="connsiteY202" fmla="*/ 106031 h 2676273"/>
                <a:gd name="connsiteX203" fmla="*/ 965469 w 2678023"/>
                <a:gd name="connsiteY203" fmla="*/ 217483 h 2676273"/>
                <a:gd name="connsiteX204" fmla="*/ 1013455 w 2678023"/>
                <a:gd name="connsiteY204" fmla="*/ 240702 h 2676273"/>
                <a:gd name="connsiteX205" fmla="*/ 1077952 w 2678023"/>
                <a:gd name="connsiteY205" fmla="*/ 222642 h 2676273"/>
                <a:gd name="connsiteX206" fmla="*/ 1101687 w 2678023"/>
                <a:gd name="connsiteY206" fmla="*/ 188072 h 2676273"/>
                <a:gd name="connsiteX207" fmla="*/ 1106847 w 2678023"/>
                <a:gd name="connsiteY207" fmla="*/ 53918 h 2676273"/>
                <a:gd name="connsiteX208" fmla="*/ 1145029 w 2678023"/>
                <a:gd name="connsiteY208" fmla="*/ 4900 h 2676273"/>
                <a:gd name="connsiteX209" fmla="*/ 1158960 w 2678023"/>
                <a:gd name="connsiteY209" fmla="*/ 1804 h 2676273"/>
                <a:gd name="connsiteX210" fmla="*/ 1190637 w 2678023"/>
                <a:gd name="connsiteY210" fmla="*/ 143 h 2676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2678023" h="2676273">
                  <a:moveTo>
                    <a:pt x="1338961" y="855269"/>
                  </a:moveTo>
                  <a:cubicBezTo>
                    <a:pt x="1073250" y="855269"/>
                    <a:pt x="857849" y="1070670"/>
                    <a:pt x="857849" y="1336381"/>
                  </a:cubicBezTo>
                  <a:cubicBezTo>
                    <a:pt x="857849" y="1602092"/>
                    <a:pt x="1073250" y="1817493"/>
                    <a:pt x="1338961" y="1817493"/>
                  </a:cubicBezTo>
                  <a:cubicBezTo>
                    <a:pt x="1604672" y="1817493"/>
                    <a:pt x="1820073" y="1602092"/>
                    <a:pt x="1820073" y="1336381"/>
                  </a:cubicBezTo>
                  <a:cubicBezTo>
                    <a:pt x="1820073" y="1070670"/>
                    <a:pt x="1604672" y="855269"/>
                    <a:pt x="1338961" y="855269"/>
                  </a:cubicBezTo>
                  <a:close/>
                  <a:moveTo>
                    <a:pt x="1338961" y="545806"/>
                  </a:moveTo>
                  <a:cubicBezTo>
                    <a:pt x="1775584" y="545806"/>
                    <a:pt x="2129536" y="899758"/>
                    <a:pt x="2129536" y="1336381"/>
                  </a:cubicBezTo>
                  <a:cubicBezTo>
                    <a:pt x="2129536" y="1773004"/>
                    <a:pt x="1775584" y="2126956"/>
                    <a:pt x="1338961" y="2126956"/>
                  </a:cubicBezTo>
                  <a:cubicBezTo>
                    <a:pt x="902338" y="2126956"/>
                    <a:pt x="548386" y="1773004"/>
                    <a:pt x="548386" y="1336381"/>
                  </a:cubicBezTo>
                  <a:cubicBezTo>
                    <a:pt x="548386" y="899758"/>
                    <a:pt x="902338" y="545806"/>
                    <a:pt x="1338961" y="545806"/>
                  </a:cubicBezTo>
                  <a:close/>
                  <a:moveTo>
                    <a:pt x="1340068" y="359376"/>
                  </a:moveTo>
                  <a:cubicBezTo>
                    <a:pt x="796228" y="358860"/>
                    <a:pt x="363839" y="794861"/>
                    <a:pt x="361775" y="1331995"/>
                  </a:cubicBezTo>
                  <a:cubicBezTo>
                    <a:pt x="359711" y="1882027"/>
                    <a:pt x="806032" y="2314416"/>
                    <a:pt x="1338521" y="2312868"/>
                  </a:cubicBezTo>
                  <a:cubicBezTo>
                    <a:pt x="1869461" y="2314932"/>
                    <a:pt x="2317329" y="1887702"/>
                    <a:pt x="2316814" y="1335606"/>
                  </a:cubicBezTo>
                  <a:cubicBezTo>
                    <a:pt x="2316298" y="792797"/>
                    <a:pt x="1880813" y="359892"/>
                    <a:pt x="1340068" y="359376"/>
                  </a:cubicBezTo>
                  <a:close/>
                  <a:moveTo>
                    <a:pt x="1190637" y="143"/>
                  </a:moveTo>
                  <a:cubicBezTo>
                    <a:pt x="1216299" y="1546"/>
                    <a:pt x="1225780" y="13543"/>
                    <a:pt x="1235841" y="48758"/>
                  </a:cubicBezTo>
                  <a:cubicBezTo>
                    <a:pt x="1246676" y="86940"/>
                    <a:pt x="1259576" y="124091"/>
                    <a:pt x="1269895" y="162273"/>
                  </a:cubicBezTo>
                  <a:cubicBezTo>
                    <a:pt x="1275055" y="180332"/>
                    <a:pt x="1285890" y="190136"/>
                    <a:pt x="1303434" y="192716"/>
                  </a:cubicBezTo>
                  <a:cubicBezTo>
                    <a:pt x="1327685" y="195812"/>
                    <a:pt x="1352452" y="195812"/>
                    <a:pt x="1376702" y="192716"/>
                  </a:cubicBezTo>
                  <a:cubicBezTo>
                    <a:pt x="1393730" y="190652"/>
                    <a:pt x="1404049" y="180332"/>
                    <a:pt x="1409209" y="163305"/>
                  </a:cubicBezTo>
                  <a:cubicBezTo>
                    <a:pt x="1421593" y="121511"/>
                    <a:pt x="1434492" y="79717"/>
                    <a:pt x="1447392" y="37922"/>
                  </a:cubicBezTo>
                  <a:cubicBezTo>
                    <a:pt x="1457195" y="6964"/>
                    <a:pt x="1466998" y="-260"/>
                    <a:pt x="1499505" y="256"/>
                  </a:cubicBezTo>
                  <a:cubicBezTo>
                    <a:pt x="1504149" y="256"/>
                    <a:pt x="1508793" y="256"/>
                    <a:pt x="1513436" y="772"/>
                  </a:cubicBezTo>
                  <a:cubicBezTo>
                    <a:pt x="1559358" y="5416"/>
                    <a:pt x="1572258" y="19347"/>
                    <a:pt x="1573290" y="65269"/>
                  </a:cubicBezTo>
                  <a:cubicBezTo>
                    <a:pt x="1574322" y="105515"/>
                    <a:pt x="1575870" y="145246"/>
                    <a:pt x="1576902" y="185492"/>
                  </a:cubicBezTo>
                  <a:cubicBezTo>
                    <a:pt x="1577418" y="201487"/>
                    <a:pt x="1583093" y="213871"/>
                    <a:pt x="1598057" y="220578"/>
                  </a:cubicBezTo>
                  <a:cubicBezTo>
                    <a:pt x="1622308" y="231414"/>
                    <a:pt x="1647590" y="238638"/>
                    <a:pt x="1674422" y="240702"/>
                  </a:cubicBezTo>
                  <a:cubicBezTo>
                    <a:pt x="1690933" y="241733"/>
                    <a:pt x="1702285" y="235026"/>
                    <a:pt x="1710540" y="221610"/>
                  </a:cubicBezTo>
                  <a:cubicBezTo>
                    <a:pt x="1733243" y="184976"/>
                    <a:pt x="1756462" y="148342"/>
                    <a:pt x="1779165" y="111707"/>
                  </a:cubicBezTo>
                  <a:cubicBezTo>
                    <a:pt x="1798772" y="80749"/>
                    <a:pt x="1810640" y="76621"/>
                    <a:pt x="1845726" y="88488"/>
                  </a:cubicBezTo>
                  <a:cubicBezTo>
                    <a:pt x="1849854" y="90036"/>
                    <a:pt x="1853466" y="91068"/>
                    <a:pt x="1857594" y="92616"/>
                  </a:cubicBezTo>
                  <a:cubicBezTo>
                    <a:pt x="1898356" y="110159"/>
                    <a:pt x="1905063" y="123059"/>
                    <a:pt x="1895260" y="166401"/>
                  </a:cubicBezTo>
                  <a:cubicBezTo>
                    <a:pt x="1886488" y="205099"/>
                    <a:pt x="1877717" y="243281"/>
                    <a:pt x="1868429" y="281980"/>
                  </a:cubicBezTo>
                  <a:cubicBezTo>
                    <a:pt x="1863269" y="303135"/>
                    <a:pt x="1868429" y="319646"/>
                    <a:pt x="1887004" y="332030"/>
                  </a:cubicBezTo>
                  <a:cubicBezTo>
                    <a:pt x="1906096" y="344929"/>
                    <a:pt x="1925187" y="356796"/>
                    <a:pt x="1946857" y="365052"/>
                  </a:cubicBezTo>
                  <a:cubicBezTo>
                    <a:pt x="1962337" y="370728"/>
                    <a:pt x="1974720" y="367116"/>
                    <a:pt x="1986588" y="355765"/>
                  </a:cubicBezTo>
                  <a:cubicBezTo>
                    <a:pt x="2018062" y="325838"/>
                    <a:pt x="2049537" y="296943"/>
                    <a:pt x="2081528" y="267532"/>
                  </a:cubicBezTo>
                  <a:cubicBezTo>
                    <a:pt x="2107843" y="242765"/>
                    <a:pt x="2122290" y="241733"/>
                    <a:pt x="2151701" y="261857"/>
                  </a:cubicBezTo>
                  <a:cubicBezTo>
                    <a:pt x="2153248" y="262889"/>
                    <a:pt x="2154281" y="263405"/>
                    <a:pt x="2155312" y="264437"/>
                  </a:cubicBezTo>
                  <a:cubicBezTo>
                    <a:pt x="2205363" y="300555"/>
                    <a:pt x="2198139" y="316034"/>
                    <a:pt x="2177500" y="353701"/>
                  </a:cubicBezTo>
                  <a:cubicBezTo>
                    <a:pt x="2158925" y="387755"/>
                    <a:pt x="2141381" y="422842"/>
                    <a:pt x="2122290" y="456896"/>
                  </a:cubicBezTo>
                  <a:cubicBezTo>
                    <a:pt x="2112487" y="474955"/>
                    <a:pt x="2114550" y="490435"/>
                    <a:pt x="2126934" y="505914"/>
                  </a:cubicBezTo>
                  <a:cubicBezTo>
                    <a:pt x="2140865" y="522941"/>
                    <a:pt x="2156345" y="538421"/>
                    <a:pt x="2173372" y="551836"/>
                  </a:cubicBezTo>
                  <a:cubicBezTo>
                    <a:pt x="2187819" y="563187"/>
                    <a:pt x="2202783" y="564735"/>
                    <a:pt x="2219810" y="555964"/>
                  </a:cubicBezTo>
                  <a:cubicBezTo>
                    <a:pt x="2258508" y="534809"/>
                    <a:pt x="2297722" y="514170"/>
                    <a:pt x="2336937" y="494046"/>
                  </a:cubicBezTo>
                  <a:cubicBezTo>
                    <a:pt x="2364799" y="479599"/>
                    <a:pt x="2380795" y="482695"/>
                    <a:pt x="2400917" y="507462"/>
                  </a:cubicBezTo>
                  <a:cubicBezTo>
                    <a:pt x="2408141" y="515717"/>
                    <a:pt x="2414849" y="524489"/>
                    <a:pt x="2420525" y="533777"/>
                  </a:cubicBezTo>
                  <a:cubicBezTo>
                    <a:pt x="2434972" y="556480"/>
                    <a:pt x="2433424" y="571443"/>
                    <a:pt x="2415365" y="591566"/>
                  </a:cubicBezTo>
                  <a:cubicBezTo>
                    <a:pt x="2384406" y="625105"/>
                    <a:pt x="2353448" y="659159"/>
                    <a:pt x="2321973" y="692182"/>
                  </a:cubicBezTo>
                  <a:cubicBezTo>
                    <a:pt x="2310106" y="704565"/>
                    <a:pt x="2307526" y="717981"/>
                    <a:pt x="2313718" y="733460"/>
                  </a:cubicBezTo>
                  <a:cubicBezTo>
                    <a:pt x="2323005" y="755647"/>
                    <a:pt x="2334357" y="776286"/>
                    <a:pt x="2349320" y="795377"/>
                  </a:cubicBezTo>
                  <a:cubicBezTo>
                    <a:pt x="2361187" y="810857"/>
                    <a:pt x="2375635" y="814984"/>
                    <a:pt x="2394726" y="810341"/>
                  </a:cubicBezTo>
                  <a:cubicBezTo>
                    <a:pt x="2438584" y="799505"/>
                    <a:pt x="2482958" y="789701"/>
                    <a:pt x="2526816" y="780414"/>
                  </a:cubicBezTo>
                  <a:cubicBezTo>
                    <a:pt x="2550035" y="775254"/>
                    <a:pt x="2563967" y="781962"/>
                    <a:pt x="2575834" y="803117"/>
                  </a:cubicBezTo>
                  <a:cubicBezTo>
                    <a:pt x="2582026" y="814468"/>
                    <a:pt x="2587186" y="826336"/>
                    <a:pt x="2591313" y="838719"/>
                  </a:cubicBezTo>
                  <a:cubicBezTo>
                    <a:pt x="2600085" y="867098"/>
                    <a:pt x="2595441" y="880514"/>
                    <a:pt x="2570158" y="896509"/>
                  </a:cubicBezTo>
                  <a:cubicBezTo>
                    <a:pt x="2534040" y="919213"/>
                    <a:pt x="2498437" y="942948"/>
                    <a:pt x="2461287" y="964103"/>
                  </a:cubicBezTo>
                  <a:cubicBezTo>
                    <a:pt x="2440132" y="976486"/>
                    <a:pt x="2434456" y="992998"/>
                    <a:pt x="2438068" y="1014669"/>
                  </a:cubicBezTo>
                  <a:cubicBezTo>
                    <a:pt x="2441164" y="1034792"/>
                    <a:pt x="2446840" y="1054399"/>
                    <a:pt x="2454063" y="1073490"/>
                  </a:cubicBezTo>
                  <a:cubicBezTo>
                    <a:pt x="2460771" y="1091033"/>
                    <a:pt x="2472638" y="1100321"/>
                    <a:pt x="2492762" y="1100837"/>
                  </a:cubicBezTo>
                  <a:cubicBezTo>
                    <a:pt x="2538168" y="1101353"/>
                    <a:pt x="2583058" y="1104449"/>
                    <a:pt x="2628464" y="1105997"/>
                  </a:cubicBezTo>
                  <a:cubicBezTo>
                    <a:pt x="2653230" y="1107029"/>
                    <a:pt x="2665614" y="1116832"/>
                    <a:pt x="2672322" y="1140567"/>
                  </a:cubicBezTo>
                  <a:cubicBezTo>
                    <a:pt x="2676449" y="1153983"/>
                    <a:pt x="2677998" y="1167914"/>
                    <a:pt x="2677998" y="1182361"/>
                  </a:cubicBezTo>
                  <a:cubicBezTo>
                    <a:pt x="2677998" y="1210224"/>
                    <a:pt x="2670258" y="1221576"/>
                    <a:pt x="2644459" y="1229831"/>
                  </a:cubicBezTo>
                  <a:cubicBezTo>
                    <a:pt x="2603697" y="1242731"/>
                    <a:pt x="2562934" y="1255114"/>
                    <a:pt x="2522172" y="1267498"/>
                  </a:cubicBezTo>
                  <a:cubicBezTo>
                    <a:pt x="2492762" y="1276269"/>
                    <a:pt x="2485022" y="1285557"/>
                    <a:pt x="2483990" y="1315999"/>
                  </a:cubicBezTo>
                  <a:cubicBezTo>
                    <a:pt x="2483474" y="1337154"/>
                    <a:pt x="2481926" y="1358825"/>
                    <a:pt x="2486570" y="1379981"/>
                  </a:cubicBezTo>
                  <a:cubicBezTo>
                    <a:pt x="2489666" y="1394428"/>
                    <a:pt x="2498437" y="1403200"/>
                    <a:pt x="2512885" y="1407843"/>
                  </a:cubicBezTo>
                  <a:cubicBezTo>
                    <a:pt x="2555711" y="1420743"/>
                    <a:pt x="2598537" y="1433642"/>
                    <a:pt x="2641363" y="1447058"/>
                  </a:cubicBezTo>
                  <a:cubicBezTo>
                    <a:pt x="2671290" y="1456345"/>
                    <a:pt x="2678514" y="1466665"/>
                    <a:pt x="2677998" y="1498139"/>
                  </a:cubicBezTo>
                  <a:cubicBezTo>
                    <a:pt x="2677998" y="1501235"/>
                    <a:pt x="2677998" y="1504331"/>
                    <a:pt x="2677998" y="1507427"/>
                  </a:cubicBezTo>
                  <a:cubicBezTo>
                    <a:pt x="2675934" y="1555929"/>
                    <a:pt x="2660454" y="1571408"/>
                    <a:pt x="2611952" y="1572956"/>
                  </a:cubicBezTo>
                  <a:cubicBezTo>
                    <a:pt x="2571190" y="1573988"/>
                    <a:pt x="2530944" y="1576052"/>
                    <a:pt x="2490182" y="1576568"/>
                  </a:cubicBezTo>
                  <a:cubicBezTo>
                    <a:pt x="2474702" y="1577084"/>
                    <a:pt x="2463867" y="1583792"/>
                    <a:pt x="2457675" y="1596691"/>
                  </a:cubicBezTo>
                  <a:cubicBezTo>
                    <a:pt x="2446324" y="1620942"/>
                    <a:pt x="2439100" y="1646225"/>
                    <a:pt x="2437036" y="1673056"/>
                  </a:cubicBezTo>
                  <a:cubicBezTo>
                    <a:pt x="2435488" y="1690083"/>
                    <a:pt x="2442712" y="1701435"/>
                    <a:pt x="2457159" y="1710206"/>
                  </a:cubicBezTo>
                  <a:cubicBezTo>
                    <a:pt x="2493278" y="1732393"/>
                    <a:pt x="2528880" y="1754580"/>
                    <a:pt x="2564483" y="1777283"/>
                  </a:cubicBezTo>
                  <a:cubicBezTo>
                    <a:pt x="2596989" y="1797406"/>
                    <a:pt x="2601117" y="1809790"/>
                    <a:pt x="2588733" y="1845908"/>
                  </a:cubicBezTo>
                  <a:cubicBezTo>
                    <a:pt x="2584606" y="1858292"/>
                    <a:pt x="2578930" y="1870159"/>
                    <a:pt x="2571706" y="1880995"/>
                  </a:cubicBezTo>
                  <a:cubicBezTo>
                    <a:pt x="2564998" y="1890798"/>
                    <a:pt x="2554163" y="1897506"/>
                    <a:pt x="2538684" y="1897506"/>
                  </a:cubicBezTo>
                  <a:cubicBezTo>
                    <a:pt x="2511337" y="1891314"/>
                    <a:pt x="2483990" y="1885122"/>
                    <a:pt x="2456643" y="1879447"/>
                  </a:cubicBezTo>
                  <a:cubicBezTo>
                    <a:pt x="2434456" y="1874287"/>
                    <a:pt x="2411753" y="1869643"/>
                    <a:pt x="2389566" y="1863967"/>
                  </a:cubicBezTo>
                  <a:cubicBezTo>
                    <a:pt x="2375119" y="1860355"/>
                    <a:pt x="2363767" y="1864483"/>
                    <a:pt x="2354479" y="1874803"/>
                  </a:cubicBezTo>
                  <a:cubicBezTo>
                    <a:pt x="2335389" y="1896990"/>
                    <a:pt x="2320425" y="1922273"/>
                    <a:pt x="2312170" y="1950652"/>
                  </a:cubicBezTo>
                  <a:cubicBezTo>
                    <a:pt x="2308042" y="1964067"/>
                    <a:pt x="2314234" y="1973870"/>
                    <a:pt x="2322489" y="1983158"/>
                  </a:cubicBezTo>
                  <a:cubicBezTo>
                    <a:pt x="2352416" y="2015665"/>
                    <a:pt x="2382858" y="2048171"/>
                    <a:pt x="2412785" y="2080162"/>
                  </a:cubicBezTo>
                  <a:cubicBezTo>
                    <a:pt x="2435488" y="2104413"/>
                    <a:pt x="2436520" y="2118860"/>
                    <a:pt x="2418461" y="2146723"/>
                  </a:cubicBezTo>
                  <a:cubicBezTo>
                    <a:pt x="2417429" y="2148271"/>
                    <a:pt x="2416397" y="2150335"/>
                    <a:pt x="2414849" y="2151883"/>
                  </a:cubicBezTo>
                  <a:cubicBezTo>
                    <a:pt x="2380795" y="2197805"/>
                    <a:pt x="2365831" y="2198321"/>
                    <a:pt x="2324037" y="2174586"/>
                  </a:cubicBezTo>
                  <a:cubicBezTo>
                    <a:pt x="2289982" y="2154979"/>
                    <a:pt x="2253864" y="2137435"/>
                    <a:pt x="2219294" y="2118860"/>
                  </a:cubicBezTo>
                  <a:cubicBezTo>
                    <a:pt x="2204846" y="2111121"/>
                    <a:pt x="2191431" y="2111121"/>
                    <a:pt x="2178531" y="2120408"/>
                  </a:cubicBezTo>
                  <a:cubicBezTo>
                    <a:pt x="2157892" y="2134856"/>
                    <a:pt x="2140349" y="2152399"/>
                    <a:pt x="2125386" y="2172522"/>
                  </a:cubicBezTo>
                  <a:cubicBezTo>
                    <a:pt x="2114550" y="2186969"/>
                    <a:pt x="2114034" y="2201417"/>
                    <a:pt x="2122806" y="2217412"/>
                  </a:cubicBezTo>
                  <a:cubicBezTo>
                    <a:pt x="2143961" y="2256110"/>
                    <a:pt x="2164600" y="2295324"/>
                    <a:pt x="2184723" y="2334539"/>
                  </a:cubicBezTo>
                  <a:cubicBezTo>
                    <a:pt x="2198655" y="2361886"/>
                    <a:pt x="2196591" y="2374269"/>
                    <a:pt x="2174404" y="2395424"/>
                  </a:cubicBezTo>
                  <a:cubicBezTo>
                    <a:pt x="2170792" y="2398520"/>
                    <a:pt x="2167696" y="2402132"/>
                    <a:pt x="2164084" y="2404712"/>
                  </a:cubicBezTo>
                  <a:cubicBezTo>
                    <a:pt x="2131062" y="2428963"/>
                    <a:pt x="2114034" y="2440830"/>
                    <a:pt x="2075336" y="2401616"/>
                  </a:cubicBezTo>
                  <a:cubicBezTo>
                    <a:pt x="2047473" y="2373237"/>
                    <a:pt x="2017547" y="2347954"/>
                    <a:pt x="1988652" y="2320607"/>
                  </a:cubicBezTo>
                  <a:cubicBezTo>
                    <a:pt x="1975236" y="2307708"/>
                    <a:pt x="1960789" y="2305128"/>
                    <a:pt x="1944277" y="2311836"/>
                  </a:cubicBezTo>
                  <a:cubicBezTo>
                    <a:pt x="1922607" y="2320607"/>
                    <a:pt x="1901968" y="2331959"/>
                    <a:pt x="1883392" y="2346406"/>
                  </a:cubicBezTo>
                  <a:cubicBezTo>
                    <a:pt x="1867913" y="2358274"/>
                    <a:pt x="1863785" y="2373237"/>
                    <a:pt x="1868429" y="2391812"/>
                  </a:cubicBezTo>
                  <a:cubicBezTo>
                    <a:pt x="1879264" y="2436702"/>
                    <a:pt x="1889584" y="2482108"/>
                    <a:pt x="1899388" y="2526998"/>
                  </a:cubicBezTo>
                  <a:cubicBezTo>
                    <a:pt x="1903516" y="2546605"/>
                    <a:pt x="1896808" y="2561569"/>
                    <a:pt x="1879264" y="2571888"/>
                  </a:cubicBezTo>
                  <a:cubicBezTo>
                    <a:pt x="1867397" y="2579112"/>
                    <a:pt x="1854498" y="2584788"/>
                    <a:pt x="1841082" y="2588916"/>
                  </a:cubicBezTo>
                  <a:cubicBezTo>
                    <a:pt x="1813736" y="2597687"/>
                    <a:pt x="1798256" y="2592527"/>
                    <a:pt x="1782777" y="2568277"/>
                  </a:cubicBezTo>
                  <a:cubicBezTo>
                    <a:pt x="1760074" y="2532158"/>
                    <a:pt x="1736855" y="2496556"/>
                    <a:pt x="1715184" y="2459405"/>
                  </a:cubicBezTo>
                  <a:cubicBezTo>
                    <a:pt x="1703316" y="2439282"/>
                    <a:pt x="1687837" y="2431543"/>
                    <a:pt x="1664618" y="2435670"/>
                  </a:cubicBezTo>
                  <a:cubicBezTo>
                    <a:pt x="1646043" y="2439282"/>
                    <a:pt x="1627984" y="2443926"/>
                    <a:pt x="1610440" y="2450118"/>
                  </a:cubicBezTo>
                  <a:cubicBezTo>
                    <a:pt x="1586190" y="2458889"/>
                    <a:pt x="1578450" y="2469209"/>
                    <a:pt x="1577418" y="2495008"/>
                  </a:cubicBezTo>
                  <a:cubicBezTo>
                    <a:pt x="1575870" y="2535770"/>
                    <a:pt x="1574838" y="2576016"/>
                    <a:pt x="1573806" y="2616778"/>
                  </a:cubicBezTo>
                  <a:cubicBezTo>
                    <a:pt x="1572774" y="2653929"/>
                    <a:pt x="1563487" y="2665796"/>
                    <a:pt x="1526852" y="2672504"/>
                  </a:cubicBezTo>
                  <a:cubicBezTo>
                    <a:pt x="1517049" y="2674568"/>
                    <a:pt x="1507245" y="2675600"/>
                    <a:pt x="1497441" y="2676116"/>
                  </a:cubicBezTo>
                  <a:cubicBezTo>
                    <a:pt x="1473191" y="2677664"/>
                    <a:pt x="1457711" y="2667860"/>
                    <a:pt x="1449972" y="2644125"/>
                  </a:cubicBezTo>
                  <a:cubicBezTo>
                    <a:pt x="1436040" y="2600783"/>
                    <a:pt x="1422624" y="2557957"/>
                    <a:pt x="1410241" y="2514615"/>
                  </a:cubicBezTo>
                  <a:cubicBezTo>
                    <a:pt x="1404565" y="2495008"/>
                    <a:pt x="1392698" y="2485720"/>
                    <a:pt x="1373091" y="2482624"/>
                  </a:cubicBezTo>
                  <a:cubicBezTo>
                    <a:pt x="1350388" y="2479528"/>
                    <a:pt x="1327685" y="2479528"/>
                    <a:pt x="1304982" y="2483140"/>
                  </a:cubicBezTo>
                  <a:cubicBezTo>
                    <a:pt x="1287955" y="2485720"/>
                    <a:pt x="1277119" y="2494492"/>
                    <a:pt x="1271959" y="2511519"/>
                  </a:cubicBezTo>
                  <a:cubicBezTo>
                    <a:pt x="1260092" y="2552281"/>
                    <a:pt x="1247192" y="2593043"/>
                    <a:pt x="1234293" y="2633806"/>
                  </a:cubicBezTo>
                  <a:cubicBezTo>
                    <a:pt x="1222941" y="2670440"/>
                    <a:pt x="1208494" y="2679728"/>
                    <a:pt x="1170828" y="2674568"/>
                  </a:cubicBezTo>
                  <a:cubicBezTo>
                    <a:pt x="1114070" y="2666828"/>
                    <a:pt x="1107362" y="2659088"/>
                    <a:pt x="1106847" y="2602331"/>
                  </a:cubicBezTo>
                  <a:cubicBezTo>
                    <a:pt x="1106331" y="2565181"/>
                    <a:pt x="1104783" y="2528546"/>
                    <a:pt x="1103751" y="2491396"/>
                  </a:cubicBezTo>
                  <a:cubicBezTo>
                    <a:pt x="1103234" y="2474369"/>
                    <a:pt x="1096527" y="2460953"/>
                    <a:pt x="1080532" y="2454245"/>
                  </a:cubicBezTo>
                  <a:cubicBezTo>
                    <a:pt x="1056281" y="2443926"/>
                    <a:pt x="1031514" y="2436702"/>
                    <a:pt x="1005199" y="2435154"/>
                  </a:cubicBezTo>
                  <a:cubicBezTo>
                    <a:pt x="989203" y="2434122"/>
                    <a:pt x="977852" y="2440314"/>
                    <a:pt x="969080" y="2454245"/>
                  </a:cubicBezTo>
                  <a:cubicBezTo>
                    <a:pt x="946894" y="2491396"/>
                    <a:pt x="923159" y="2527514"/>
                    <a:pt x="900456" y="2564149"/>
                  </a:cubicBezTo>
                  <a:cubicBezTo>
                    <a:pt x="882396" y="2593043"/>
                    <a:pt x="868465" y="2598203"/>
                    <a:pt x="836474" y="2587368"/>
                  </a:cubicBezTo>
                  <a:cubicBezTo>
                    <a:pt x="834926" y="2586852"/>
                    <a:pt x="833379" y="2586336"/>
                    <a:pt x="831830" y="2585820"/>
                  </a:cubicBezTo>
                  <a:cubicBezTo>
                    <a:pt x="782297" y="2565697"/>
                    <a:pt x="772493" y="2554345"/>
                    <a:pt x="785392" y="2504811"/>
                  </a:cubicBezTo>
                  <a:cubicBezTo>
                    <a:pt x="795196" y="2467145"/>
                    <a:pt x="802420" y="2428963"/>
                    <a:pt x="811707" y="2390780"/>
                  </a:cubicBezTo>
                  <a:cubicBezTo>
                    <a:pt x="816351" y="2371173"/>
                    <a:pt x="811191" y="2356210"/>
                    <a:pt x="794680" y="2344342"/>
                  </a:cubicBezTo>
                  <a:cubicBezTo>
                    <a:pt x="777137" y="2331959"/>
                    <a:pt x="759078" y="2321123"/>
                    <a:pt x="739470" y="2312352"/>
                  </a:cubicBezTo>
                  <a:cubicBezTo>
                    <a:pt x="720895" y="2304096"/>
                    <a:pt x="704900" y="2307192"/>
                    <a:pt x="689421" y="2321639"/>
                  </a:cubicBezTo>
                  <a:cubicBezTo>
                    <a:pt x="658462" y="2351050"/>
                    <a:pt x="626988" y="2379945"/>
                    <a:pt x="596029" y="2408839"/>
                  </a:cubicBezTo>
                  <a:cubicBezTo>
                    <a:pt x="572810" y="2431027"/>
                    <a:pt x="557847" y="2432058"/>
                    <a:pt x="530500" y="2415031"/>
                  </a:cubicBezTo>
                  <a:cubicBezTo>
                    <a:pt x="527404" y="2412967"/>
                    <a:pt x="524308" y="2410903"/>
                    <a:pt x="521212" y="2408839"/>
                  </a:cubicBezTo>
                  <a:cubicBezTo>
                    <a:pt x="481482" y="2380461"/>
                    <a:pt x="477870" y="2365497"/>
                    <a:pt x="500573" y="2322671"/>
                  </a:cubicBezTo>
                  <a:cubicBezTo>
                    <a:pt x="519148" y="2287585"/>
                    <a:pt x="537207" y="2252498"/>
                    <a:pt x="556298" y="2217928"/>
                  </a:cubicBezTo>
                  <a:cubicBezTo>
                    <a:pt x="566102" y="2199869"/>
                    <a:pt x="564555" y="2184389"/>
                    <a:pt x="552171" y="2168910"/>
                  </a:cubicBezTo>
                  <a:cubicBezTo>
                    <a:pt x="538756" y="2151883"/>
                    <a:pt x="523276" y="2136403"/>
                    <a:pt x="505733" y="2122988"/>
                  </a:cubicBezTo>
                  <a:cubicBezTo>
                    <a:pt x="490254" y="2111121"/>
                    <a:pt x="474774" y="2110089"/>
                    <a:pt x="457747" y="2119376"/>
                  </a:cubicBezTo>
                  <a:cubicBezTo>
                    <a:pt x="419564" y="2140015"/>
                    <a:pt x="380866" y="2160654"/>
                    <a:pt x="341652" y="2180778"/>
                  </a:cubicBezTo>
                  <a:cubicBezTo>
                    <a:pt x="314305" y="2195225"/>
                    <a:pt x="298310" y="2191613"/>
                    <a:pt x="278187" y="2168910"/>
                  </a:cubicBezTo>
                  <a:cubicBezTo>
                    <a:pt x="276639" y="2167362"/>
                    <a:pt x="275607" y="2165814"/>
                    <a:pt x="274059" y="2164266"/>
                  </a:cubicBezTo>
                  <a:cubicBezTo>
                    <a:pt x="238456" y="2122988"/>
                    <a:pt x="238972" y="2108541"/>
                    <a:pt x="276639" y="2069326"/>
                  </a:cubicBezTo>
                  <a:cubicBezTo>
                    <a:pt x="302954" y="2041464"/>
                    <a:pt x="327721" y="2013085"/>
                    <a:pt x="354551" y="1986254"/>
                  </a:cubicBezTo>
                  <a:cubicBezTo>
                    <a:pt x="367967" y="1972323"/>
                    <a:pt x="370547" y="1957875"/>
                    <a:pt x="363839" y="1940848"/>
                  </a:cubicBezTo>
                  <a:cubicBezTo>
                    <a:pt x="355067" y="1918661"/>
                    <a:pt x="342684" y="1898022"/>
                    <a:pt x="328237" y="1878931"/>
                  </a:cubicBezTo>
                  <a:cubicBezTo>
                    <a:pt x="316369" y="1863451"/>
                    <a:pt x="300374" y="1861903"/>
                    <a:pt x="283347" y="1866031"/>
                  </a:cubicBezTo>
                  <a:cubicBezTo>
                    <a:pt x="245680" y="1874803"/>
                    <a:pt x="208530" y="1883574"/>
                    <a:pt x="170864" y="1891830"/>
                  </a:cubicBezTo>
                  <a:cubicBezTo>
                    <a:pt x="165704" y="1892862"/>
                    <a:pt x="160544" y="1894410"/>
                    <a:pt x="155900" y="1895442"/>
                  </a:cubicBezTo>
                  <a:cubicBezTo>
                    <a:pt x="127521" y="1900602"/>
                    <a:pt x="113074" y="1893894"/>
                    <a:pt x="100175" y="1868095"/>
                  </a:cubicBezTo>
                  <a:cubicBezTo>
                    <a:pt x="95531" y="1858292"/>
                    <a:pt x="90887" y="1848488"/>
                    <a:pt x="87275" y="1838169"/>
                  </a:cubicBezTo>
                  <a:cubicBezTo>
                    <a:pt x="77988" y="1810822"/>
                    <a:pt x="83147" y="1795342"/>
                    <a:pt x="107915" y="1779863"/>
                  </a:cubicBezTo>
                  <a:cubicBezTo>
                    <a:pt x="143001" y="1757676"/>
                    <a:pt x="178603" y="1735489"/>
                    <a:pt x="213690" y="1713818"/>
                  </a:cubicBezTo>
                  <a:cubicBezTo>
                    <a:pt x="241552" y="1696275"/>
                    <a:pt x="245680" y="1686471"/>
                    <a:pt x="238972" y="1654481"/>
                  </a:cubicBezTo>
                  <a:cubicBezTo>
                    <a:pt x="234845" y="1636421"/>
                    <a:pt x="230201" y="1617846"/>
                    <a:pt x="222977" y="1600819"/>
                  </a:cubicBezTo>
                  <a:cubicBezTo>
                    <a:pt x="215753" y="1583792"/>
                    <a:pt x="203370" y="1575536"/>
                    <a:pt x="184279" y="1575020"/>
                  </a:cubicBezTo>
                  <a:cubicBezTo>
                    <a:pt x="142485" y="1574504"/>
                    <a:pt x="101207" y="1572956"/>
                    <a:pt x="59413" y="1571408"/>
                  </a:cubicBezTo>
                  <a:cubicBezTo>
                    <a:pt x="21746" y="1570376"/>
                    <a:pt x="10395" y="1560573"/>
                    <a:pt x="3687" y="1524454"/>
                  </a:cubicBezTo>
                  <a:cubicBezTo>
                    <a:pt x="3171" y="1520842"/>
                    <a:pt x="2139" y="1517231"/>
                    <a:pt x="1623" y="1513619"/>
                  </a:cubicBezTo>
                  <a:cubicBezTo>
                    <a:pt x="-4053" y="1467697"/>
                    <a:pt x="3687" y="1455829"/>
                    <a:pt x="48577" y="1442414"/>
                  </a:cubicBezTo>
                  <a:cubicBezTo>
                    <a:pt x="85727" y="1431062"/>
                    <a:pt x="122877" y="1418679"/>
                    <a:pt x="160544" y="1408359"/>
                  </a:cubicBezTo>
                  <a:cubicBezTo>
                    <a:pt x="181183" y="1402684"/>
                    <a:pt x="192018" y="1390816"/>
                    <a:pt x="194083" y="1370693"/>
                  </a:cubicBezTo>
                  <a:cubicBezTo>
                    <a:pt x="196147" y="1346958"/>
                    <a:pt x="197178" y="1322707"/>
                    <a:pt x="192534" y="1298972"/>
                  </a:cubicBezTo>
                  <a:cubicBezTo>
                    <a:pt x="189954" y="1283493"/>
                    <a:pt x="181183" y="1274205"/>
                    <a:pt x="166220" y="1269561"/>
                  </a:cubicBezTo>
                  <a:cubicBezTo>
                    <a:pt x="126490" y="1257694"/>
                    <a:pt x="86759" y="1245311"/>
                    <a:pt x="47029" y="1232927"/>
                  </a:cubicBezTo>
                  <a:cubicBezTo>
                    <a:pt x="3687" y="1219512"/>
                    <a:pt x="-957" y="1212288"/>
                    <a:pt x="1623" y="1166882"/>
                  </a:cubicBezTo>
                  <a:cubicBezTo>
                    <a:pt x="2139" y="1157594"/>
                    <a:pt x="4203" y="1148307"/>
                    <a:pt x="6267" y="1139535"/>
                  </a:cubicBezTo>
                  <a:cubicBezTo>
                    <a:pt x="12459" y="1116832"/>
                    <a:pt x="25358" y="1106513"/>
                    <a:pt x="49093" y="1105481"/>
                  </a:cubicBezTo>
                  <a:cubicBezTo>
                    <a:pt x="87791" y="1103933"/>
                    <a:pt x="125974" y="1102901"/>
                    <a:pt x="164672" y="1101869"/>
                  </a:cubicBezTo>
                  <a:cubicBezTo>
                    <a:pt x="170348" y="1101869"/>
                    <a:pt x="176023" y="1101353"/>
                    <a:pt x="181699" y="1101353"/>
                  </a:cubicBezTo>
                  <a:cubicBezTo>
                    <a:pt x="207498" y="1102385"/>
                    <a:pt x="220913" y="1087937"/>
                    <a:pt x="227621" y="1065234"/>
                  </a:cubicBezTo>
                  <a:cubicBezTo>
                    <a:pt x="232781" y="1048207"/>
                    <a:pt x="237425" y="1031180"/>
                    <a:pt x="241036" y="1014153"/>
                  </a:cubicBezTo>
                  <a:cubicBezTo>
                    <a:pt x="245680" y="990418"/>
                    <a:pt x="240005" y="979066"/>
                    <a:pt x="219366" y="965651"/>
                  </a:cubicBezTo>
                  <a:cubicBezTo>
                    <a:pt x="184279" y="943464"/>
                    <a:pt x="148676" y="921277"/>
                    <a:pt x="113590" y="899605"/>
                  </a:cubicBezTo>
                  <a:cubicBezTo>
                    <a:pt x="82116" y="879997"/>
                    <a:pt x="77472" y="867614"/>
                    <a:pt x="89855" y="832012"/>
                  </a:cubicBezTo>
                  <a:cubicBezTo>
                    <a:pt x="93467" y="820660"/>
                    <a:pt x="98111" y="809309"/>
                    <a:pt x="104818" y="799505"/>
                  </a:cubicBezTo>
                  <a:cubicBezTo>
                    <a:pt x="115654" y="782994"/>
                    <a:pt x="130617" y="774738"/>
                    <a:pt x="151256" y="779898"/>
                  </a:cubicBezTo>
                  <a:cubicBezTo>
                    <a:pt x="195114" y="790217"/>
                    <a:pt x="239489" y="799505"/>
                    <a:pt x="283347" y="810341"/>
                  </a:cubicBezTo>
                  <a:cubicBezTo>
                    <a:pt x="303469" y="815500"/>
                    <a:pt x="318949" y="810857"/>
                    <a:pt x="331332" y="794345"/>
                  </a:cubicBezTo>
                  <a:cubicBezTo>
                    <a:pt x="344232" y="776802"/>
                    <a:pt x="355584" y="757711"/>
                    <a:pt x="363839" y="737588"/>
                  </a:cubicBezTo>
                  <a:cubicBezTo>
                    <a:pt x="371063" y="719529"/>
                    <a:pt x="368999" y="704049"/>
                    <a:pt x="354551" y="689086"/>
                  </a:cubicBezTo>
                  <a:cubicBezTo>
                    <a:pt x="324625" y="658643"/>
                    <a:pt x="296246" y="627169"/>
                    <a:pt x="266835" y="595694"/>
                  </a:cubicBezTo>
                  <a:cubicBezTo>
                    <a:pt x="244132" y="570927"/>
                    <a:pt x="243100" y="556996"/>
                    <a:pt x="261675" y="529133"/>
                  </a:cubicBezTo>
                  <a:cubicBezTo>
                    <a:pt x="264771" y="525005"/>
                    <a:pt x="267351" y="520361"/>
                    <a:pt x="270447" y="516233"/>
                  </a:cubicBezTo>
                  <a:cubicBezTo>
                    <a:pt x="296762" y="481663"/>
                    <a:pt x="311209" y="478567"/>
                    <a:pt x="349907" y="498690"/>
                  </a:cubicBezTo>
                  <a:cubicBezTo>
                    <a:pt x="386026" y="517781"/>
                    <a:pt x="422144" y="536357"/>
                    <a:pt x="457231" y="555964"/>
                  </a:cubicBezTo>
                  <a:cubicBezTo>
                    <a:pt x="475806" y="566283"/>
                    <a:pt x="492318" y="564219"/>
                    <a:pt x="507797" y="551320"/>
                  </a:cubicBezTo>
                  <a:cubicBezTo>
                    <a:pt x="523276" y="538421"/>
                    <a:pt x="537723" y="523973"/>
                    <a:pt x="551139" y="508494"/>
                  </a:cubicBezTo>
                  <a:cubicBezTo>
                    <a:pt x="564555" y="492499"/>
                    <a:pt x="567650" y="476503"/>
                    <a:pt x="556815" y="456896"/>
                  </a:cubicBezTo>
                  <a:cubicBezTo>
                    <a:pt x="535143" y="418198"/>
                    <a:pt x="515020" y="378983"/>
                    <a:pt x="494381" y="339769"/>
                  </a:cubicBezTo>
                  <a:cubicBezTo>
                    <a:pt x="480966" y="313970"/>
                    <a:pt x="484062" y="300039"/>
                    <a:pt x="505217" y="280432"/>
                  </a:cubicBezTo>
                  <a:cubicBezTo>
                    <a:pt x="515020" y="271144"/>
                    <a:pt x="525856" y="263405"/>
                    <a:pt x="537723" y="256181"/>
                  </a:cubicBezTo>
                  <a:cubicBezTo>
                    <a:pt x="558362" y="244313"/>
                    <a:pt x="572810" y="245861"/>
                    <a:pt x="590353" y="261857"/>
                  </a:cubicBezTo>
                  <a:cubicBezTo>
                    <a:pt x="620280" y="289203"/>
                    <a:pt x="650207" y="317066"/>
                    <a:pt x="679617" y="344929"/>
                  </a:cubicBezTo>
                  <a:cubicBezTo>
                    <a:pt x="710576" y="374340"/>
                    <a:pt x="717284" y="375372"/>
                    <a:pt x="754950" y="355765"/>
                  </a:cubicBezTo>
                  <a:cubicBezTo>
                    <a:pt x="769913" y="348025"/>
                    <a:pt x="783845" y="339769"/>
                    <a:pt x="797260" y="329450"/>
                  </a:cubicBezTo>
                  <a:cubicBezTo>
                    <a:pt x="811707" y="317582"/>
                    <a:pt x="816351" y="303651"/>
                    <a:pt x="811707" y="285076"/>
                  </a:cubicBezTo>
                  <a:cubicBezTo>
                    <a:pt x="800872" y="242249"/>
                    <a:pt x="791585" y="198907"/>
                    <a:pt x="781781" y="156081"/>
                  </a:cubicBezTo>
                  <a:cubicBezTo>
                    <a:pt x="775589" y="128218"/>
                    <a:pt x="782297" y="114287"/>
                    <a:pt x="807064" y="100872"/>
                  </a:cubicBezTo>
                  <a:cubicBezTo>
                    <a:pt x="818415" y="95196"/>
                    <a:pt x="829766" y="90552"/>
                    <a:pt x="841634" y="86424"/>
                  </a:cubicBezTo>
                  <a:cubicBezTo>
                    <a:pt x="866917" y="78685"/>
                    <a:pt x="881364" y="83328"/>
                    <a:pt x="896328" y="106031"/>
                  </a:cubicBezTo>
                  <a:cubicBezTo>
                    <a:pt x="920062" y="142666"/>
                    <a:pt x="943798" y="179300"/>
                    <a:pt x="965469" y="217483"/>
                  </a:cubicBezTo>
                  <a:cubicBezTo>
                    <a:pt x="976820" y="237090"/>
                    <a:pt x="992299" y="243797"/>
                    <a:pt x="1013455" y="240702"/>
                  </a:cubicBezTo>
                  <a:cubicBezTo>
                    <a:pt x="1035641" y="237090"/>
                    <a:pt x="1057313" y="231414"/>
                    <a:pt x="1077952" y="222642"/>
                  </a:cubicBezTo>
                  <a:cubicBezTo>
                    <a:pt x="1092915" y="215935"/>
                    <a:pt x="1101171" y="205615"/>
                    <a:pt x="1101687" y="188072"/>
                  </a:cubicBezTo>
                  <a:cubicBezTo>
                    <a:pt x="1102719" y="143182"/>
                    <a:pt x="1105298" y="98808"/>
                    <a:pt x="1106847" y="53918"/>
                  </a:cubicBezTo>
                  <a:cubicBezTo>
                    <a:pt x="1107878" y="25023"/>
                    <a:pt x="1117166" y="12640"/>
                    <a:pt x="1145029" y="4900"/>
                  </a:cubicBezTo>
                  <a:cubicBezTo>
                    <a:pt x="1149672" y="3868"/>
                    <a:pt x="1154316" y="2320"/>
                    <a:pt x="1158960" y="1804"/>
                  </a:cubicBezTo>
                  <a:cubicBezTo>
                    <a:pt x="1171731" y="385"/>
                    <a:pt x="1182083" y="-325"/>
                    <a:pt x="1190637" y="143"/>
                  </a:cubicBezTo>
                  <a:close/>
                </a:path>
              </a:pathLst>
            </a:custGeom>
            <a:solidFill>
              <a:schemeClr val="bg1"/>
            </a:solidFill>
            <a:ln w="5155"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grpSp>
      <p:grpSp>
        <p:nvGrpSpPr>
          <p:cNvPr id="21" name="Group 20">
            <a:extLst>
              <a:ext uri="{FF2B5EF4-FFF2-40B4-BE49-F238E27FC236}">
                <a16:creationId xmlns:a16="http://schemas.microsoft.com/office/drawing/2014/main" id="{5AE8B2EC-ABB6-4E39-A97A-DB1C9BE18B3C}"/>
              </a:ext>
            </a:extLst>
          </p:cNvPr>
          <p:cNvGrpSpPr/>
          <p:nvPr/>
        </p:nvGrpSpPr>
        <p:grpSpPr>
          <a:xfrm>
            <a:off x="1754048" y="4636164"/>
            <a:ext cx="1298170" cy="1298170"/>
            <a:chOff x="1089413" y="2131797"/>
            <a:chExt cx="2968238" cy="2968238"/>
          </a:xfrm>
        </p:grpSpPr>
        <p:sp>
          <p:nvSpPr>
            <p:cNvPr id="22" name="Freeform: Shape 21">
              <a:extLst>
                <a:ext uri="{FF2B5EF4-FFF2-40B4-BE49-F238E27FC236}">
                  <a16:creationId xmlns:a16="http://schemas.microsoft.com/office/drawing/2014/main" id="{14D426F1-D942-42C7-A1F1-A731EEEC0994}"/>
                </a:ext>
              </a:extLst>
            </p:cNvPr>
            <p:cNvSpPr/>
            <p:nvPr/>
          </p:nvSpPr>
          <p:spPr>
            <a:xfrm>
              <a:off x="1089413" y="2131797"/>
              <a:ext cx="2968238" cy="2968238"/>
            </a:xfrm>
            <a:custGeom>
              <a:avLst/>
              <a:gdLst>
                <a:gd name="connsiteX0" fmla="*/ 1484119 w 2968238"/>
                <a:gd name="connsiteY0" fmla="*/ 1312669 h 2968238"/>
                <a:gd name="connsiteX1" fmla="*/ 1312669 w 2968238"/>
                <a:gd name="connsiteY1" fmla="*/ 1484119 h 2968238"/>
                <a:gd name="connsiteX2" fmla="*/ 1484119 w 2968238"/>
                <a:gd name="connsiteY2" fmla="*/ 1655569 h 2968238"/>
                <a:gd name="connsiteX3" fmla="*/ 1655569 w 2968238"/>
                <a:gd name="connsiteY3" fmla="*/ 1484119 h 2968238"/>
                <a:gd name="connsiteX4" fmla="*/ 1484119 w 2968238"/>
                <a:gd name="connsiteY4" fmla="*/ 1312669 h 2968238"/>
                <a:gd name="connsiteX5" fmla="*/ 1484119 w 2968238"/>
                <a:gd name="connsiteY5" fmla="*/ 0 h 2968238"/>
                <a:gd name="connsiteX6" fmla="*/ 2968238 w 2968238"/>
                <a:gd name="connsiteY6" fmla="*/ 1484119 h 2968238"/>
                <a:gd name="connsiteX7" fmla="*/ 1484119 w 2968238"/>
                <a:gd name="connsiteY7" fmla="*/ 2968238 h 2968238"/>
                <a:gd name="connsiteX8" fmla="*/ 0 w 2968238"/>
                <a:gd name="connsiteY8" fmla="*/ 1484119 h 2968238"/>
                <a:gd name="connsiteX9" fmla="*/ 1484119 w 2968238"/>
                <a:gd name="connsiteY9" fmla="*/ 0 h 296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8238" h="2968238">
                  <a:moveTo>
                    <a:pt x="1484119" y="1312669"/>
                  </a:moveTo>
                  <a:cubicBezTo>
                    <a:pt x="1389430" y="1312669"/>
                    <a:pt x="1312669" y="1389430"/>
                    <a:pt x="1312669" y="1484119"/>
                  </a:cubicBezTo>
                  <a:cubicBezTo>
                    <a:pt x="1312669" y="1578808"/>
                    <a:pt x="1389430" y="1655569"/>
                    <a:pt x="1484119" y="1655569"/>
                  </a:cubicBezTo>
                  <a:cubicBezTo>
                    <a:pt x="1578808" y="1655569"/>
                    <a:pt x="1655569" y="1578808"/>
                    <a:pt x="1655569" y="1484119"/>
                  </a:cubicBezTo>
                  <a:cubicBezTo>
                    <a:pt x="1655569" y="1389430"/>
                    <a:pt x="1578808" y="1312669"/>
                    <a:pt x="1484119" y="1312669"/>
                  </a:cubicBezTo>
                  <a:close/>
                  <a:moveTo>
                    <a:pt x="1484119" y="0"/>
                  </a:moveTo>
                  <a:cubicBezTo>
                    <a:pt x="2303775" y="0"/>
                    <a:pt x="2968238" y="664463"/>
                    <a:pt x="2968238" y="1484119"/>
                  </a:cubicBezTo>
                  <a:cubicBezTo>
                    <a:pt x="2968238" y="2303775"/>
                    <a:pt x="2303775" y="2968238"/>
                    <a:pt x="1484119" y="2968238"/>
                  </a:cubicBezTo>
                  <a:cubicBezTo>
                    <a:pt x="664463" y="2968238"/>
                    <a:pt x="0" y="2303775"/>
                    <a:pt x="0" y="1484119"/>
                  </a:cubicBezTo>
                  <a:cubicBezTo>
                    <a:pt x="0" y="664463"/>
                    <a:pt x="664463" y="0"/>
                    <a:pt x="148411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ontserrat" panose="00000500000000000000" pitchFamily="2" charset="0"/>
              </a:endParaRPr>
            </a:p>
          </p:txBody>
        </p:sp>
        <p:sp>
          <p:nvSpPr>
            <p:cNvPr id="23" name="Freeform: Shape 22">
              <a:extLst>
                <a:ext uri="{FF2B5EF4-FFF2-40B4-BE49-F238E27FC236}">
                  <a16:creationId xmlns:a16="http://schemas.microsoft.com/office/drawing/2014/main" id="{B0F6E5CC-A1DC-46A1-BEC9-DA240DCBE84D}"/>
                </a:ext>
              </a:extLst>
            </p:cNvPr>
            <p:cNvSpPr/>
            <p:nvPr/>
          </p:nvSpPr>
          <p:spPr>
            <a:xfrm>
              <a:off x="1234570" y="2279534"/>
              <a:ext cx="2678023" cy="2676273"/>
            </a:xfrm>
            <a:custGeom>
              <a:avLst/>
              <a:gdLst>
                <a:gd name="connsiteX0" fmla="*/ 1338961 w 2678023"/>
                <a:gd name="connsiteY0" fmla="*/ 855269 h 2676273"/>
                <a:gd name="connsiteX1" fmla="*/ 857849 w 2678023"/>
                <a:gd name="connsiteY1" fmla="*/ 1336381 h 2676273"/>
                <a:gd name="connsiteX2" fmla="*/ 1338961 w 2678023"/>
                <a:gd name="connsiteY2" fmla="*/ 1817493 h 2676273"/>
                <a:gd name="connsiteX3" fmla="*/ 1820073 w 2678023"/>
                <a:gd name="connsiteY3" fmla="*/ 1336381 h 2676273"/>
                <a:gd name="connsiteX4" fmla="*/ 1338961 w 2678023"/>
                <a:gd name="connsiteY4" fmla="*/ 855269 h 2676273"/>
                <a:gd name="connsiteX5" fmla="*/ 1338961 w 2678023"/>
                <a:gd name="connsiteY5" fmla="*/ 545806 h 2676273"/>
                <a:gd name="connsiteX6" fmla="*/ 2129536 w 2678023"/>
                <a:gd name="connsiteY6" fmla="*/ 1336381 h 2676273"/>
                <a:gd name="connsiteX7" fmla="*/ 1338961 w 2678023"/>
                <a:gd name="connsiteY7" fmla="*/ 2126956 h 2676273"/>
                <a:gd name="connsiteX8" fmla="*/ 548386 w 2678023"/>
                <a:gd name="connsiteY8" fmla="*/ 1336381 h 2676273"/>
                <a:gd name="connsiteX9" fmla="*/ 1338961 w 2678023"/>
                <a:gd name="connsiteY9" fmla="*/ 545806 h 2676273"/>
                <a:gd name="connsiteX10" fmla="*/ 1340068 w 2678023"/>
                <a:gd name="connsiteY10" fmla="*/ 359376 h 2676273"/>
                <a:gd name="connsiteX11" fmla="*/ 361775 w 2678023"/>
                <a:gd name="connsiteY11" fmla="*/ 1331995 h 2676273"/>
                <a:gd name="connsiteX12" fmla="*/ 1338521 w 2678023"/>
                <a:gd name="connsiteY12" fmla="*/ 2312868 h 2676273"/>
                <a:gd name="connsiteX13" fmla="*/ 2316814 w 2678023"/>
                <a:gd name="connsiteY13" fmla="*/ 1335606 h 2676273"/>
                <a:gd name="connsiteX14" fmla="*/ 1340068 w 2678023"/>
                <a:gd name="connsiteY14" fmla="*/ 359376 h 2676273"/>
                <a:gd name="connsiteX15" fmla="*/ 1190637 w 2678023"/>
                <a:gd name="connsiteY15" fmla="*/ 143 h 2676273"/>
                <a:gd name="connsiteX16" fmla="*/ 1235841 w 2678023"/>
                <a:gd name="connsiteY16" fmla="*/ 48758 h 2676273"/>
                <a:gd name="connsiteX17" fmla="*/ 1269895 w 2678023"/>
                <a:gd name="connsiteY17" fmla="*/ 162273 h 2676273"/>
                <a:gd name="connsiteX18" fmla="*/ 1303434 w 2678023"/>
                <a:gd name="connsiteY18" fmla="*/ 192716 h 2676273"/>
                <a:gd name="connsiteX19" fmla="*/ 1376702 w 2678023"/>
                <a:gd name="connsiteY19" fmla="*/ 192716 h 2676273"/>
                <a:gd name="connsiteX20" fmla="*/ 1409209 w 2678023"/>
                <a:gd name="connsiteY20" fmla="*/ 163305 h 2676273"/>
                <a:gd name="connsiteX21" fmla="*/ 1447392 w 2678023"/>
                <a:gd name="connsiteY21" fmla="*/ 37922 h 2676273"/>
                <a:gd name="connsiteX22" fmla="*/ 1499505 w 2678023"/>
                <a:gd name="connsiteY22" fmla="*/ 256 h 2676273"/>
                <a:gd name="connsiteX23" fmla="*/ 1513436 w 2678023"/>
                <a:gd name="connsiteY23" fmla="*/ 772 h 2676273"/>
                <a:gd name="connsiteX24" fmla="*/ 1573290 w 2678023"/>
                <a:gd name="connsiteY24" fmla="*/ 65269 h 2676273"/>
                <a:gd name="connsiteX25" fmla="*/ 1576902 w 2678023"/>
                <a:gd name="connsiteY25" fmla="*/ 185492 h 2676273"/>
                <a:gd name="connsiteX26" fmla="*/ 1598057 w 2678023"/>
                <a:gd name="connsiteY26" fmla="*/ 220578 h 2676273"/>
                <a:gd name="connsiteX27" fmla="*/ 1674422 w 2678023"/>
                <a:gd name="connsiteY27" fmla="*/ 240702 h 2676273"/>
                <a:gd name="connsiteX28" fmla="*/ 1710540 w 2678023"/>
                <a:gd name="connsiteY28" fmla="*/ 221610 h 2676273"/>
                <a:gd name="connsiteX29" fmla="*/ 1779165 w 2678023"/>
                <a:gd name="connsiteY29" fmla="*/ 111707 h 2676273"/>
                <a:gd name="connsiteX30" fmla="*/ 1845726 w 2678023"/>
                <a:gd name="connsiteY30" fmla="*/ 88488 h 2676273"/>
                <a:gd name="connsiteX31" fmla="*/ 1857594 w 2678023"/>
                <a:gd name="connsiteY31" fmla="*/ 92616 h 2676273"/>
                <a:gd name="connsiteX32" fmla="*/ 1895260 w 2678023"/>
                <a:gd name="connsiteY32" fmla="*/ 166401 h 2676273"/>
                <a:gd name="connsiteX33" fmla="*/ 1868429 w 2678023"/>
                <a:gd name="connsiteY33" fmla="*/ 281980 h 2676273"/>
                <a:gd name="connsiteX34" fmla="*/ 1887004 w 2678023"/>
                <a:gd name="connsiteY34" fmla="*/ 332030 h 2676273"/>
                <a:gd name="connsiteX35" fmla="*/ 1946857 w 2678023"/>
                <a:gd name="connsiteY35" fmla="*/ 365052 h 2676273"/>
                <a:gd name="connsiteX36" fmla="*/ 1986588 w 2678023"/>
                <a:gd name="connsiteY36" fmla="*/ 355765 h 2676273"/>
                <a:gd name="connsiteX37" fmla="*/ 2081528 w 2678023"/>
                <a:gd name="connsiteY37" fmla="*/ 267532 h 2676273"/>
                <a:gd name="connsiteX38" fmla="*/ 2151701 w 2678023"/>
                <a:gd name="connsiteY38" fmla="*/ 261857 h 2676273"/>
                <a:gd name="connsiteX39" fmla="*/ 2155312 w 2678023"/>
                <a:gd name="connsiteY39" fmla="*/ 264437 h 2676273"/>
                <a:gd name="connsiteX40" fmla="*/ 2177500 w 2678023"/>
                <a:gd name="connsiteY40" fmla="*/ 353701 h 2676273"/>
                <a:gd name="connsiteX41" fmla="*/ 2122290 w 2678023"/>
                <a:gd name="connsiteY41" fmla="*/ 456896 h 2676273"/>
                <a:gd name="connsiteX42" fmla="*/ 2126934 w 2678023"/>
                <a:gd name="connsiteY42" fmla="*/ 505914 h 2676273"/>
                <a:gd name="connsiteX43" fmla="*/ 2173372 w 2678023"/>
                <a:gd name="connsiteY43" fmla="*/ 551836 h 2676273"/>
                <a:gd name="connsiteX44" fmla="*/ 2219810 w 2678023"/>
                <a:gd name="connsiteY44" fmla="*/ 555964 h 2676273"/>
                <a:gd name="connsiteX45" fmla="*/ 2336937 w 2678023"/>
                <a:gd name="connsiteY45" fmla="*/ 494046 h 2676273"/>
                <a:gd name="connsiteX46" fmla="*/ 2400917 w 2678023"/>
                <a:gd name="connsiteY46" fmla="*/ 507462 h 2676273"/>
                <a:gd name="connsiteX47" fmla="*/ 2420525 w 2678023"/>
                <a:gd name="connsiteY47" fmla="*/ 533777 h 2676273"/>
                <a:gd name="connsiteX48" fmla="*/ 2415365 w 2678023"/>
                <a:gd name="connsiteY48" fmla="*/ 591566 h 2676273"/>
                <a:gd name="connsiteX49" fmla="*/ 2321973 w 2678023"/>
                <a:gd name="connsiteY49" fmla="*/ 692182 h 2676273"/>
                <a:gd name="connsiteX50" fmla="*/ 2313718 w 2678023"/>
                <a:gd name="connsiteY50" fmla="*/ 733460 h 2676273"/>
                <a:gd name="connsiteX51" fmla="*/ 2349320 w 2678023"/>
                <a:gd name="connsiteY51" fmla="*/ 795377 h 2676273"/>
                <a:gd name="connsiteX52" fmla="*/ 2394726 w 2678023"/>
                <a:gd name="connsiteY52" fmla="*/ 810341 h 2676273"/>
                <a:gd name="connsiteX53" fmla="*/ 2526816 w 2678023"/>
                <a:gd name="connsiteY53" fmla="*/ 780414 h 2676273"/>
                <a:gd name="connsiteX54" fmla="*/ 2575834 w 2678023"/>
                <a:gd name="connsiteY54" fmla="*/ 803117 h 2676273"/>
                <a:gd name="connsiteX55" fmla="*/ 2591313 w 2678023"/>
                <a:gd name="connsiteY55" fmla="*/ 838719 h 2676273"/>
                <a:gd name="connsiteX56" fmla="*/ 2570158 w 2678023"/>
                <a:gd name="connsiteY56" fmla="*/ 896509 h 2676273"/>
                <a:gd name="connsiteX57" fmla="*/ 2461287 w 2678023"/>
                <a:gd name="connsiteY57" fmla="*/ 964103 h 2676273"/>
                <a:gd name="connsiteX58" fmla="*/ 2438068 w 2678023"/>
                <a:gd name="connsiteY58" fmla="*/ 1014669 h 2676273"/>
                <a:gd name="connsiteX59" fmla="*/ 2454063 w 2678023"/>
                <a:gd name="connsiteY59" fmla="*/ 1073490 h 2676273"/>
                <a:gd name="connsiteX60" fmla="*/ 2492762 w 2678023"/>
                <a:gd name="connsiteY60" fmla="*/ 1100837 h 2676273"/>
                <a:gd name="connsiteX61" fmla="*/ 2628464 w 2678023"/>
                <a:gd name="connsiteY61" fmla="*/ 1105997 h 2676273"/>
                <a:gd name="connsiteX62" fmla="*/ 2672322 w 2678023"/>
                <a:gd name="connsiteY62" fmla="*/ 1140567 h 2676273"/>
                <a:gd name="connsiteX63" fmla="*/ 2677998 w 2678023"/>
                <a:gd name="connsiteY63" fmla="*/ 1182361 h 2676273"/>
                <a:gd name="connsiteX64" fmla="*/ 2644459 w 2678023"/>
                <a:gd name="connsiteY64" fmla="*/ 1229831 h 2676273"/>
                <a:gd name="connsiteX65" fmla="*/ 2522172 w 2678023"/>
                <a:gd name="connsiteY65" fmla="*/ 1267498 h 2676273"/>
                <a:gd name="connsiteX66" fmla="*/ 2483990 w 2678023"/>
                <a:gd name="connsiteY66" fmla="*/ 1315999 h 2676273"/>
                <a:gd name="connsiteX67" fmla="*/ 2486570 w 2678023"/>
                <a:gd name="connsiteY67" fmla="*/ 1379981 h 2676273"/>
                <a:gd name="connsiteX68" fmla="*/ 2512885 w 2678023"/>
                <a:gd name="connsiteY68" fmla="*/ 1407843 h 2676273"/>
                <a:gd name="connsiteX69" fmla="*/ 2641363 w 2678023"/>
                <a:gd name="connsiteY69" fmla="*/ 1447058 h 2676273"/>
                <a:gd name="connsiteX70" fmla="*/ 2677998 w 2678023"/>
                <a:gd name="connsiteY70" fmla="*/ 1498139 h 2676273"/>
                <a:gd name="connsiteX71" fmla="*/ 2677998 w 2678023"/>
                <a:gd name="connsiteY71" fmla="*/ 1507427 h 2676273"/>
                <a:gd name="connsiteX72" fmla="*/ 2611952 w 2678023"/>
                <a:gd name="connsiteY72" fmla="*/ 1572956 h 2676273"/>
                <a:gd name="connsiteX73" fmla="*/ 2490182 w 2678023"/>
                <a:gd name="connsiteY73" fmla="*/ 1576568 h 2676273"/>
                <a:gd name="connsiteX74" fmla="*/ 2457675 w 2678023"/>
                <a:gd name="connsiteY74" fmla="*/ 1596691 h 2676273"/>
                <a:gd name="connsiteX75" fmla="*/ 2437036 w 2678023"/>
                <a:gd name="connsiteY75" fmla="*/ 1673056 h 2676273"/>
                <a:gd name="connsiteX76" fmla="*/ 2457159 w 2678023"/>
                <a:gd name="connsiteY76" fmla="*/ 1710206 h 2676273"/>
                <a:gd name="connsiteX77" fmla="*/ 2564483 w 2678023"/>
                <a:gd name="connsiteY77" fmla="*/ 1777283 h 2676273"/>
                <a:gd name="connsiteX78" fmla="*/ 2588733 w 2678023"/>
                <a:gd name="connsiteY78" fmla="*/ 1845908 h 2676273"/>
                <a:gd name="connsiteX79" fmla="*/ 2571706 w 2678023"/>
                <a:gd name="connsiteY79" fmla="*/ 1880995 h 2676273"/>
                <a:gd name="connsiteX80" fmla="*/ 2538684 w 2678023"/>
                <a:gd name="connsiteY80" fmla="*/ 1897506 h 2676273"/>
                <a:gd name="connsiteX81" fmla="*/ 2456643 w 2678023"/>
                <a:gd name="connsiteY81" fmla="*/ 1879447 h 2676273"/>
                <a:gd name="connsiteX82" fmla="*/ 2389566 w 2678023"/>
                <a:gd name="connsiteY82" fmla="*/ 1863967 h 2676273"/>
                <a:gd name="connsiteX83" fmla="*/ 2354479 w 2678023"/>
                <a:gd name="connsiteY83" fmla="*/ 1874803 h 2676273"/>
                <a:gd name="connsiteX84" fmla="*/ 2312170 w 2678023"/>
                <a:gd name="connsiteY84" fmla="*/ 1950652 h 2676273"/>
                <a:gd name="connsiteX85" fmla="*/ 2322489 w 2678023"/>
                <a:gd name="connsiteY85" fmla="*/ 1983158 h 2676273"/>
                <a:gd name="connsiteX86" fmla="*/ 2412785 w 2678023"/>
                <a:gd name="connsiteY86" fmla="*/ 2080162 h 2676273"/>
                <a:gd name="connsiteX87" fmla="*/ 2418461 w 2678023"/>
                <a:gd name="connsiteY87" fmla="*/ 2146723 h 2676273"/>
                <a:gd name="connsiteX88" fmla="*/ 2414849 w 2678023"/>
                <a:gd name="connsiteY88" fmla="*/ 2151883 h 2676273"/>
                <a:gd name="connsiteX89" fmla="*/ 2324037 w 2678023"/>
                <a:gd name="connsiteY89" fmla="*/ 2174586 h 2676273"/>
                <a:gd name="connsiteX90" fmla="*/ 2219294 w 2678023"/>
                <a:gd name="connsiteY90" fmla="*/ 2118860 h 2676273"/>
                <a:gd name="connsiteX91" fmla="*/ 2178531 w 2678023"/>
                <a:gd name="connsiteY91" fmla="*/ 2120408 h 2676273"/>
                <a:gd name="connsiteX92" fmla="*/ 2125386 w 2678023"/>
                <a:gd name="connsiteY92" fmla="*/ 2172522 h 2676273"/>
                <a:gd name="connsiteX93" fmla="*/ 2122806 w 2678023"/>
                <a:gd name="connsiteY93" fmla="*/ 2217412 h 2676273"/>
                <a:gd name="connsiteX94" fmla="*/ 2184723 w 2678023"/>
                <a:gd name="connsiteY94" fmla="*/ 2334539 h 2676273"/>
                <a:gd name="connsiteX95" fmla="*/ 2174404 w 2678023"/>
                <a:gd name="connsiteY95" fmla="*/ 2395424 h 2676273"/>
                <a:gd name="connsiteX96" fmla="*/ 2164084 w 2678023"/>
                <a:gd name="connsiteY96" fmla="*/ 2404712 h 2676273"/>
                <a:gd name="connsiteX97" fmla="*/ 2075336 w 2678023"/>
                <a:gd name="connsiteY97" fmla="*/ 2401616 h 2676273"/>
                <a:gd name="connsiteX98" fmla="*/ 1988652 w 2678023"/>
                <a:gd name="connsiteY98" fmla="*/ 2320607 h 2676273"/>
                <a:gd name="connsiteX99" fmla="*/ 1944277 w 2678023"/>
                <a:gd name="connsiteY99" fmla="*/ 2311836 h 2676273"/>
                <a:gd name="connsiteX100" fmla="*/ 1883392 w 2678023"/>
                <a:gd name="connsiteY100" fmla="*/ 2346406 h 2676273"/>
                <a:gd name="connsiteX101" fmla="*/ 1868429 w 2678023"/>
                <a:gd name="connsiteY101" fmla="*/ 2391812 h 2676273"/>
                <a:gd name="connsiteX102" fmla="*/ 1899388 w 2678023"/>
                <a:gd name="connsiteY102" fmla="*/ 2526998 h 2676273"/>
                <a:gd name="connsiteX103" fmla="*/ 1879264 w 2678023"/>
                <a:gd name="connsiteY103" fmla="*/ 2571888 h 2676273"/>
                <a:gd name="connsiteX104" fmla="*/ 1841082 w 2678023"/>
                <a:gd name="connsiteY104" fmla="*/ 2588916 h 2676273"/>
                <a:gd name="connsiteX105" fmla="*/ 1782777 w 2678023"/>
                <a:gd name="connsiteY105" fmla="*/ 2568277 h 2676273"/>
                <a:gd name="connsiteX106" fmla="*/ 1715184 w 2678023"/>
                <a:gd name="connsiteY106" fmla="*/ 2459405 h 2676273"/>
                <a:gd name="connsiteX107" fmla="*/ 1664618 w 2678023"/>
                <a:gd name="connsiteY107" fmla="*/ 2435670 h 2676273"/>
                <a:gd name="connsiteX108" fmla="*/ 1610440 w 2678023"/>
                <a:gd name="connsiteY108" fmla="*/ 2450118 h 2676273"/>
                <a:gd name="connsiteX109" fmla="*/ 1577418 w 2678023"/>
                <a:gd name="connsiteY109" fmla="*/ 2495008 h 2676273"/>
                <a:gd name="connsiteX110" fmla="*/ 1573806 w 2678023"/>
                <a:gd name="connsiteY110" fmla="*/ 2616778 h 2676273"/>
                <a:gd name="connsiteX111" fmla="*/ 1526852 w 2678023"/>
                <a:gd name="connsiteY111" fmla="*/ 2672504 h 2676273"/>
                <a:gd name="connsiteX112" fmla="*/ 1497441 w 2678023"/>
                <a:gd name="connsiteY112" fmla="*/ 2676116 h 2676273"/>
                <a:gd name="connsiteX113" fmla="*/ 1449972 w 2678023"/>
                <a:gd name="connsiteY113" fmla="*/ 2644125 h 2676273"/>
                <a:gd name="connsiteX114" fmla="*/ 1410241 w 2678023"/>
                <a:gd name="connsiteY114" fmla="*/ 2514615 h 2676273"/>
                <a:gd name="connsiteX115" fmla="*/ 1373091 w 2678023"/>
                <a:gd name="connsiteY115" fmla="*/ 2482624 h 2676273"/>
                <a:gd name="connsiteX116" fmla="*/ 1304982 w 2678023"/>
                <a:gd name="connsiteY116" fmla="*/ 2483140 h 2676273"/>
                <a:gd name="connsiteX117" fmla="*/ 1271959 w 2678023"/>
                <a:gd name="connsiteY117" fmla="*/ 2511519 h 2676273"/>
                <a:gd name="connsiteX118" fmla="*/ 1234293 w 2678023"/>
                <a:gd name="connsiteY118" fmla="*/ 2633806 h 2676273"/>
                <a:gd name="connsiteX119" fmla="*/ 1170828 w 2678023"/>
                <a:gd name="connsiteY119" fmla="*/ 2674568 h 2676273"/>
                <a:gd name="connsiteX120" fmla="*/ 1106847 w 2678023"/>
                <a:gd name="connsiteY120" fmla="*/ 2602331 h 2676273"/>
                <a:gd name="connsiteX121" fmla="*/ 1103751 w 2678023"/>
                <a:gd name="connsiteY121" fmla="*/ 2491396 h 2676273"/>
                <a:gd name="connsiteX122" fmla="*/ 1080532 w 2678023"/>
                <a:gd name="connsiteY122" fmla="*/ 2454245 h 2676273"/>
                <a:gd name="connsiteX123" fmla="*/ 1005199 w 2678023"/>
                <a:gd name="connsiteY123" fmla="*/ 2435154 h 2676273"/>
                <a:gd name="connsiteX124" fmla="*/ 969080 w 2678023"/>
                <a:gd name="connsiteY124" fmla="*/ 2454245 h 2676273"/>
                <a:gd name="connsiteX125" fmla="*/ 900456 w 2678023"/>
                <a:gd name="connsiteY125" fmla="*/ 2564149 h 2676273"/>
                <a:gd name="connsiteX126" fmla="*/ 836474 w 2678023"/>
                <a:gd name="connsiteY126" fmla="*/ 2587368 h 2676273"/>
                <a:gd name="connsiteX127" fmla="*/ 831830 w 2678023"/>
                <a:gd name="connsiteY127" fmla="*/ 2585820 h 2676273"/>
                <a:gd name="connsiteX128" fmla="*/ 785392 w 2678023"/>
                <a:gd name="connsiteY128" fmla="*/ 2504811 h 2676273"/>
                <a:gd name="connsiteX129" fmla="*/ 811707 w 2678023"/>
                <a:gd name="connsiteY129" fmla="*/ 2390780 h 2676273"/>
                <a:gd name="connsiteX130" fmla="*/ 794680 w 2678023"/>
                <a:gd name="connsiteY130" fmla="*/ 2344342 h 2676273"/>
                <a:gd name="connsiteX131" fmla="*/ 739470 w 2678023"/>
                <a:gd name="connsiteY131" fmla="*/ 2312352 h 2676273"/>
                <a:gd name="connsiteX132" fmla="*/ 689421 w 2678023"/>
                <a:gd name="connsiteY132" fmla="*/ 2321639 h 2676273"/>
                <a:gd name="connsiteX133" fmla="*/ 596029 w 2678023"/>
                <a:gd name="connsiteY133" fmla="*/ 2408839 h 2676273"/>
                <a:gd name="connsiteX134" fmla="*/ 530500 w 2678023"/>
                <a:gd name="connsiteY134" fmla="*/ 2415031 h 2676273"/>
                <a:gd name="connsiteX135" fmla="*/ 521212 w 2678023"/>
                <a:gd name="connsiteY135" fmla="*/ 2408839 h 2676273"/>
                <a:gd name="connsiteX136" fmla="*/ 500573 w 2678023"/>
                <a:gd name="connsiteY136" fmla="*/ 2322671 h 2676273"/>
                <a:gd name="connsiteX137" fmla="*/ 556298 w 2678023"/>
                <a:gd name="connsiteY137" fmla="*/ 2217928 h 2676273"/>
                <a:gd name="connsiteX138" fmla="*/ 552171 w 2678023"/>
                <a:gd name="connsiteY138" fmla="*/ 2168910 h 2676273"/>
                <a:gd name="connsiteX139" fmla="*/ 505733 w 2678023"/>
                <a:gd name="connsiteY139" fmla="*/ 2122988 h 2676273"/>
                <a:gd name="connsiteX140" fmla="*/ 457747 w 2678023"/>
                <a:gd name="connsiteY140" fmla="*/ 2119376 h 2676273"/>
                <a:gd name="connsiteX141" fmla="*/ 341652 w 2678023"/>
                <a:gd name="connsiteY141" fmla="*/ 2180778 h 2676273"/>
                <a:gd name="connsiteX142" fmla="*/ 278187 w 2678023"/>
                <a:gd name="connsiteY142" fmla="*/ 2168910 h 2676273"/>
                <a:gd name="connsiteX143" fmla="*/ 274059 w 2678023"/>
                <a:gd name="connsiteY143" fmla="*/ 2164266 h 2676273"/>
                <a:gd name="connsiteX144" fmla="*/ 276639 w 2678023"/>
                <a:gd name="connsiteY144" fmla="*/ 2069326 h 2676273"/>
                <a:gd name="connsiteX145" fmla="*/ 354551 w 2678023"/>
                <a:gd name="connsiteY145" fmla="*/ 1986254 h 2676273"/>
                <a:gd name="connsiteX146" fmla="*/ 363839 w 2678023"/>
                <a:gd name="connsiteY146" fmla="*/ 1940848 h 2676273"/>
                <a:gd name="connsiteX147" fmla="*/ 328237 w 2678023"/>
                <a:gd name="connsiteY147" fmla="*/ 1878931 h 2676273"/>
                <a:gd name="connsiteX148" fmla="*/ 283347 w 2678023"/>
                <a:gd name="connsiteY148" fmla="*/ 1866031 h 2676273"/>
                <a:gd name="connsiteX149" fmla="*/ 170864 w 2678023"/>
                <a:gd name="connsiteY149" fmla="*/ 1891830 h 2676273"/>
                <a:gd name="connsiteX150" fmla="*/ 155900 w 2678023"/>
                <a:gd name="connsiteY150" fmla="*/ 1895442 h 2676273"/>
                <a:gd name="connsiteX151" fmla="*/ 100175 w 2678023"/>
                <a:gd name="connsiteY151" fmla="*/ 1868095 h 2676273"/>
                <a:gd name="connsiteX152" fmla="*/ 87275 w 2678023"/>
                <a:gd name="connsiteY152" fmla="*/ 1838169 h 2676273"/>
                <a:gd name="connsiteX153" fmla="*/ 107915 w 2678023"/>
                <a:gd name="connsiteY153" fmla="*/ 1779863 h 2676273"/>
                <a:gd name="connsiteX154" fmla="*/ 213690 w 2678023"/>
                <a:gd name="connsiteY154" fmla="*/ 1713818 h 2676273"/>
                <a:gd name="connsiteX155" fmla="*/ 238972 w 2678023"/>
                <a:gd name="connsiteY155" fmla="*/ 1654481 h 2676273"/>
                <a:gd name="connsiteX156" fmla="*/ 222977 w 2678023"/>
                <a:gd name="connsiteY156" fmla="*/ 1600819 h 2676273"/>
                <a:gd name="connsiteX157" fmla="*/ 184279 w 2678023"/>
                <a:gd name="connsiteY157" fmla="*/ 1575020 h 2676273"/>
                <a:gd name="connsiteX158" fmla="*/ 59413 w 2678023"/>
                <a:gd name="connsiteY158" fmla="*/ 1571408 h 2676273"/>
                <a:gd name="connsiteX159" fmla="*/ 3687 w 2678023"/>
                <a:gd name="connsiteY159" fmla="*/ 1524454 h 2676273"/>
                <a:gd name="connsiteX160" fmla="*/ 1623 w 2678023"/>
                <a:gd name="connsiteY160" fmla="*/ 1513619 h 2676273"/>
                <a:gd name="connsiteX161" fmla="*/ 48577 w 2678023"/>
                <a:gd name="connsiteY161" fmla="*/ 1442414 h 2676273"/>
                <a:gd name="connsiteX162" fmla="*/ 160544 w 2678023"/>
                <a:gd name="connsiteY162" fmla="*/ 1408359 h 2676273"/>
                <a:gd name="connsiteX163" fmla="*/ 194083 w 2678023"/>
                <a:gd name="connsiteY163" fmla="*/ 1370693 h 2676273"/>
                <a:gd name="connsiteX164" fmla="*/ 192534 w 2678023"/>
                <a:gd name="connsiteY164" fmla="*/ 1298972 h 2676273"/>
                <a:gd name="connsiteX165" fmla="*/ 166220 w 2678023"/>
                <a:gd name="connsiteY165" fmla="*/ 1269561 h 2676273"/>
                <a:gd name="connsiteX166" fmla="*/ 47029 w 2678023"/>
                <a:gd name="connsiteY166" fmla="*/ 1232927 h 2676273"/>
                <a:gd name="connsiteX167" fmla="*/ 1623 w 2678023"/>
                <a:gd name="connsiteY167" fmla="*/ 1166882 h 2676273"/>
                <a:gd name="connsiteX168" fmla="*/ 6267 w 2678023"/>
                <a:gd name="connsiteY168" fmla="*/ 1139535 h 2676273"/>
                <a:gd name="connsiteX169" fmla="*/ 49093 w 2678023"/>
                <a:gd name="connsiteY169" fmla="*/ 1105481 h 2676273"/>
                <a:gd name="connsiteX170" fmla="*/ 164672 w 2678023"/>
                <a:gd name="connsiteY170" fmla="*/ 1101869 h 2676273"/>
                <a:gd name="connsiteX171" fmla="*/ 181699 w 2678023"/>
                <a:gd name="connsiteY171" fmla="*/ 1101353 h 2676273"/>
                <a:gd name="connsiteX172" fmla="*/ 227621 w 2678023"/>
                <a:gd name="connsiteY172" fmla="*/ 1065234 h 2676273"/>
                <a:gd name="connsiteX173" fmla="*/ 241036 w 2678023"/>
                <a:gd name="connsiteY173" fmla="*/ 1014153 h 2676273"/>
                <a:gd name="connsiteX174" fmla="*/ 219366 w 2678023"/>
                <a:gd name="connsiteY174" fmla="*/ 965651 h 2676273"/>
                <a:gd name="connsiteX175" fmla="*/ 113590 w 2678023"/>
                <a:gd name="connsiteY175" fmla="*/ 899605 h 2676273"/>
                <a:gd name="connsiteX176" fmla="*/ 89855 w 2678023"/>
                <a:gd name="connsiteY176" fmla="*/ 832012 h 2676273"/>
                <a:gd name="connsiteX177" fmla="*/ 104818 w 2678023"/>
                <a:gd name="connsiteY177" fmla="*/ 799505 h 2676273"/>
                <a:gd name="connsiteX178" fmla="*/ 151256 w 2678023"/>
                <a:gd name="connsiteY178" fmla="*/ 779898 h 2676273"/>
                <a:gd name="connsiteX179" fmla="*/ 283347 w 2678023"/>
                <a:gd name="connsiteY179" fmla="*/ 810341 h 2676273"/>
                <a:gd name="connsiteX180" fmla="*/ 331332 w 2678023"/>
                <a:gd name="connsiteY180" fmla="*/ 794345 h 2676273"/>
                <a:gd name="connsiteX181" fmla="*/ 363839 w 2678023"/>
                <a:gd name="connsiteY181" fmla="*/ 737588 h 2676273"/>
                <a:gd name="connsiteX182" fmla="*/ 354551 w 2678023"/>
                <a:gd name="connsiteY182" fmla="*/ 689086 h 2676273"/>
                <a:gd name="connsiteX183" fmla="*/ 266835 w 2678023"/>
                <a:gd name="connsiteY183" fmla="*/ 595694 h 2676273"/>
                <a:gd name="connsiteX184" fmla="*/ 261675 w 2678023"/>
                <a:gd name="connsiteY184" fmla="*/ 529133 h 2676273"/>
                <a:gd name="connsiteX185" fmla="*/ 270447 w 2678023"/>
                <a:gd name="connsiteY185" fmla="*/ 516233 h 2676273"/>
                <a:gd name="connsiteX186" fmla="*/ 349907 w 2678023"/>
                <a:gd name="connsiteY186" fmla="*/ 498690 h 2676273"/>
                <a:gd name="connsiteX187" fmla="*/ 457231 w 2678023"/>
                <a:gd name="connsiteY187" fmla="*/ 555964 h 2676273"/>
                <a:gd name="connsiteX188" fmla="*/ 507797 w 2678023"/>
                <a:gd name="connsiteY188" fmla="*/ 551320 h 2676273"/>
                <a:gd name="connsiteX189" fmla="*/ 551139 w 2678023"/>
                <a:gd name="connsiteY189" fmla="*/ 508494 h 2676273"/>
                <a:gd name="connsiteX190" fmla="*/ 556815 w 2678023"/>
                <a:gd name="connsiteY190" fmla="*/ 456896 h 2676273"/>
                <a:gd name="connsiteX191" fmla="*/ 494381 w 2678023"/>
                <a:gd name="connsiteY191" fmla="*/ 339769 h 2676273"/>
                <a:gd name="connsiteX192" fmla="*/ 505217 w 2678023"/>
                <a:gd name="connsiteY192" fmla="*/ 280432 h 2676273"/>
                <a:gd name="connsiteX193" fmla="*/ 537723 w 2678023"/>
                <a:gd name="connsiteY193" fmla="*/ 256181 h 2676273"/>
                <a:gd name="connsiteX194" fmla="*/ 590353 w 2678023"/>
                <a:gd name="connsiteY194" fmla="*/ 261857 h 2676273"/>
                <a:gd name="connsiteX195" fmla="*/ 679617 w 2678023"/>
                <a:gd name="connsiteY195" fmla="*/ 344929 h 2676273"/>
                <a:gd name="connsiteX196" fmla="*/ 754950 w 2678023"/>
                <a:gd name="connsiteY196" fmla="*/ 355765 h 2676273"/>
                <a:gd name="connsiteX197" fmla="*/ 797260 w 2678023"/>
                <a:gd name="connsiteY197" fmla="*/ 329450 h 2676273"/>
                <a:gd name="connsiteX198" fmla="*/ 811707 w 2678023"/>
                <a:gd name="connsiteY198" fmla="*/ 285076 h 2676273"/>
                <a:gd name="connsiteX199" fmla="*/ 781781 w 2678023"/>
                <a:gd name="connsiteY199" fmla="*/ 156081 h 2676273"/>
                <a:gd name="connsiteX200" fmla="*/ 807064 w 2678023"/>
                <a:gd name="connsiteY200" fmla="*/ 100872 h 2676273"/>
                <a:gd name="connsiteX201" fmla="*/ 841634 w 2678023"/>
                <a:gd name="connsiteY201" fmla="*/ 86424 h 2676273"/>
                <a:gd name="connsiteX202" fmla="*/ 896328 w 2678023"/>
                <a:gd name="connsiteY202" fmla="*/ 106031 h 2676273"/>
                <a:gd name="connsiteX203" fmla="*/ 965469 w 2678023"/>
                <a:gd name="connsiteY203" fmla="*/ 217483 h 2676273"/>
                <a:gd name="connsiteX204" fmla="*/ 1013455 w 2678023"/>
                <a:gd name="connsiteY204" fmla="*/ 240702 h 2676273"/>
                <a:gd name="connsiteX205" fmla="*/ 1077952 w 2678023"/>
                <a:gd name="connsiteY205" fmla="*/ 222642 h 2676273"/>
                <a:gd name="connsiteX206" fmla="*/ 1101687 w 2678023"/>
                <a:gd name="connsiteY206" fmla="*/ 188072 h 2676273"/>
                <a:gd name="connsiteX207" fmla="*/ 1106847 w 2678023"/>
                <a:gd name="connsiteY207" fmla="*/ 53918 h 2676273"/>
                <a:gd name="connsiteX208" fmla="*/ 1145029 w 2678023"/>
                <a:gd name="connsiteY208" fmla="*/ 4900 h 2676273"/>
                <a:gd name="connsiteX209" fmla="*/ 1158960 w 2678023"/>
                <a:gd name="connsiteY209" fmla="*/ 1804 h 2676273"/>
                <a:gd name="connsiteX210" fmla="*/ 1190637 w 2678023"/>
                <a:gd name="connsiteY210" fmla="*/ 143 h 2676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2678023" h="2676273">
                  <a:moveTo>
                    <a:pt x="1338961" y="855269"/>
                  </a:moveTo>
                  <a:cubicBezTo>
                    <a:pt x="1073250" y="855269"/>
                    <a:pt x="857849" y="1070670"/>
                    <a:pt x="857849" y="1336381"/>
                  </a:cubicBezTo>
                  <a:cubicBezTo>
                    <a:pt x="857849" y="1602092"/>
                    <a:pt x="1073250" y="1817493"/>
                    <a:pt x="1338961" y="1817493"/>
                  </a:cubicBezTo>
                  <a:cubicBezTo>
                    <a:pt x="1604672" y="1817493"/>
                    <a:pt x="1820073" y="1602092"/>
                    <a:pt x="1820073" y="1336381"/>
                  </a:cubicBezTo>
                  <a:cubicBezTo>
                    <a:pt x="1820073" y="1070670"/>
                    <a:pt x="1604672" y="855269"/>
                    <a:pt x="1338961" y="855269"/>
                  </a:cubicBezTo>
                  <a:close/>
                  <a:moveTo>
                    <a:pt x="1338961" y="545806"/>
                  </a:moveTo>
                  <a:cubicBezTo>
                    <a:pt x="1775584" y="545806"/>
                    <a:pt x="2129536" y="899758"/>
                    <a:pt x="2129536" y="1336381"/>
                  </a:cubicBezTo>
                  <a:cubicBezTo>
                    <a:pt x="2129536" y="1773004"/>
                    <a:pt x="1775584" y="2126956"/>
                    <a:pt x="1338961" y="2126956"/>
                  </a:cubicBezTo>
                  <a:cubicBezTo>
                    <a:pt x="902338" y="2126956"/>
                    <a:pt x="548386" y="1773004"/>
                    <a:pt x="548386" y="1336381"/>
                  </a:cubicBezTo>
                  <a:cubicBezTo>
                    <a:pt x="548386" y="899758"/>
                    <a:pt x="902338" y="545806"/>
                    <a:pt x="1338961" y="545806"/>
                  </a:cubicBezTo>
                  <a:close/>
                  <a:moveTo>
                    <a:pt x="1340068" y="359376"/>
                  </a:moveTo>
                  <a:cubicBezTo>
                    <a:pt x="796228" y="358860"/>
                    <a:pt x="363839" y="794861"/>
                    <a:pt x="361775" y="1331995"/>
                  </a:cubicBezTo>
                  <a:cubicBezTo>
                    <a:pt x="359711" y="1882027"/>
                    <a:pt x="806032" y="2314416"/>
                    <a:pt x="1338521" y="2312868"/>
                  </a:cubicBezTo>
                  <a:cubicBezTo>
                    <a:pt x="1869461" y="2314932"/>
                    <a:pt x="2317329" y="1887702"/>
                    <a:pt x="2316814" y="1335606"/>
                  </a:cubicBezTo>
                  <a:cubicBezTo>
                    <a:pt x="2316298" y="792797"/>
                    <a:pt x="1880813" y="359892"/>
                    <a:pt x="1340068" y="359376"/>
                  </a:cubicBezTo>
                  <a:close/>
                  <a:moveTo>
                    <a:pt x="1190637" y="143"/>
                  </a:moveTo>
                  <a:cubicBezTo>
                    <a:pt x="1216299" y="1546"/>
                    <a:pt x="1225780" y="13543"/>
                    <a:pt x="1235841" y="48758"/>
                  </a:cubicBezTo>
                  <a:cubicBezTo>
                    <a:pt x="1246676" y="86940"/>
                    <a:pt x="1259576" y="124091"/>
                    <a:pt x="1269895" y="162273"/>
                  </a:cubicBezTo>
                  <a:cubicBezTo>
                    <a:pt x="1275055" y="180332"/>
                    <a:pt x="1285890" y="190136"/>
                    <a:pt x="1303434" y="192716"/>
                  </a:cubicBezTo>
                  <a:cubicBezTo>
                    <a:pt x="1327685" y="195812"/>
                    <a:pt x="1352452" y="195812"/>
                    <a:pt x="1376702" y="192716"/>
                  </a:cubicBezTo>
                  <a:cubicBezTo>
                    <a:pt x="1393730" y="190652"/>
                    <a:pt x="1404049" y="180332"/>
                    <a:pt x="1409209" y="163305"/>
                  </a:cubicBezTo>
                  <a:cubicBezTo>
                    <a:pt x="1421593" y="121511"/>
                    <a:pt x="1434492" y="79717"/>
                    <a:pt x="1447392" y="37922"/>
                  </a:cubicBezTo>
                  <a:cubicBezTo>
                    <a:pt x="1457195" y="6964"/>
                    <a:pt x="1466998" y="-260"/>
                    <a:pt x="1499505" y="256"/>
                  </a:cubicBezTo>
                  <a:cubicBezTo>
                    <a:pt x="1504149" y="256"/>
                    <a:pt x="1508793" y="256"/>
                    <a:pt x="1513436" y="772"/>
                  </a:cubicBezTo>
                  <a:cubicBezTo>
                    <a:pt x="1559358" y="5416"/>
                    <a:pt x="1572258" y="19347"/>
                    <a:pt x="1573290" y="65269"/>
                  </a:cubicBezTo>
                  <a:cubicBezTo>
                    <a:pt x="1574322" y="105515"/>
                    <a:pt x="1575870" y="145246"/>
                    <a:pt x="1576902" y="185492"/>
                  </a:cubicBezTo>
                  <a:cubicBezTo>
                    <a:pt x="1577418" y="201487"/>
                    <a:pt x="1583093" y="213871"/>
                    <a:pt x="1598057" y="220578"/>
                  </a:cubicBezTo>
                  <a:cubicBezTo>
                    <a:pt x="1622308" y="231414"/>
                    <a:pt x="1647590" y="238638"/>
                    <a:pt x="1674422" y="240702"/>
                  </a:cubicBezTo>
                  <a:cubicBezTo>
                    <a:pt x="1690933" y="241733"/>
                    <a:pt x="1702285" y="235026"/>
                    <a:pt x="1710540" y="221610"/>
                  </a:cubicBezTo>
                  <a:cubicBezTo>
                    <a:pt x="1733243" y="184976"/>
                    <a:pt x="1756462" y="148342"/>
                    <a:pt x="1779165" y="111707"/>
                  </a:cubicBezTo>
                  <a:cubicBezTo>
                    <a:pt x="1798772" y="80749"/>
                    <a:pt x="1810640" y="76621"/>
                    <a:pt x="1845726" y="88488"/>
                  </a:cubicBezTo>
                  <a:cubicBezTo>
                    <a:pt x="1849854" y="90036"/>
                    <a:pt x="1853466" y="91068"/>
                    <a:pt x="1857594" y="92616"/>
                  </a:cubicBezTo>
                  <a:cubicBezTo>
                    <a:pt x="1898356" y="110159"/>
                    <a:pt x="1905063" y="123059"/>
                    <a:pt x="1895260" y="166401"/>
                  </a:cubicBezTo>
                  <a:cubicBezTo>
                    <a:pt x="1886488" y="205099"/>
                    <a:pt x="1877717" y="243281"/>
                    <a:pt x="1868429" y="281980"/>
                  </a:cubicBezTo>
                  <a:cubicBezTo>
                    <a:pt x="1863269" y="303135"/>
                    <a:pt x="1868429" y="319646"/>
                    <a:pt x="1887004" y="332030"/>
                  </a:cubicBezTo>
                  <a:cubicBezTo>
                    <a:pt x="1906096" y="344929"/>
                    <a:pt x="1925187" y="356796"/>
                    <a:pt x="1946857" y="365052"/>
                  </a:cubicBezTo>
                  <a:cubicBezTo>
                    <a:pt x="1962337" y="370728"/>
                    <a:pt x="1974720" y="367116"/>
                    <a:pt x="1986588" y="355765"/>
                  </a:cubicBezTo>
                  <a:cubicBezTo>
                    <a:pt x="2018062" y="325838"/>
                    <a:pt x="2049537" y="296943"/>
                    <a:pt x="2081528" y="267532"/>
                  </a:cubicBezTo>
                  <a:cubicBezTo>
                    <a:pt x="2107843" y="242765"/>
                    <a:pt x="2122290" y="241733"/>
                    <a:pt x="2151701" y="261857"/>
                  </a:cubicBezTo>
                  <a:cubicBezTo>
                    <a:pt x="2153248" y="262889"/>
                    <a:pt x="2154281" y="263405"/>
                    <a:pt x="2155312" y="264437"/>
                  </a:cubicBezTo>
                  <a:cubicBezTo>
                    <a:pt x="2205363" y="300555"/>
                    <a:pt x="2198139" y="316034"/>
                    <a:pt x="2177500" y="353701"/>
                  </a:cubicBezTo>
                  <a:cubicBezTo>
                    <a:pt x="2158925" y="387755"/>
                    <a:pt x="2141381" y="422842"/>
                    <a:pt x="2122290" y="456896"/>
                  </a:cubicBezTo>
                  <a:cubicBezTo>
                    <a:pt x="2112487" y="474955"/>
                    <a:pt x="2114550" y="490435"/>
                    <a:pt x="2126934" y="505914"/>
                  </a:cubicBezTo>
                  <a:cubicBezTo>
                    <a:pt x="2140865" y="522941"/>
                    <a:pt x="2156345" y="538421"/>
                    <a:pt x="2173372" y="551836"/>
                  </a:cubicBezTo>
                  <a:cubicBezTo>
                    <a:pt x="2187819" y="563187"/>
                    <a:pt x="2202783" y="564735"/>
                    <a:pt x="2219810" y="555964"/>
                  </a:cubicBezTo>
                  <a:cubicBezTo>
                    <a:pt x="2258508" y="534809"/>
                    <a:pt x="2297722" y="514170"/>
                    <a:pt x="2336937" y="494046"/>
                  </a:cubicBezTo>
                  <a:cubicBezTo>
                    <a:pt x="2364799" y="479599"/>
                    <a:pt x="2380795" y="482695"/>
                    <a:pt x="2400917" y="507462"/>
                  </a:cubicBezTo>
                  <a:cubicBezTo>
                    <a:pt x="2408141" y="515717"/>
                    <a:pt x="2414849" y="524489"/>
                    <a:pt x="2420525" y="533777"/>
                  </a:cubicBezTo>
                  <a:cubicBezTo>
                    <a:pt x="2434972" y="556480"/>
                    <a:pt x="2433424" y="571443"/>
                    <a:pt x="2415365" y="591566"/>
                  </a:cubicBezTo>
                  <a:cubicBezTo>
                    <a:pt x="2384406" y="625105"/>
                    <a:pt x="2353448" y="659159"/>
                    <a:pt x="2321973" y="692182"/>
                  </a:cubicBezTo>
                  <a:cubicBezTo>
                    <a:pt x="2310106" y="704565"/>
                    <a:pt x="2307526" y="717981"/>
                    <a:pt x="2313718" y="733460"/>
                  </a:cubicBezTo>
                  <a:cubicBezTo>
                    <a:pt x="2323005" y="755647"/>
                    <a:pt x="2334357" y="776286"/>
                    <a:pt x="2349320" y="795377"/>
                  </a:cubicBezTo>
                  <a:cubicBezTo>
                    <a:pt x="2361187" y="810857"/>
                    <a:pt x="2375635" y="814984"/>
                    <a:pt x="2394726" y="810341"/>
                  </a:cubicBezTo>
                  <a:cubicBezTo>
                    <a:pt x="2438584" y="799505"/>
                    <a:pt x="2482958" y="789701"/>
                    <a:pt x="2526816" y="780414"/>
                  </a:cubicBezTo>
                  <a:cubicBezTo>
                    <a:pt x="2550035" y="775254"/>
                    <a:pt x="2563967" y="781962"/>
                    <a:pt x="2575834" y="803117"/>
                  </a:cubicBezTo>
                  <a:cubicBezTo>
                    <a:pt x="2582026" y="814468"/>
                    <a:pt x="2587186" y="826336"/>
                    <a:pt x="2591313" y="838719"/>
                  </a:cubicBezTo>
                  <a:cubicBezTo>
                    <a:pt x="2600085" y="867098"/>
                    <a:pt x="2595441" y="880514"/>
                    <a:pt x="2570158" y="896509"/>
                  </a:cubicBezTo>
                  <a:cubicBezTo>
                    <a:pt x="2534040" y="919213"/>
                    <a:pt x="2498437" y="942948"/>
                    <a:pt x="2461287" y="964103"/>
                  </a:cubicBezTo>
                  <a:cubicBezTo>
                    <a:pt x="2440132" y="976486"/>
                    <a:pt x="2434456" y="992998"/>
                    <a:pt x="2438068" y="1014669"/>
                  </a:cubicBezTo>
                  <a:cubicBezTo>
                    <a:pt x="2441164" y="1034792"/>
                    <a:pt x="2446840" y="1054399"/>
                    <a:pt x="2454063" y="1073490"/>
                  </a:cubicBezTo>
                  <a:cubicBezTo>
                    <a:pt x="2460771" y="1091033"/>
                    <a:pt x="2472638" y="1100321"/>
                    <a:pt x="2492762" y="1100837"/>
                  </a:cubicBezTo>
                  <a:cubicBezTo>
                    <a:pt x="2538168" y="1101353"/>
                    <a:pt x="2583058" y="1104449"/>
                    <a:pt x="2628464" y="1105997"/>
                  </a:cubicBezTo>
                  <a:cubicBezTo>
                    <a:pt x="2653230" y="1107029"/>
                    <a:pt x="2665614" y="1116832"/>
                    <a:pt x="2672322" y="1140567"/>
                  </a:cubicBezTo>
                  <a:cubicBezTo>
                    <a:pt x="2676449" y="1153983"/>
                    <a:pt x="2677998" y="1167914"/>
                    <a:pt x="2677998" y="1182361"/>
                  </a:cubicBezTo>
                  <a:cubicBezTo>
                    <a:pt x="2677998" y="1210224"/>
                    <a:pt x="2670258" y="1221576"/>
                    <a:pt x="2644459" y="1229831"/>
                  </a:cubicBezTo>
                  <a:cubicBezTo>
                    <a:pt x="2603697" y="1242731"/>
                    <a:pt x="2562934" y="1255114"/>
                    <a:pt x="2522172" y="1267498"/>
                  </a:cubicBezTo>
                  <a:cubicBezTo>
                    <a:pt x="2492762" y="1276269"/>
                    <a:pt x="2485022" y="1285557"/>
                    <a:pt x="2483990" y="1315999"/>
                  </a:cubicBezTo>
                  <a:cubicBezTo>
                    <a:pt x="2483474" y="1337154"/>
                    <a:pt x="2481926" y="1358825"/>
                    <a:pt x="2486570" y="1379981"/>
                  </a:cubicBezTo>
                  <a:cubicBezTo>
                    <a:pt x="2489666" y="1394428"/>
                    <a:pt x="2498437" y="1403200"/>
                    <a:pt x="2512885" y="1407843"/>
                  </a:cubicBezTo>
                  <a:cubicBezTo>
                    <a:pt x="2555711" y="1420743"/>
                    <a:pt x="2598537" y="1433642"/>
                    <a:pt x="2641363" y="1447058"/>
                  </a:cubicBezTo>
                  <a:cubicBezTo>
                    <a:pt x="2671290" y="1456345"/>
                    <a:pt x="2678514" y="1466665"/>
                    <a:pt x="2677998" y="1498139"/>
                  </a:cubicBezTo>
                  <a:cubicBezTo>
                    <a:pt x="2677998" y="1501235"/>
                    <a:pt x="2677998" y="1504331"/>
                    <a:pt x="2677998" y="1507427"/>
                  </a:cubicBezTo>
                  <a:cubicBezTo>
                    <a:pt x="2675934" y="1555929"/>
                    <a:pt x="2660454" y="1571408"/>
                    <a:pt x="2611952" y="1572956"/>
                  </a:cubicBezTo>
                  <a:cubicBezTo>
                    <a:pt x="2571190" y="1573988"/>
                    <a:pt x="2530944" y="1576052"/>
                    <a:pt x="2490182" y="1576568"/>
                  </a:cubicBezTo>
                  <a:cubicBezTo>
                    <a:pt x="2474702" y="1577084"/>
                    <a:pt x="2463867" y="1583792"/>
                    <a:pt x="2457675" y="1596691"/>
                  </a:cubicBezTo>
                  <a:cubicBezTo>
                    <a:pt x="2446324" y="1620942"/>
                    <a:pt x="2439100" y="1646225"/>
                    <a:pt x="2437036" y="1673056"/>
                  </a:cubicBezTo>
                  <a:cubicBezTo>
                    <a:pt x="2435488" y="1690083"/>
                    <a:pt x="2442712" y="1701435"/>
                    <a:pt x="2457159" y="1710206"/>
                  </a:cubicBezTo>
                  <a:cubicBezTo>
                    <a:pt x="2493278" y="1732393"/>
                    <a:pt x="2528880" y="1754580"/>
                    <a:pt x="2564483" y="1777283"/>
                  </a:cubicBezTo>
                  <a:cubicBezTo>
                    <a:pt x="2596989" y="1797406"/>
                    <a:pt x="2601117" y="1809790"/>
                    <a:pt x="2588733" y="1845908"/>
                  </a:cubicBezTo>
                  <a:cubicBezTo>
                    <a:pt x="2584606" y="1858292"/>
                    <a:pt x="2578930" y="1870159"/>
                    <a:pt x="2571706" y="1880995"/>
                  </a:cubicBezTo>
                  <a:cubicBezTo>
                    <a:pt x="2564998" y="1890798"/>
                    <a:pt x="2554163" y="1897506"/>
                    <a:pt x="2538684" y="1897506"/>
                  </a:cubicBezTo>
                  <a:cubicBezTo>
                    <a:pt x="2511337" y="1891314"/>
                    <a:pt x="2483990" y="1885122"/>
                    <a:pt x="2456643" y="1879447"/>
                  </a:cubicBezTo>
                  <a:cubicBezTo>
                    <a:pt x="2434456" y="1874287"/>
                    <a:pt x="2411753" y="1869643"/>
                    <a:pt x="2389566" y="1863967"/>
                  </a:cubicBezTo>
                  <a:cubicBezTo>
                    <a:pt x="2375119" y="1860355"/>
                    <a:pt x="2363767" y="1864483"/>
                    <a:pt x="2354479" y="1874803"/>
                  </a:cubicBezTo>
                  <a:cubicBezTo>
                    <a:pt x="2335389" y="1896990"/>
                    <a:pt x="2320425" y="1922273"/>
                    <a:pt x="2312170" y="1950652"/>
                  </a:cubicBezTo>
                  <a:cubicBezTo>
                    <a:pt x="2308042" y="1964067"/>
                    <a:pt x="2314234" y="1973870"/>
                    <a:pt x="2322489" y="1983158"/>
                  </a:cubicBezTo>
                  <a:cubicBezTo>
                    <a:pt x="2352416" y="2015665"/>
                    <a:pt x="2382858" y="2048171"/>
                    <a:pt x="2412785" y="2080162"/>
                  </a:cubicBezTo>
                  <a:cubicBezTo>
                    <a:pt x="2435488" y="2104413"/>
                    <a:pt x="2436520" y="2118860"/>
                    <a:pt x="2418461" y="2146723"/>
                  </a:cubicBezTo>
                  <a:cubicBezTo>
                    <a:pt x="2417429" y="2148271"/>
                    <a:pt x="2416397" y="2150335"/>
                    <a:pt x="2414849" y="2151883"/>
                  </a:cubicBezTo>
                  <a:cubicBezTo>
                    <a:pt x="2380795" y="2197805"/>
                    <a:pt x="2365831" y="2198321"/>
                    <a:pt x="2324037" y="2174586"/>
                  </a:cubicBezTo>
                  <a:cubicBezTo>
                    <a:pt x="2289982" y="2154979"/>
                    <a:pt x="2253864" y="2137435"/>
                    <a:pt x="2219294" y="2118860"/>
                  </a:cubicBezTo>
                  <a:cubicBezTo>
                    <a:pt x="2204846" y="2111121"/>
                    <a:pt x="2191431" y="2111121"/>
                    <a:pt x="2178531" y="2120408"/>
                  </a:cubicBezTo>
                  <a:cubicBezTo>
                    <a:pt x="2157892" y="2134856"/>
                    <a:pt x="2140349" y="2152399"/>
                    <a:pt x="2125386" y="2172522"/>
                  </a:cubicBezTo>
                  <a:cubicBezTo>
                    <a:pt x="2114550" y="2186969"/>
                    <a:pt x="2114034" y="2201417"/>
                    <a:pt x="2122806" y="2217412"/>
                  </a:cubicBezTo>
                  <a:cubicBezTo>
                    <a:pt x="2143961" y="2256110"/>
                    <a:pt x="2164600" y="2295324"/>
                    <a:pt x="2184723" y="2334539"/>
                  </a:cubicBezTo>
                  <a:cubicBezTo>
                    <a:pt x="2198655" y="2361886"/>
                    <a:pt x="2196591" y="2374269"/>
                    <a:pt x="2174404" y="2395424"/>
                  </a:cubicBezTo>
                  <a:cubicBezTo>
                    <a:pt x="2170792" y="2398520"/>
                    <a:pt x="2167696" y="2402132"/>
                    <a:pt x="2164084" y="2404712"/>
                  </a:cubicBezTo>
                  <a:cubicBezTo>
                    <a:pt x="2131062" y="2428963"/>
                    <a:pt x="2114034" y="2440830"/>
                    <a:pt x="2075336" y="2401616"/>
                  </a:cubicBezTo>
                  <a:cubicBezTo>
                    <a:pt x="2047473" y="2373237"/>
                    <a:pt x="2017547" y="2347954"/>
                    <a:pt x="1988652" y="2320607"/>
                  </a:cubicBezTo>
                  <a:cubicBezTo>
                    <a:pt x="1975236" y="2307708"/>
                    <a:pt x="1960789" y="2305128"/>
                    <a:pt x="1944277" y="2311836"/>
                  </a:cubicBezTo>
                  <a:cubicBezTo>
                    <a:pt x="1922607" y="2320607"/>
                    <a:pt x="1901968" y="2331959"/>
                    <a:pt x="1883392" y="2346406"/>
                  </a:cubicBezTo>
                  <a:cubicBezTo>
                    <a:pt x="1867913" y="2358274"/>
                    <a:pt x="1863785" y="2373237"/>
                    <a:pt x="1868429" y="2391812"/>
                  </a:cubicBezTo>
                  <a:cubicBezTo>
                    <a:pt x="1879264" y="2436702"/>
                    <a:pt x="1889584" y="2482108"/>
                    <a:pt x="1899388" y="2526998"/>
                  </a:cubicBezTo>
                  <a:cubicBezTo>
                    <a:pt x="1903516" y="2546605"/>
                    <a:pt x="1896808" y="2561569"/>
                    <a:pt x="1879264" y="2571888"/>
                  </a:cubicBezTo>
                  <a:cubicBezTo>
                    <a:pt x="1867397" y="2579112"/>
                    <a:pt x="1854498" y="2584788"/>
                    <a:pt x="1841082" y="2588916"/>
                  </a:cubicBezTo>
                  <a:cubicBezTo>
                    <a:pt x="1813736" y="2597687"/>
                    <a:pt x="1798256" y="2592527"/>
                    <a:pt x="1782777" y="2568277"/>
                  </a:cubicBezTo>
                  <a:cubicBezTo>
                    <a:pt x="1760074" y="2532158"/>
                    <a:pt x="1736855" y="2496556"/>
                    <a:pt x="1715184" y="2459405"/>
                  </a:cubicBezTo>
                  <a:cubicBezTo>
                    <a:pt x="1703316" y="2439282"/>
                    <a:pt x="1687837" y="2431543"/>
                    <a:pt x="1664618" y="2435670"/>
                  </a:cubicBezTo>
                  <a:cubicBezTo>
                    <a:pt x="1646043" y="2439282"/>
                    <a:pt x="1627984" y="2443926"/>
                    <a:pt x="1610440" y="2450118"/>
                  </a:cubicBezTo>
                  <a:cubicBezTo>
                    <a:pt x="1586190" y="2458889"/>
                    <a:pt x="1578450" y="2469209"/>
                    <a:pt x="1577418" y="2495008"/>
                  </a:cubicBezTo>
                  <a:cubicBezTo>
                    <a:pt x="1575870" y="2535770"/>
                    <a:pt x="1574838" y="2576016"/>
                    <a:pt x="1573806" y="2616778"/>
                  </a:cubicBezTo>
                  <a:cubicBezTo>
                    <a:pt x="1572774" y="2653929"/>
                    <a:pt x="1563487" y="2665796"/>
                    <a:pt x="1526852" y="2672504"/>
                  </a:cubicBezTo>
                  <a:cubicBezTo>
                    <a:pt x="1517049" y="2674568"/>
                    <a:pt x="1507245" y="2675600"/>
                    <a:pt x="1497441" y="2676116"/>
                  </a:cubicBezTo>
                  <a:cubicBezTo>
                    <a:pt x="1473191" y="2677664"/>
                    <a:pt x="1457711" y="2667860"/>
                    <a:pt x="1449972" y="2644125"/>
                  </a:cubicBezTo>
                  <a:cubicBezTo>
                    <a:pt x="1436040" y="2600783"/>
                    <a:pt x="1422624" y="2557957"/>
                    <a:pt x="1410241" y="2514615"/>
                  </a:cubicBezTo>
                  <a:cubicBezTo>
                    <a:pt x="1404565" y="2495008"/>
                    <a:pt x="1392698" y="2485720"/>
                    <a:pt x="1373091" y="2482624"/>
                  </a:cubicBezTo>
                  <a:cubicBezTo>
                    <a:pt x="1350388" y="2479528"/>
                    <a:pt x="1327685" y="2479528"/>
                    <a:pt x="1304982" y="2483140"/>
                  </a:cubicBezTo>
                  <a:cubicBezTo>
                    <a:pt x="1287955" y="2485720"/>
                    <a:pt x="1277119" y="2494492"/>
                    <a:pt x="1271959" y="2511519"/>
                  </a:cubicBezTo>
                  <a:cubicBezTo>
                    <a:pt x="1260092" y="2552281"/>
                    <a:pt x="1247192" y="2593043"/>
                    <a:pt x="1234293" y="2633806"/>
                  </a:cubicBezTo>
                  <a:cubicBezTo>
                    <a:pt x="1222941" y="2670440"/>
                    <a:pt x="1208494" y="2679728"/>
                    <a:pt x="1170828" y="2674568"/>
                  </a:cubicBezTo>
                  <a:cubicBezTo>
                    <a:pt x="1114070" y="2666828"/>
                    <a:pt x="1107362" y="2659088"/>
                    <a:pt x="1106847" y="2602331"/>
                  </a:cubicBezTo>
                  <a:cubicBezTo>
                    <a:pt x="1106331" y="2565181"/>
                    <a:pt x="1104783" y="2528546"/>
                    <a:pt x="1103751" y="2491396"/>
                  </a:cubicBezTo>
                  <a:cubicBezTo>
                    <a:pt x="1103234" y="2474369"/>
                    <a:pt x="1096527" y="2460953"/>
                    <a:pt x="1080532" y="2454245"/>
                  </a:cubicBezTo>
                  <a:cubicBezTo>
                    <a:pt x="1056281" y="2443926"/>
                    <a:pt x="1031514" y="2436702"/>
                    <a:pt x="1005199" y="2435154"/>
                  </a:cubicBezTo>
                  <a:cubicBezTo>
                    <a:pt x="989203" y="2434122"/>
                    <a:pt x="977852" y="2440314"/>
                    <a:pt x="969080" y="2454245"/>
                  </a:cubicBezTo>
                  <a:cubicBezTo>
                    <a:pt x="946894" y="2491396"/>
                    <a:pt x="923159" y="2527514"/>
                    <a:pt x="900456" y="2564149"/>
                  </a:cubicBezTo>
                  <a:cubicBezTo>
                    <a:pt x="882396" y="2593043"/>
                    <a:pt x="868465" y="2598203"/>
                    <a:pt x="836474" y="2587368"/>
                  </a:cubicBezTo>
                  <a:cubicBezTo>
                    <a:pt x="834926" y="2586852"/>
                    <a:pt x="833379" y="2586336"/>
                    <a:pt x="831830" y="2585820"/>
                  </a:cubicBezTo>
                  <a:cubicBezTo>
                    <a:pt x="782297" y="2565697"/>
                    <a:pt x="772493" y="2554345"/>
                    <a:pt x="785392" y="2504811"/>
                  </a:cubicBezTo>
                  <a:cubicBezTo>
                    <a:pt x="795196" y="2467145"/>
                    <a:pt x="802420" y="2428963"/>
                    <a:pt x="811707" y="2390780"/>
                  </a:cubicBezTo>
                  <a:cubicBezTo>
                    <a:pt x="816351" y="2371173"/>
                    <a:pt x="811191" y="2356210"/>
                    <a:pt x="794680" y="2344342"/>
                  </a:cubicBezTo>
                  <a:cubicBezTo>
                    <a:pt x="777137" y="2331959"/>
                    <a:pt x="759078" y="2321123"/>
                    <a:pt x="739470" y="2312352"/>
                  </a:cubicBezTo>
                  <a:cubicBezTo>
                    <a:pt x="720895" y="2304096"/>
                    <a:pt x="704900" y="2307192"/>
                    <a:pt x="689421" y="2321639"/>
                  </a:cubicBezTo>
                  <a:cubicBezTo>
                    <a:pt x="658462" y="2351050"/>
                    <a:pt x="626988" y="2379945"/>
                    <a:pt x="596029" y="2408839"/>
                  </a:cubicBezTo>
                  <a:cubicBezTo>
                    <a:pt x="572810" y="2431027"/>
                    <a:pt x="557847" y="2432058"/>
                    <a:pt x="530500" y="2415031"/>
                  </a:cubicBezTo>
                  <a:cubicBezTo>
                    <a:pt x="527404" y="2412967"/>
                    <a:pt x="524308" y="2410903"/>
                    <a:pt x="521212" y="2408839"/>
                  </a:cubicBezTo>
                  <a:cubicBezTo>
                    <a:pt x="481482" y="2380461"/>
                    <a:pt x="477870" y="2365497"/>
                    <a:pt x="500573" y="2322671"/>
                  </a:cubicBezTo>
                  <a:cubicBezTo>
                    <a:pt x="519148" y="2287585"/>
                    <a:pt x="537207" y="2252498"/>
                    <a:pt x="556298" y="2217928"/>
                  </a:cubicBezTo>
                  <a:cubicBezTo>
                    <a:pt x="566102" y="2199869"/>
                    <a:pt x="564555" y="2184389"/>
                    <a:pt x="552171" y="2168910"/>
                  </a:cubicBezTo>
                  <a:cubicBezTo>
                    <a:pt x="538756" y="2151883"/>
                    <a:pt x="523276" y="2136403"/>
                    <a:pt x="505733" y="2122988"/>
                  </a:cubicBezTo>
                  <a:cubicBezTo>
                    <a:pt x="490254" y="2111121"/>
                    <a:pt x="474774" y="2110089"/>
                    <a:pt x="457747" y="2119376"/>
                  </a:cubicBezTo>
                  <a:cubicBezTo>
                    <a:pt x="419564" y="2140015"/>
                    <a:pt x="380866" y="2160654"/>
                    <a:pt x="341652" y="2180778"/>
                  </a:cubicBezTo>
                  <a:cubicBezTo>
                    <a:pt x="314305" y="2195225"/>
                    <a:pt x="298310" y="2191613"/>
                    <a:pt x="278187" y="2168910"/>
                  </a:cubicBezTo>
                  <a:cubicBezTo>
                    <a:pt x="276639" y="2167362"/>
                    <a:pt x="275607" y="2165814"/>
                    <a:pt x="274059" y="2164266"/>
                  </a:cubicBezTo>
                  <a:cubicBezTo>
                    <a:pt x="238456" y="2122988"/>
                    <a:pt x="238972" y="2108541"/>
                    <a:pt x="276639" y="2069326"/>
                  </a:cubicBezTo>
                  <a:cubicBezTo>
                    <a:pt x="302954" y="2041464"/>
                    <a:pt x="327721" y="2013085"/>
                    <a:pt x="354551" y="1986254"/>
                  </a:cubicBezTo>
                  <a:cubicBezTo>
                    <a:pt x="367967" y="1972323"/>
                    <a:pt x="370547" y="1957875"/>
                    <a:pt x="363839" y="1940848"/>
                  </a:cubicBezTo>
                  <a:cubicBezTo>
                    <a:pt x="355067" y="1918661"/>
                    <a:pt x="342684" y="1898022"/>
                    <a:pt x="328237" y="1878931"/>
                  </a:cubicBezTo>
                  <a:cubicBezTo>
                    <a:pt x="316369" y="1863451"/>
                    <a:pt x="300374" y="1861903"/>
                    <a:pt x="283347" y="1866031"/>
                  </a:cubicBezTo>
                  <a:cubicBezTo>
                    <a:pt x="245680" y="1874803"/>
                    <a:pt x="208530" y="1883574"/>
                    <a:pt x="170864" y="1891830"/>
                  </a:cubicBezTo>
                  <a:cubicBezTo>
                    <a:pt x="165704" y="1892862"/>
                    <a:pt x="160544" y="1894410"/>
                    <a:pt x="155900" y="1895442"/>
                  </a:cubicBezTo>
                  <a:cubicBezTo>
                    <a:pt x="127521" y="1900602"/>
                    <a:pt x="113074" y="1893894"/>
                    <a:pt x="100175" y="1868095"/>
                  </a:cubicBezTo>
                  <a:cubicBezTo>
                    <a:pt x="95531" y="1858292"/>
                    <a:pt x="90887" y="1848488"/>
                    <a:pt x="87275" y="1838169"/>
                  </a:cubicBezTo>
                  <a:cubicBezTo>
                    <a:pt x="77988" y="1810822"/>
                    <a:pt x="83147" y="1795342"/>
                    <a:pt x="107915" y="1779863"/>
                  </a:cubicBezTo>
                  <a:cubicBezTo>
                    <a:pt x="143001" y="1757676"/>
                    <a:pt x="178603" y="1735489"/>
                    <a:pt x="213690" y="1713818"/>
                  </a:cubicBezTo>
                  <a:cubicBezTo>
                    <a:pt x="241552" y="1696275"/>
                    <a:pt x="245680" y="1686471"/>
                    <a:pt x="238972" y="1654481"/>
                  </a:cubicBezTo>
                  <a:cubicBezTo>
                    <a:pt x="234845" y="1636421"/>
                    <a:pt x="230201" y="1617846"/>
                    <a:pt x="222977" y="1600819"/>
                  </a:cubicBezTo>
                  <a:cubicBezTo>
                    <a:pt x="215753" y="1583792"/>
                    <a:pt x="203370" y="1575536"/>
                    <a:pt x="184279" y="1575020"/>
                  </a:cubicBezTo>
                  <a:cubicBezTo>
                    <a:pt x="142485" y="1574504"/>
                    <a:pt x="101207" y="1572956"/>
                    <a:pt x="59413" y="1571408"/>
                  </a:cubicBezTo>
                  <a:cubicBezTo>
                    <a:pt x="21746" y="1570376"/>
                    <a:pt x="10395" y="1560573"/>
                    <a:pt x="3687" y="1524454"/>
                  </a:cubicBezTo>
                  <a:cubicBezTo>
                    <a:pt x="3171" y="1520842"/>
                    <a:pt x="2139" y="1517231"/>
                    <a:pt x="1623" y="1513619"/>
                  </a:cubicBezTo>
                  <a:cubicBezTo>
                    <a:pt x="-4053" y="1467697"/>
                    <a:pt x="3687" y="1455829"/>
                    <a:pt x="48577" y="1442414"/>
                  </a:cubicBezTo>
                  <a:cubicBezTo>
                    <a:pt x="85727" y="1431062"/>
                    <a:pt x="122877" y="1418679"/>
                    <a:pt x="160544" y="1408359"/>
                  </a:cubicBezTo>
                  <a:cubicBezTo>
                    <a:pt x="181183" y="1402684"/>
                    <a:pt x="192018" y="1390816"/>
                    <a:pt x="194083" y="1370693"/>
                  </a:cubicBezTo>
                  <a:cubicBezTo>
                    <a:pt x="196147" y="1346958"/>
                    <a:pt x="197178" y="1322707"/>
                    <a:pt x="192534" y="1298972"/>
                  </a:cubicBezTo>
                  <a:cubicBezTo>
                    <a:pt x="189954" y="1283493"/>
                    <a:pt x="181183" y="1274205"/>
                    <a:pt x="166220" y="1269561"/>
                  </a:cubicBezTo>
                  <a:cubicBezTo>
                    <a:pt x="126490" y="1257694"/>
                    <a:pt x="86759" y="1245311"/>
                    <a:pt x="47029" y="1232927"/>
                  </a:cubicBezTo>
                  <a:cubicBezTo>
                    <a:pt x="3687" y="1219512"/>
                    <a:pt x="-957" y="1212288"/>
                    <a:pt x="1623" y="1166882"/>
                  </a:cubicBezTo>
                  <a:cubicBezTo>
                    <a:pt x="2139" y="1157594"/>
                    <a:pt x="4203" y="1148307"/>
                    <a:pt x="6267" y="1139535"/>
                  </a:cubicBezTo>
                  <a:cubicBezTo>
                    <a:pt x="12459" y="1116832"/>
                    <a:pt x="25358" y="1106513"/>
                    <a:pt x="49093" y="1105481"/>
                  </a:cubicBezTo>
                  <a:cubicBezTo>
                    <a:pt x="87791" y="1103933"/>
                    <a:pt x="125974" y="1102901"/>
                    <a:pt x="164672" y="1101869"/>
                  </a:cubicBezTo>
                  <a:cubicBezTo>
                    <a:pt x="170348" y="1101869"/>
                    <a:pt x="176023" y="1101353"/>
                    <a:pt x="181699" y="1101353"/>
                  </a:cubicBezTo>
                  <a:cubicBezTo>
                    <a:pt x="207498" y="1102385"/>
                    <a:pt x="220913" y="1087937"/>
                    <a:pt x="227621" y="1065234"/>
                  </a:cubicBezTo>
                  <a:cubicBezTo>
                    <a:pt x="232781" y="1048207"/>
                    <a:pt x="237425" y="1031180"/>
                    <a:pt x="241036" y="1014153"/>
                  </a:cubicBezTo>
                  <a:cubicBezTo>
                    <a:pt x="245680" y="990418"/>
                    <a:pt x="240005" y="979066"/>
                    <a:pt x="219366" y="965651"/>
                  </a:cubicBezTo>
                  <a:cubicBezTo>
                    <a:pt x="184279" y="943464"/>
                    <a:pt x="148676" y="921277"/>
                    <a:pt x="113590" y="899605"/>
                  </a:cubicBezTo>
                  <a:cubicBezTo>
                    <a:pt x="82116" y="879997"/>
                    <a:pt x="77472" y="867614"/>
                    <a:pt x="89855" y="832012"/>
                  </a:cubicBezTo>
                  <a:cubicBezTo>
                    <a:pt x="93467" y="820660"/>
                    <a:pt x="98111" y="809309"/>
                    <a:pt x="104818" y="799505"/>
                  </a:cubicBezTo>
                  <a:cubicBezTo>
                    <a:pt x="115654" y="782994"/>
                    <a:pt x="130617" y="774738"/>
                    <a:pt x="151256" y="779898"/>
                  </a:cubicBezTo>
                  <a:cubicBezTo>
                    <a:pt x="195114" y="790217"/>
                    <a:pt x="239489" y="799505"/>
                    <a:pt x="283347" y="810341"/>
                  </a:cubicBezTo>
                  <a:cubicBezTo>
                    <a:pt x="303469" y="815500"/>
                    <a:pt x="318949" y="810857"/>
                    <a:pt x="331332" y="794345"/>
                  </a:cubicBezTo>
                  <a:cubicBezTo>
                    <a:pt x="344232" y="776802"/>
                    <a:pt x="355584" y="757711"/>
                    <a:pt x="363839" y="737588"/>
                  </a:cubicBezTo>
                  <a:cubicBezTo>
                    <a:pt x="371063" y="719529"/>
                    <a:pt x="368999" y="704049"/>
                    <a:pt x="354551" y="689086"/>
                  </a:cubicBezTo>
                  <a:cubicBezTo>
                    <a:pt x="324625" y="658643"/>
                    <a:pt x="296246" y="627169"/>
                    <a:pt x="266835" y="595694"/>
                  </a:cubicBezTo>
                  <a:cubicBezTo>
                    <a:pt x="244132" y="570927"/>
                    <a:pt x="243100" y="556996"/>
                    <a:pt x="261675" y="529133"/>
                  </a:cubicBezTo>
                  <a:cubicBezTo>
                    <a:pt x="264771" y="525005"/>
                    <a:pt x="267351" y="520361"/>
                    <a:pt x="270447" y="516233"/>
                  </a:cubicBezTo>
                  <a:cubicBezTo>
                    <a:pt x="296762" y="481663"/>
                    <a:pt x="311209" y="478567"/>
                    <a:pt x="349907" y="498690"/>
                  </a:cubicBezTo>
                  <a:cubicBezTo>
                    <a:pt x="386026" y="517781"/>
                    <a:pt x="422144" y="536357"/>
                    <a:pt x="457231" y="555964"/>
                  </a:cubicBezTo>
                  <a:cubicBezTo>
                    <a:pt x="475806" y="566283"/>
                    <a:pt x="492318" y="564219"/>
                    <a:pt x="507797" y="551320"/>
                  </a:cubicBezTo>
                  <a:cubicBezTo>
                    <a:pt x="523276" y="538421"/>
                    <a:pt x="537723" y="523973"/>
                    <a:pt x="551139" y="508494"/>
                  </a:cubicBezTo>
                  <a:cubicBezTo>
                    <a:pt x="564555" y="492499"/>
                    <a:pt x="567650" y="476503"/>
                    <a:pt x="556815" y="456896"/>
                  </a:cubicBezTo>
                  <a:cubicBezTo>
                    <a:pt x="535143" y="418198"/>
                    <a:pt x="515020" y="378983"/>
                    <a:pt x="494381" y="339769"/>
                  </a:cubicBezTo>
                  <a:cubicBezTo>
                    <a:pt x="480966" y="313970"/>
                    <a:pt x="484062" y="300039"/>
                    <a:pt x="505217" y="280432"/>
                  </a:cubicBezTo>
                  <a:cubicBezTo>
                    <a:pt x="515020" y="271144"/>
                    <a:pt x="525856" y="263405"/>
                    <a:pt x="537723" y="256181"/>
                  </a:cubicBezTo>
                  <a:cubicBezTo>
                    <a:pt x="558362" y="244313"/>
                    <a:pt x="572810" y="245861"/>
                    <a:pt x="590353" y="261857"/>
                  </a:cubicBezTo>
                  <a:cubicBezTo>
                    <a:pt x="620280" y="289203"/>
                    <a:pt x="650207" y="317066"/>
                    <a:pt x="679617" y="344929"/>
                  </a:cubicBezTo>
                  <a:cubicBezTo>
                    <a:pt x="710576" y="374340"/>
                    <a:pt x="717284" y="375372"/>
                    <a:pt x="754950" y="355765"/>
                  </a:cubicBezTo>
                  <a:cubicBezTo>
                    <a:pt x="769913" y="348025"/>
                    <a:pt x="783845" y="339769"/>
                    <a:pt x="797260" y="329450"/>
                  </a:cubicBezTo>
                  <a:cubicBezTo>
                    <a:pt x="811707" y="317582"/>
                    <a:pt x="816351" y="303651"/>
                    <a:pt x="811707" y="285076"/>
                  </a:cubicBezTo>
                  <a:cubicBezTo>
                    <a:pt x="800872" y="242249"/>
                    <a:pt x="791585" y="198907"/>
                    <a:pt x="781781" y="156081"/>
                  </a:cubicBezTo>
                  <a:cubicBezTo>
                    <a:pt x="775589" y="128218"/>
                    <a:pt x="782297" y="114287"/>
                    <a:pt x="807064" y="100872"/>
                  </a:cubicBezTo>
                  <a:cubicBezTo>
                    <a:pt x="818415" y="95196"/>
                    <a:pt x="829766" y="90552"/>
                    <a:pt x="841634" y="86424"/>
                  </a:cubicBezTo>
                  <a:cubicBezTo>
                    <a:pt x="866917" y="78685"/>
                    <a:pt x="881364" y="83328"/>
                    <a:pt x="896328" y="106031"/>
                  </a:cubicBezTo>
                  <a:cubicBezTo>
                    <a:pt x="920062" y="142666"/>
                    <a:pt x="943798" y="179300"/>
                    <a:pt x="965469" y="217483"/>
                  </a:cubicBezTo>
                  <a:cubicBezTo>
                    <a:pt x="976820" y="237090"/>
                    <a:pt x="992299" y="243797"/>
                    <a:pt x="1013455" y="240702"/>
                  </a:cubicBezTo>
                  <a:cubicBezTo>
                    <a:pt x="1035641" y="237090"/>
                    <a:pt x="1057313" y="231414"/>
                    <a:pt x="1077952" y="222642"/>
                  </a:cubicBezTo>
                  <a:cubicBezTo>
                    <a:pt x="1092915" y="215935"/>
                    <a:pt x="1101171" y="205615"/>
                    <a:pt x="1101687" y="188072"/>
                  </a:cubicBezTo>
                  <a:cubicBezTo>
                    <a:pt x="1102719" y="143182"/>
                    <a:pt x="1105298" y="98808"/>
                    <a:pt x="1106847" y="53918"/>
                  </a:cubicBezTo>
                  <a:cubicBezTo>
                    <a:pt x="1107878" y="25023"/>
                    <a:pt x="1117166" y="12640"/>
                    <a:pt x="1145029" y="4900"/>
                  </a:cubicBezTo>
                  <a:cubicBezTo>
                    <a:pt x="1149672" y="3868"/>
                    <a:pt x="1154316" y="2320"/>
                    <a:pt x="1158960" y="1804"/>
                  </a:cubicBezTo>
                  <a:cubicBezTo>
                    <a:pt x="1171731" y="385"/>
                    <a:pt x="1182083" y="-325"/>
                    <a:pt x="1190637" y="143"/>
                  </a:cubicBezTo>
                  <a:close/>
                </a:path>
              </a:pathLst>
            </a:custGeom>
            <a:solidFill>
              <a:schemeClr val="bg1"/>
            </a:solidFill>
            <a:ln w="5155"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grpSp>
      <p:grpSp>
        <p:nvGrpSpPr>
          <p:cNvPr id="24" name="Group 23">
            <a:extLst>
              <a:ext uri="{FF2B5EF4-FFF2-40B4-BE49-F238E27FC236}">
                <a16:creationId xmlns:a16="http://schemas.microsoft.com/office/drawing/2014/main" id="{0C9D69F0-C990-4D1C-BCCE-71F3A0BA7632}"/>
              </a:ext>
            </a:extLst>
          </p:cNvPr>
          <p:cNvGrpSpPr/>
          <p:nvPr/>
        </p:nvGrpSpPr>
        <p:grpSpPr>
          <a:xfrm>
            <a:off x="4938739" y="4636164"/>
            <a:ext cx="1298170" cy="1298170"/>
            <a:chOff x="1089413" y="2131797"/>
            <a:chExt cx="2968238" cy="2968238"/>
          </a:xfrm>
        </p:grpSpPr>
        <p:sp>
          <p:nvSpPr>
            <p:cNvPr id="25" name="Freeform: Shape 24">
              <a:extLst>
                <a:ext uri="{FF2B5EF4-FFF2-40B4-BE49-F238E27FC236}">
                  <a16:creationId xmlns:a16="http://schemas.microsoft.com/office/drawing/2014/main" id="{765EA648-AA2A-4EAF-B24D-111A1DA94E89}"/>
                </a:ext>
              </a:extLst>
            </p:cNvPr>
            <p:cNvSpPr/>
            <p:nvPr/>
          </p:nvSpPr>
          <p:spPr>
            <a:xfrm>
              <a:off x="1089413" y="2131797"/>
              <a:ext cx="2968238" cy="2968238"/>
            </a:xfrm>
            <a:custGeom>
              <a:avLst/>
              <a:gdLst>
                <a:gd name="connsiteX0" fmla="*/ 1484119 w 2968238"/>
                <a:gd name="connsiteY0" fmla="*/ 1312669 h 2968238"/>
                <a:gd name="connsiteX1" fmla="*/ 1312669 w 2968238"/>
                <a:gd name="connsiteY1" fmla="*/ 1484119 h 2968238"/>
                <a:gd name="connsiteX2" fmla="*/ 1484119 w 2968238"/>
                <a:gd name="connsiteY2" fmla="*/ 1655569 h 2968238"/>
                <a:gd name="connsiteX3" fmla="*/ 1655569 w 2968238"/>
                <a:gd name="connsiteY3" fmla="*/ 1484119 h 2968238"/>
                <a:gd name="connsiteX4" fmla="*/ 1484119 w 2968238"/>
                <a:gd name="connsiteY4" fmla="*/ 1312669 h 2968238"/>
                <a:gd name="connsiteX5" fmla="*/ 1484119 w 2968238"/>
                <a:gd name="connsiteY5" fmla="*/ 0 h 2968238"/>
                <a:gd name="connsiteX6" fmla="*/ 2968238 w 2968238"/>
                <a:gd name="connsiteY6" fmla="*/ 1484119 h 2968238"/>
                <a:gd name="connsiteX7" fmla="*/ 1484119 w 2968238"/>
                <a:gd name="connsiteY7" fmla="*/ 2968238 h 2968238"/>
                <a:gd name="connsiteX8" fmla="*/ 0 w 2968238"/>
                <a:gd name="connsiteY8" fmla="*/ 1484119 h 2968238"/>
                <a:gd name="connsiteX9" fmla="*/ 1484119 w 2968238"/>
                <a:gd name="connsiteY9" fmla="*/ 0 h 296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8238" h="2968238">
                  <a:moveTo>
                    <a:pt x="1484119" y="1312669"/>
                  </a:moveTo>
                  <a:cubicBezTo>
                    <a:pt x="1389430" y="1312669"/>
                    <a:pt x="1312669" y="1389430"/>
                    <a:pt x="1312669" y="1484119"/>
                  </a:cubicBezTo>
                  <a:cubicBezTo>
                    <a:pt x="1312669" y="1578808"/>
                    <a:pt x="1389430" y="1655569"/>
                    <a:pt x="1484119" y="1655569"/>
                  </a:cubicBezTo>
                  <a:cubicBezTo>
                    <a:pt x="1578808" y="1655569"/>
                    <a:pt x="1655569" y="1578808"/>
                    <a:pt x="1655569" y="1484119"/>
                  </a:cubicBezTo>
                  <a:cubicBezTo>
                    <a:pt x="1655569" y="1389430"/>
                    <a:pt x="1578808" y="1312669"/>
                    <a:pt x="1484119" y="1312669"/>
                  </a:cubicBezTo>
                  <a:close/>
                  <a:moveTo>
                    <a:pt x="1484119" y="0"/>
                  </a:moveTo>
                  <a:cubicBezTo>
                    <a:pt x="2303775" y="0"/>
                    <a:pt x="2968238" y="664463"/>
                    <a:pt x="2968238" y="1484119"/>
                  </a:cubicBezTo>
                  <a:cubicBezTo>
                    <a:pt x="2968238" y="2303775"/>
                    <a:pt x="2303775" y="2968238"/>
                    <a:pt x="1484119" y="2968238"/>
                  </a:cubicBezTo>
                  <a:cubicBezTo>
                    <a:pt x="664463" y="2968238"/>
                    <a:pt x="0" y="2303775"/>
                    <a:pt x="0" y="1484119"/>
                  </a:cubicBezTo>
                  <a:cubicBezTo>
                    <a:pt x="0" y="664463"/>
                    <a:pt x="664463" y="0"/>
                    <a:pt x="148411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ontserrat" panose="00000500000000000000" pitchFamily="2" charset="0"/>
              </a:endParaRPr>
            </a:p>
          </p:txBody>
        </p:sp>
        <p:sp>
          <p:nvSpPr>
            <p:cNvPr id="26" name="Freeform: Shape 25">
              <a:extLst>
                <a:ext uri="{FF2B5EF4-FFF2-40B4-BE49-F238E27FC236}">
                  <a16:creationId xmlns:a16="http://schemas.microsoft.com/office/drawing/2014/main" id="{EAC85BAB-4687-423F-8677-EBED505BF997}"/>
                </a:ext>
              </a:extLst>
            </p:cNvPr>
            <p:cNvSpPr/>
            <p:nvPr/>
          </p:nvSpPr>
          <p:spPr>
            <a:xfrm>
              <a:off x="1234570" y="2279534"/>
              <a:ext cx="2678023" cy="2676273"/>
            </a:xfrm>
            <a:custGeom>
              <a:avLst/>
              <a:gdLst>
                <a:gd name="connsiteX0" fmla="*/ 1338961 w 2678023"/>
                <a:gd name="connsiteY0" fmla="*/ 855269 h 2676273"/>
                <a:gd name="connsiteX1" fmla="*/ 857849 w 2678023"/>
                <a:gd name="connsiteY1" fmla="*/ 1336381 h 2676273"/>
                <a:gd name="connsiteX2" fmla="*/ 1338961 w 2678023"/>
                <a:gd name="connsiteY2" fmla="*/ 1817493 h 2676273"/>
                <a:gd name="connsiteX3" fmla="*/ 1820073 w 2678023"/>
                <a:gd name="connsiteY3" fmla="*/ 1336381 h 2676273"/>
                <a:gd name="connsiteX4" fmla="*/ 1338961 w 2678023"/>
                <a:gd name="connsiteY4" fmla="*/ 855269 h 2676273"/>
                <a:gd name="connsiteX5" fmla="*/ 1338961 w 2678023"/>
                <a:gd name="connsiteY5" fmla="*/ 545806 h 2676273"/>
                <a:gd name="connsiteX6" fmla="*/ 2129536 w 2678023"/>
                <a:gd name="connsiteY6" fmla="*/ 1336381 h 2676273"/>
                <a:gd name="connsiteX7" fmla="*/ 1338961 w 2678023"/>
                <a:gd name="connsiteY7" fmla="*/ 2126956 h 2676273"/>
                <a:gd name="connsiteX8" fmla="*/ 548386 w 2678023"/>
                <a:gd name="connsiteY8" fmla="*/ 1336381 h 2676273"/>
                <a:gd name="connsiteX9" fmla="*/ 1338961 w 2678023"/>
                <a:gd name="connsiteY9" fmla="*/ 545806 h 2676273"/>
                <a:gd name="connsiteX10" fmla="*/ 1340068 w 2678023"/>
                <a:gd name="connsiteY10" fmla="*/ 359376 h 2676273"/>
                <a:gd name="connsiteX11" fmla="*/ 361775 w 2678023"/>
                <a:gd name="connsiteY11" fmla="*/ 1331995 h 2676273"/>
                <a:gd name="connsiteX12" fmla="*/ 1338521 w 2678023"/>
                <a:gd name="connsiteY12" fmla="*/ 2312868 h 2676273"/>
                <a:gd name="connsiteX13" fmla="*/ 2316814 w 2678023"/>
                <a:gd name="connsiteY13" fmla="*/ 1335606 h 2676273"/>
                <a:gd name="connsiteX14" fmla="*/ 1340068 w 2678023"/>
                <a:gd name="connsiteY14" fmla="*/ 359376 h 2676273"/>
                <a:gd name="connsiteX15" fmla="*/ 1190637 w 2678023"/>
                <a:gd name="connsiteY15" fmla="*/ 143 h 2676273"/>
                <a:gd name="connsiteX16" fmla="*/ 1235841 w 2678023"/>
                <a:gd name="connsiteY16" fmla="*/ 48758 h 2676273"/>
                <a:gd name="connsiteX17" fmla="*/ 1269895 w 2678023"/>
                <a:gd name="connsiteY17" fmla="*/ 162273 h 2676273"/>
                <a:gd name="connsiteX18" fmla="*/ 1303434 w 2678023"/>
                <a:gd name="connsiteY18" fmla="*/ 192716 h 2676273"/>
                <a:gd name="connsiteX19" fmla="*/ 1376702 w 2678023"/>
                <a:gd name="connsiteY19" fmla="*/ 192716 h 2676273"/>
                <a:gd name="connsiteX20" fmla="*/ 1409209 w 2678023"/>
                <a:gd name="connsiteY20" fmla="*/ 163305 h 2676273"/>
                <a:gd name="connsiteX21" fmla="*/ 1447392 w 2678023"/>
                <a:gd name="connsiteY21" fmla="*/ 37922 h 2676273"/>
                <a:gd name="connsiteX22" fmla="*/ 1499505 w 2678023"/>
                <a:gd name="connsiteY22" fmla="*/ 256 h 2676273"/>
                <a:gd name="connsiteX23" fmla="*/ 1513436 w 2678023"/>
                <a:gd name="connsiteY23" fmla="*/ 772 h 2676273"/>
                <a:gd name="connsiteX24" fmla="*/ 1573290 w 2678023"/>
                <a:gd name="connsiteY24" fmla="*/ 65269 h 2676273"/>
                <a:gd name="connsiteX25" fmla="*/ 1576902 w 2678023"/>
                <a:gd name="connsiteY25" fmla="*/ 185492 h 2676273"/>
                <a:gd name="connsiteX26" fmla="*/ 1598057 w 2678023"/>
                <a:gd name="connsiteY26" fmla="*/ 220578 h 2676273"/>
                <a:gd name="connsiteX27" fmla="*/ 1674422 w 2678023"/>
                <a:gd name="connsiteY27" fmla="*/ 240702 h 2676273"/>
                <a:gd name="connsiteX28" fmla="*/ 1710540 w 2678023"/>
                <a:gd name="connsiteY28" fmla="*/ 221610 h 2676273"/>
                <a:gd name="connsiteX29" fmla="*/ 1779165 w 2678023"/>
                <a:gd name="connsiteY29" fmla="*/ 111707 h 2676273"/>
                <a:gd name="connsiteX30" fmla="*/ 1845726 w 2678023"/>
                <a:gd name="connsiteY30" fmla="*/ 88488 h 2676273"/>
                <a:gd name="connsiteX31" fmla="*/ 1857594 w 2678023"/>
                <a:gd name="connsiteY31" fmla="*/ 92616 h 2676273"/>
                <a:gd name="connsiteX32" fmla="*/ 1895260 w 2678023"/>
                <a:gd name="connsiteY32" fmla="*/ 166401 h 2676273"/>
                <a:gd name="connsiteX33" fmla="*/ 1868429 w 2678023"/>
                <a:gd name="connsiteY33" fmla="*/ 281980 h 2676273"/>
                <a:gd name="connsiteX34" fmla="*/ 1887004 w 2678023"/>
                <a:gd name="connsiteY34" fmla="*/ 332030 h 2676273"/>
                <a:gd name="connsiteX35" fmla="*/ 1946857 w 2678023"/>
                <a:gd name="connsiteY35" fmla="*/ 365052 h 2676273"/>
                <a:gd name="connsiteX36" fmla="*/ 1986588 w 2678023"/>
                <a:gd name="connsiteY36" fmla="*/ 355765 h 2676273"/>
                <a:gd name="connsiteX37" fmla="*/ 2081528 w 2678023"/>
                <a:gd name="connsiteY37" fmla="*/ 267532 h 2676273"/>
                <a:gd name="connsiteX38" fmla="*/ 2151701 w 2678023"/>
                <a:gd name="connsiteY38" fmla="*/ 261857 h 2676273"/>
                <a:gd name="connsiteX39" fmla="*/ 2155312 w 2678023"/>
                <a:gd name="connsiteY39" fmla="*/ 264437 h 2676273"/>
                <a:gd name="connsiteX40" fmla="*/ 2177500 w 2678023"/>
                <a:gd name="connsiteY40" fmla="*/ 353701 h 2676273"/>
                <a:gd name="connsiteX41" fmla="*/ 2122290 w 2678023"/>
                <a:gd name="connsiteY41" fmla="*/ 456896 h 2676273"/>
                <a:gd name="connsiteX42" fmla="*/ 2126934 w 2678023"/>
                <a:gd name="connsiteY42" fmla="*/ 505914 h 2676273"/>
                <a:gd name="connsiteX43" fmla="*/ 2173372 w 2678023"/>
                <a:gd name="connsiteY43" fmla="*/ 551836 h 2676273"/>
                <a:gd name="connsiteX44" fmla="*/ 2219810 w 2678023"/>
                <a:gd name="connsiteY44" fmla="*/ 555964 h 2676273"/>
                <a:gd name="connsiteX45" fmla="*/ 2336937 w 2678023"/>
                <a:gd name="connsiteY45" fmla="*/ 494046 h 2676273"/>
                <a:gd name="connsiteX46" fmla="*/ 2400917 w 2678023"/>
                <a:gd name="connsiteY46" fmla="*/ 507462 h 2676273"/>
                <a:gd name="connsiteX47" fmla="*/ 2420525 w 2678023"/>
                <a:gd name="connsiteY47" fmla="*/ 533777 h 2676273"/>
                <a:gd name="connsiteX48" fmla="*/ 2415365 w 2678023"/>
                <a:gd name="connsiteY48" fmla="*/ 591566 h 2676273"/>
                <a:gd name="connsiteX49" fmla="*/ 2321973 w 2678023"/>
                <a:gd name="connsiteY49" fmla="*/ 692182 h 2676273"/>
                <a:gd name="connsiteX50" fmla="*/ 2313718 w 2678023"/>
                <a:gd name="connsiteY50" fmla="*/ 733460 h 2676273"/>
                <a:gd name="connsiteX51" fmla="*/ 2349320 w 2678023"/>
                <a:gd name="connsiteY51" fmla="*/ 795377 h 2676273"/>
                <a:gd name="connsiteX52" fmla="*/ 2394726 w 2678023"/>
                <a:gd name="connsiteY52" fmla="*/ 810341 h 2676273"/>
                <a:gd name="connsiteX53" fmla="*/ 2526816 w 2678023"/>
                <a:gd name="connsiteY53" fmla="*/ 780414 h 2676273"/>
                <a:gd name="connsiteX54" fmla="*/ 2575834 w 2678023"/>
                <a:gd name="connsiteY54" fmla="*/ 803117 h 2676273"/>
                <a:gd name="connsiteX55" fmla="*/ 2591313 w 2678023"/>
                <a:gd name="connsiteY55" fmla="*/ 838719 h 2676273"/>
                <a:gd name="connsiteX56" fmla="*/ 2570158 w 2678023"/>
                <a:gd name="connsiteY56" fmla="*/ 896509 h 2676273"/>
                <a:gd name="connsiteX57" fmla="*/ 2461287 w 2678023"/>
                <a:gd name="connsiteY57" fmla="*/ 964103 h 2676273"/>
                <a:gd name="connsiteX58" fmla="*/ 2438068 w 2678023"/>
                <a:gd name="connsiteY58" fmla="*/ 1014669 h 2676273"/>
                <a:gd name="connsiteX59" fmla="*/ 2454063 w 2678023"/>
                <a:gd name="connsiteY59" fmla="*/ 1073490 h 2676273"/>
                <a:gd name="connsiteX60" fmla="*/ 2492762 w 2678023"/>
                <a:gd name="connsiteY60" fmla="*/ 1100837 h 2676273"/>
                <a:gd name="connsiteX61" fmla="*/ 2628464 w 2678023"/>
                <a:gd name="connsiteY61" fmla="*/ 1105997 h 2676273"/>
                <a:gd name="connsiteX62" fmla="*/ 2672322 w 2678023"/>
                <a:gd name="connsiteY62" fmla="*/ 1140567 h 2676273"/>
                <a:gd name="connsiteX63" fmla="*/ 2677998 w 2678023"/>
                <a:gd name="connsiteY63" fmla="*/ 1182361 h 2676273"/>
                <a:gd name="connsiteX64" fmla="*/ 2644459 w 2678023"/>
                <a:gd name="connsiteY64" fmla="*/ 1229831 h 2676273"/>
                <a:gd name="connsiteX65" fmla="*/ 2522172 w 2678023"/>
                <a:gd name="connsiteY65" fmla="*/ 1267498 h 2676273"/>
                <a:gd name="connsiteX66" fmla="*/ 2483990 w 2678023"/>
                <a:gd name="connsiteY66" fmla="*/ 1315999 h 2676273"/>
                <a:gd name="connsiteX67" fmla="*/ 2486570 w 2678023"/>
                <a:gd name="connsiteY67" fmla="*/ 1379981 h 2676273"/>
                <a:gd name="connsiteX68" fmla="*/ 2512885 w 2678023"/>
                <a:gd name="connsiteY68" fmla="*/ 1407843 h 2676273"/>
                <a:gd name="connsiteX69" fmla="*/ 2641363 w 2678023"/>
                <a:gd name="connsiteY69" fmla="*/ 1447058 h 2676273"/>
                <a:gd name="connsiteX70" fmla="*/ 2677998 w 2678023"/>
                <a:gd name="connsiteY70" fmla="*/ 1498139 h 2676273"/>
                <a:gd name="connsiteX71" fmla="*/ 2677998 w 2678023"/>
                <a:gd name="connsiteY71" fmla="*/ 1507427 h 2676273"/>
                <a:gd name="connsiteX72" fmla="*/ 2611952 w 2678023"/>
                <a:gd name="connsiteY72" fmla="*/ 1572956 h 2676273"/>
                <a:gd name="connsiteX73" fmla="*/ 2490182 w 2678023"/>
                <a:gd name="connsiteY73" fmla="*/ 1576568 h 2676273"/>
                <a:gd name="connsiteX74" fmla="*/ 2457675 w 2678023"/>
                <a:gd name="connsiteY74" fmla="*/ 1596691 h 2676273"/>
                <a:gd name="connsiteX75" fmla="*/ 2437036 w 2678023"/>
                <a:gd name="connsiteY75" fmla="*/ 1673056 h 2676273"/>
                <a:gd name="connsiteX76" fmla="*/ 2457159 w 2678023"/>
                <a:gd name="connsiteY76" fmla="*/ 1710206 h 2676273"/>
                <a:gd name="connsiteX77" fmla="*/ 2564483 w 2678023"/>
                <a:gd name="connsiteY77" fmla="*/ 1777283 h 2676273"/>
                <a:gd name="connsiteX78" fmla="*/ 2588733 w 2678023"/>
                <a:gd name="connsiteY78" fmla="*/ 1845908 h 2676273"/>
                <a:gd name="connsiteX79" fmla="*/ 2571706 w 2678023"/>
                <a:gd name="connsiteY79" fmla="*/ 1880995 h 2676273"/>
                <a:gd name="connsiteX80" fmla="*/ 2538684 w 2678023"/>
                <a:gd name="connsiteY80" fmla="*/ 1897506 h 2676273"/>
                <a:gd name="connsiteX81" fmla="*/ 2456643 w 2678023"/>
                <a:gd name="connsiteY81" fmla="*/ 1879447 h 2676273"/>
                <a:gd name="connsiteX82" fmla="*/ 2389566 w 2678023"/>
                <a:gd name="connsiteY82" fmla="*/ 1863967 h 2676273"/>
                <a:gd name="connsiteX83" fmla="*/ 2354479 w 2678023"/>
                <a:gd name="connsiteY83" fmla="*/ 1874803 h 2676273"/>
                <a:gd name="connsiteX84" fmla="*/ 2312170 w 2678023"/>
                <a:gd name="connsiteY84" fmla="*/ 1950652 h 2676273"/>
                <a:gd name="connsiteX85" fmla="*/ 2322489 w 2678023"/>
                <a:gd name="connsiteY85" fmla="*/ 1983158 h 2676273"/>
                <a:gd name="connsiteX86" fmla="*/ 2412785 w 2678023"/>
                <a:gd name="connsiteY86" fmla="*/ 2080162 h 2676273"/>
                <a:gd name="connsiteX87" fmla="*/ 2418461 w 2678023"/>
                <a:gd name="connsiteY87" fmla="*/ 2146723 h 2676273"/>
                <a:gd name="connsiteX88" fmla="*/ 2414849 w 2678023"/>
                <a:gd name="connsiteY88" fmla="*/ 2151883 h 2676273"/>
                <a:gd name="connsiteX89" fmla="*/ 2324037 w 2678023"/>
                <a:gd name="connsiteY89" fmla="*/ 2174586 h 2676273"/>
                <a:gd name="connsiteX90" fmla="*/ 2219294 w 2678023"/>
                <a:gd name="connsiteY90" fmla="*/ 2118860 h 2676273"/>
                <a:gd name="connsiteX91" fmla="*/ 2178531 w 2678023"/>
                <a:gd name="connsiteY91" fmla="*/ 2120408 h 2676273"/>
                <a:gd name="connsiteX92" fmla="*/ 2125386 w 2678023"/>
                <a:gd name="connsiteY92" fmla="*/ 2172522 h 2676273"/>
                <a:gd name="connsiteX93" fmla="*/ 2122806 w 2678023"/>
                <a:gd name="connsiteY93" fmla="*/ 2217412 h 2676273"/>
                <a:gd name="connsiteX94" fmla="*/ 2184723 w 2678023"/>
                <a:gd name="connsiteY94" fmla="*/ 2334539 h 2676273"/>
                <a:gd name="connsiteX95" fmla="*/ 2174404 w 2678023"/>
                <a:gd name="connsiteY95" fmla="*/ 2395424 h 2676273"/>
                <a:gd name="connsiteX96" fmla="*/ 2164084 w 2678023"/>
                <a:gd name="connsiteY96" fmla="*/ 2404712 h 2676273"/>
                <a:gd name="connsiteX97" fmla="*/ 2075336 w 2678023"/>
                <a:gd name="connsiteY97" fmla="*/ 2401616 h 2676273"/>
                <a:gd name="connsiteX98" fmla="*/ 1988652 w 2678023"/>
                <a:gd name="connsiteY98" fmla="*/ 2320607 h 2676273"/>
                <a:gd name="connsiteX99" fmla="*/ 1944277 w 2678023"/>
                <a:gd name="connsiteY99" fmla="*/ 2311836 h 2676273"/>
                <a:gd name="connsiteX100" fmla="*/ 1883392 w 2678023"/>
                <a:gd name="connsiteY100" fmla="*/ 2346406 h 2676273"/>
                <a:gd name="connsiteX101" fmla="*/ 1868429 w 2678023"/>
                <a:gd name="connsiteY101" fmla="*/ 2391812 h 2676273"/>
                <a:gd name="connsiteX102" fmla="*/ 1899388 w 2678023"/>
                <a:gd name="connsiteY102" fmla="*/ 2526998 h 2676273"/>
                <a:gd name="connsiteX103" fmla="*/ 1879264 w 2678023"/>
                <a:gd name="connsiteY103" fmla="*/ 2571888 h 2676273"/>
                <a:gd name="connsiteX104" fmla="*/ 1841082 w 2678023"/>
                <a:gd name="connsiteY104" fmla="*/ 2588916 h 2676273"/>
                <a:gd name="connsiteX105" fmla="*/ 1782777 w 2678023"/>
                <a:gd name="connsiteY105" fmla="*/ 2568277 h 2676273"/>
                <a:gd name="connsiteX106" fmla="*/ 1715184 w 2678023"/>
                <a:gd name="connsiteY106" fmla="*/ 2459405 h 2676273"/>
                <a:gd name="connsiteX107" fmla="*/ 1664618 w 2678023"/>
                <a:gd name="connsiteY107" fmla="*/ 2435670 h 2676273"/>
                <a:gd name="connsiteX108" fmla="*/ 1610440 w 2678023"/>
                <a:gd name="connsiteY108" fmla="*/ 2450118 h 2676273"/>
                <a:gd name="connsiteX109" fmla="*/ 1577418 w 2678023"/>
                <a:gd name="connsiteY109" fmla="*/ 2495008 h 2676273"/>
                <a:gd name="connsiteX110" fmla="*/ 1573806 w 2678023"/>
                <a:gd name="connsiteY110" fmla="*/ 2616778 h 2676273"/>
                <a:gd name="connsiteX111" fmla="*/ 1526852 w 2678023"/>
                <a:gd name="connsiteY111" fmla="*/ 2672504 h 2676273"/>
                <a:gd name="connsiteX112" fmla="*/ 1497441 w 2678023"/>
                <a:gd name="connsiteY112" fmla="*/ 2676116 h 2676273"/>
                <a:gd name="connsiteX113" fmla="*/ 1449972 w 2678023"/>
                <a:gd name="connsiteY113" fmla="*/ 2644125 h 2676273"/>
                <a:gd name="connsiteX114" fmla="*/ 1410241 w 2678023"/>
                <a:gd name="connsiteY114" fmla="*/ 2514615 h 2676273"/>
                <a:gd name="connsiteX115" fmla="*/ 1373091 w 2678023"/>
                <a:gd name="connsiteY115" fmla="*/ 2482624 h 2676273"/>
                <a:gd name="connsiteX116" fmla="*/ 1304982 w 2678023"/>
                <a:gd name="connsiteY116" fmla="*/ 2483140 h 2676273"/>
                <a:gd name="connsiteX117" fmla="*/ 1271959 w 2678023"/>
                <a:gd name="connsiteY117" fmla="*/ 2511519 h 2676273"/>
                <a:gd name="connsiteX118" fmla="*/ 1234293 w 2678023"/>
                <a:gd name="connsiteY118" fmla="*/ 2633806 h 2676273"/>
                <a:gd name="connsiteX119" fmla="*/ 1170828 w 2678023"/>
                <a:gd name="connsiteY119" fmla="*/ 2674568 h 2676273"/>
                <a:gd name="connsiteX120" fmla="*/ 1106847 w 2678023"/>
                <a:gd name="connsiteY120" fmla="*/ 2602331 h 2676273"/>
                <a:gd name="connsiteX121" fmla="*/ 1103751 w 2678023"/>
                <a:gd name="connsiteY121" fmla="*/ 2491396 h 2676273"/>
                <a:gd name="connsiteX122" fmla="*/ 1080532 w 2678023"/>
                <a:gd name="connsiteY122" fmla="*/ 2454245 h 2676273"/>
                <a:gd name="connsiteX123" fmla="*/ 1005199 w 2678023"/>
                <a:gd name="connsiteY123" fmla="*/ 2435154 h 2676273"/>
                <a:gd name="connsiteX124" fmla="*/ 969080 w 2678023"/>
                <a:gd name="connsiteY124" fmla="*/ 2454245 h 2676273"/>
                <a:gd name="connsiteX125" fmla="*/ 900456 w 2678023"/>
                <a:gd name="connsiteY125" fmla="*/ 2564149 h 2676273"/>
                <a:gd name="connsiteX126" fmla="*/ 836474 w 2678023"/>
                <a:gd name="connsiteY126" fmla="*/ 2587368 h 2676273"/>
                <a:gd name="connsiteX127" fmla="*/ 831830 w 2678023"/>
                <a:gd name="connsiteY127" fmla="*/ 2585820 h 2676273"/>
                <a:gd name="connsiteX128" fmla="*/ 785392 w 2678023"/>
                <a:gd name="connsiteY128" fmla="*/ 2504811 h 2676273"/>
                <a:gd name="connsiteX129" fmla="*/ 811707 w 2678023"/>
                <a:gd name="connsiteY129" fmla="*/ 2390780 h 2676273"/>
                <a:gd name="connsiteX130" fmla="*/ 794680 w 2678023"/>
                <a:gd name="connsiteY130" fmla="*/ 2344342 h 2676273"/>
                <a:gd name="connsiteX131" fmla="*/ 739470 w 2678023"/>
                <a:gd name="connsiteY131" fmla="*/ 2312352 h 2676273"/>
                <a:gd name="connsiteX132" fmla="*/ 689421 w 2678023"/>
                <a:gd name="connsiteY132" fmla="*/ 2321639 h 2676273"/>
                <a:gd name="connsiteX133" fmla="*/ 596029 w 2678023"/>
                <a:gd name="connsiteY133" fmla="*/ 2408839 h 2676273"/>
                <a:gd name="connsiteX134" fmla="*/ 530500 w 2678023"/>
                <a:gd name="connsiteY134" fmla="*/ 2415031 h 2676273"/>
                <a:gd name="connsiteX135" fmla="*/ 521212 w 2678023"/>
                <a:gd name="connsiteY135" fmla="*/ 2408839 h 2676273"/>
                <a:gd name="connsiteX136" fmla="*/ 500573 w 2678023"/>
                <a:gd name="connsiteY136" fmla="*/ 2322671 h 2676273"/>
                <a:gd name="connsiteX137" fmla="*/ 556298 w 2678023"/>
                <a:gd name="connsiteY137" fmla="*/ 2217928 h 2676273"/>
                <a:gd name="connsiteX138" fmla="*/ 552171 w 2678023"/>
                <a:gd name="connsiteY138" fmla="*/ 2168910 h 2676273"/>
                <a:gd name="connsiteX139" fmla="*/ 505733 w 2678023"/>
                <a:gd name="connsiteY139" fmla="*/ 2122988 h 2676273"/>
                <a:gd name="connsiteX140" fmla="*/ 457747 w 2678023"/>
                <a:gd name="connsiteY140" fmla="*/ 2119376 h 2676273"/>
                <a:gd name="connsiteX141" fmla="*/ 341652 w 2678023"/>
                <a:gd name="connsiteY141" fmla="*/ 2180778 h 2676273"/>
                <a:gd name="connsiteX142" fmla="*/ 278187 w 2678023"/>
                <a:gd name="connsiteY142" fmla="*/ 2168910 h 2676273"/>
                <a:gd name="connsiteX143" fmla="*/ 274059 w 2678023"/>
                <a:gd name="connsiteY143" fmla="*/ 2164266 h 2676273"/>
                <a:gd name="connsiteX144" fmla="*/ 276639 w 2678023"/>
                <a:gd name="connsiteY144" fmla="*/ 2069326 h 2676273"/>
                <a:gd name="connsiteX145" fmla="*/ 354551 w 2678023"/>
                <a:gd name="connsiteY145" fmla="*/ 1986254 h 2676273"/>
                <a:gd name="connsiteX146" fmla="*/ 363839 w 2678023"/>
                <a:gd name="connsiteY146" fmla="*/ 1940848 h 2676273"/>
                <a:gd name="connsiteX147" fmla="*/ 328237 w 2678023"/>
                <a:gd name="connsiteY147" fmla="*/ 1878931 h 2676273"/>
                <a:gd name="connsiteX148" fmla="*/ 283347 w 2678023"/>
                <a:gd name="connsiteY148" fmla="*/ 1866031 h 2676273"/>
                <a:gd name="connsiteX149" fmla="*/ 170864 w 2678023"/>
                <a:gd name="connsiteY149" fmla="*/ 1891830 h 2676273"/>
                <a:gd name="connsiteX150" fmla="*/ 155900 w 2678023"/>
                <a:gd name="connsiteY150" fmla="*/ 1895442 h 2676273"/>
                <a:gd name="connsiteX151" fmla="*/ 100175 w 2678023"/>
                <a:gd name="connsiteY151" fmla="*/ 1868095 h 2676273"/>
                <a:gd name="connsiteX152" fmla="*/ 87275 w 2678023"/>
                <a:gd name="connsiteY152" fmla="*/ 1838169 h 2676273"/>
                <a:gd name="connsiteX153" fmla="*/ 107915 w 2678023"/>
                <a:gd name="connsiteY153" fmla="*/ 1779863 h 2676273"/>
                <a:gd name="connsiteX154" fmla="*/ 213690 w 2678023"/>
                <a:gd name="connsiteY154" fmla="*/ 1713818 h 2676273"/>
                <a:gd name="connsiteX155" fmla="*/ 238972 w 2678023"/>
                <a:gd name="connsiteY155" fmla="*/ 1654481 h 2676273"/>
                <a:gd name="connsiteX156" fmla="*/ 222977 w 2678023"/>
                <a:gd name="connsiteY156" fmla="*/ 1600819 h 2676273"/>
                <a:gd name="connsiteX157" fmla="*/ 184279 w 2678023"/>
                <a:gd name="connsiteY157" fmla="*/ 1575020 h 2676273"/>
                <a:gd name="connsiteX158" fmla="*/ 59413 w 2678023"/>
                <a:gd name="connsiteY158" fmla="*/ 1571408 h 2676273"/>
                <a:gd name="connsiteX159" fmla="*/ 3687 w 2678023"/>
                <a:gd name="connsiteY159" fmla="*/ 1524454 h 2676273"/>
                <a:gd name="connsiteX160" fmla="*/ 1623 w 2678023"/>
                <a:gd name="connsiteY160" fmla="*/ 1513619 h 2676273"/>
                <a:gd name="connsiteX161" fmla="*/ 48577 w 2678023"/>
                <a:gd name="connsiteY161" fmla="*/ 1442414 h 2676273"/>
                <a:gd name="connsiteX162" fmla="*/ 160544 w 2678023"/>
                <a:gd name="connsiteY162" fmla="*/ 1408359 h 2676273"/>
                <a:gd name="connsiteX163" fmla="*/ 194083 w 2678023"/>
                <a:gd name="connsiteY163" fmla="*/ 1370693 h 2676273"/>
                <a:gd name="connsiteX164" fmla="*/ 192534 w 2678023"/>
                <a:gd name="connsiteY164" fmla="*/ 1298972 h 2676273"/>
                <a:gd name="connsiteX165" fmla="*/ 166220 w 2678023"/>
                <a:gd name="connsiteY165" fmla="*/ 1269561 h 2676273"/>
                <a:gd name="connsiteX166" fmla="*/ 47029 w 2678023"/>
                <a:gd name="connsiteY166" fmla="*/ 1232927 h 2676273"/>
                <a:gd name="connsiteX167" fmla="*/ 1623 w 2678023"/>
                <a:gd name="connsiteY167" fmla="*/ 1166882 h 2676273"/>
                <a:gd name="connsiteX168" fmla="*/ 6267 w 2678023"/>
                <a:gd name="connsiteY168" fmla="*/ 1139535 h 2676273"/>
                <a:gd name="connsiteX169" fmla="*/ 49093 w 2678023"/>
                <a:gd name="connsiteY169" fmla="*/ 1105481 h 2676273"/>
                <a:gd name="connsiteX170" fmla="*/ 164672 w 2678023"/>
                <a:gd name="connsiteY170" fmla="*/ 1101869 h 2676273"/>
                <a:gd name="connsiteX171" fmla="*/ 181699 w 2678023"/>
                <a:gd name="connsiteY171" fmla="*/ 1101353 h 2676273"/>
                <a:gd name="connsiteX172" fmla="*/ 227621 w 2678023"/>
                <a:gd name="connsiteY172" fmla="*/ 1065234 h 2676273"/>
                <a:gd name="connsiteX173" fmla="*/ 241036 w 2678023"/>
                <a:gd name="connsiteY173" fmla="*/ 1014153 h 2676273"/>
                <a:gd name="connsiteX174" fmla="*/ 219366 w 2678023"/>
                <a:gd name="connsiteY174" fmla="*/ 965651 h 2676273"/>
                <a:gd name="connsiteX175" fmla="*/ 113590 w 2678023"/>
                <a:gd name="connsiteY175" fmla="*/ 899605 h 2676273"/>
                <a:gd name="connsiteX176" fmla="*/ 89855 w 2678023"/>
                <a:gd name="connsiteY176" fmla="*/ 832012 h 2676273"/>
                <a:gd name="connsiteX177" fmla="*/ 104818 w 2678023"/>
                <a:gd name="connsiteY177" fmla="*/ 799505 h 2676273"/>
                <a:gd name="connsiteX178" fmla="*/ 151256 w 2678023"/>
                <a:gd name="connsiteY178" fmla="*/ 779898 h 2676273"/>
                <a:gd name="connsiteX179" fmla="*/ 283347 w 2678023"/>
                <a:gd name="connsiteY179" fmla="*/ 810341 h 2676273"/>
                <a:gd name="connsiteX180" fmla="*/ 331332 w 2678023"/>
                <a:gd name="connsiteY180" fmla="*/ 794345 h 2676273"/>
                <a:gd name="connsiteX181" fmla="*/ 363839 w 2678023"/>
                <a:gd name="connsiteY181" fmla="*/ 737588 h 2676273"/>
                <a:gd name="connsiteX182" fmla="*/ 354551 w 2678023"/>
                <a:gd name="connsiteY182" fmla="*/ 689086 h 2676273"/>
                <a:gd name="connsiteX183" fmla="*/ 266835 w 2678023"/>
                <a:gd name="connsiteY183" fmla="*/ 595694 h 2676273"/>
                <a:gd name="connsiteX184" fmla="*/ 261675 w 2678023"/>
                <a:gd name="connsiteY184" fmla="*/ 529133 h 2676273"/>
                <a:gd name="connsiteX185" fmla="*/ 270447 w 2678023"/>
                <a:gd name="connsiteY185" fmla="*/ 516233 h 2676273"/>
                <a:gd name="connsiteX186" fmla="*/ 349907 w 2678023"/>
                <a:gd name="connsiteY186" fmla="*/ 498690 h 2676273"/>
                <a:gd name="connsiteX187" fmla="*/ 457231 w 2678023"/>
                <a:gd name="connsiteY187" fmla="*/ 555964 h 2676273"/>
                <a:gd name="connsiteX188" fmla="*/ 507797 w 2678023"/>
                <a:gd name="connsiteY188" fmla="*/ 551320 h 2676273"/>
                <a:gd name="connsiteX189" fmla="*/ 551139 w 2678023"/>
                <a:gd name="connsiteY189" fmla="*/ 508494 h 2676273"/>
                <a:gd name="connsiteX190" fmla="*/ 556815 w 2678023"/>
                <a:gd name="connsiteY190" fmla="*/ 456896 h 2676273"/>
                <a:gd name="connsiteX191" fmla="*/ 494381 w 2678023"/>
                <a:gd name="connsiteY191" fmla="*/ 339769 h 2676273"/>
                <a:gd name="connsiteX192" fmla="*/ 505217 w 2678023"/>
                <a:gd name="connsiteY192" fmla="*/ 280432 h 2676273"/>
                <a:gd name="connsiteX193" fmla="*/ 537723 w 2678023"/>
                <a:gd name="connsiteY193" fmla="*/ 256181 h 2676273"/>
                <a:gd name="connsiteX194" fmla="*/ 590353 w 2678023"/>
                <a:gd name="connsiteY194" fmla="*/ 261857 h 2676273"/>
                <a:gd name="connsiteX195" fmla="*/ 679617 w 2678023"/>
                <a:gd name="connsiteY195" fmla="*/ 344929 h 2676273"/>
                <a:gd name="connsiteX196" fmla="*/ 754950 w 2678023"/>
                <a:gd name="connsiteY196" fmla="*/ 355765 h 2676273"/>
                <a:gd name="connsiteX197" fmla="*/ 797260 w 2678023"/>
                <a:gd name="connsiteY197" fmla="*/ 329450 h 2676273"/>
                <a:gd name="connsiteX198" fmla="*/ 811707 w 2678023"/>
                <a:gd name="connsiteY198" fmla="*/ 285076 h 2676273"/>
                <a:gd name="connsiteX199" fmla="*/ 781781 w 2678023"/>
                <a:gd name="connsiteY199" fmla="*/ 156081 h 2676273"/>
                <a:gd name="connsiteX200" fmla="*/ 807064 w 2678023"/>
                <a:gd name="connsiteY200" fmla="*/ 100872 h 2676273"/>
                <a:gd name="connsiteX201" fmla="*/ 841634 w 2678023"/>
                <a:gd name="connsiteY201" fmla="*/ 86424 h 2676273"/>
                <a:gd name="connsiteX202" fmla="*/ 896328 w 2678023"/>
                <a:gd name="connsiteY202" fmla="*/ 106031 h 2676273"/>
                <a:gd name="connsiteX203" fmla="*/ 965469 w 2678023"/>
                <a:gd name="connsiteY203" fmla="*/ 217483 h 2676273"/>
                <a:gd name="connsiteX204" fmla="*/ 1013455 w 2678023"/>
                <a:gd name="connsiteY204" fmla="*/ 240702 h 2676273"/>
                <a:gd name="connsiteX205" fmla="*/ 1077952 w 2678023"/>
                <a:gd name="connsiteY205" fmla="*/ 222642 h 2676273"/>
                <a:gd name="connsiteX206" fmla="*/ 1101687 w 2678023"/>
                <a:gd name="connsiteY206" fmla="*/ 188072 h 2676273"/>
                <a:gd name="connsiteX207" fmla="*/ 1106847 w 2678023"/>
                <a:gd name="connsiteY207" fmla="*/ 53918 h 2676273"/>
                <a:gd name="connsiteX208" fmla="*/ 1145029 w 2678023"/>
                <a:gd name="connsiteY208" fmla="*/ 4900 h 2676273"/>
                <a:gd name="connsiteX209" fmla="*/ 1158960 w 2678023"/>
                <a:gd name="connsiteY209" fmla="*/ 1804 h 2676273"/>
                <a:gd name="connsiteX210" fmla="*/ 1190637 w 2678023"/>
                <a:gd name="connsiteY210" fmla="*/ 143 h 2676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2678023" h="2676273">
                  <a:moveTo>
                    <a:pt x="1338961" y="855269"/>
                  </a:moveTo>
                  <a:cubicBezTo>
                    <a:pt x="1073250" y="855269"/>
                    <a:pt x="857849" y="1070670"/>
                    <a:pt x="857849" y="1336381"/>
                  </a:cubicBezTo>
                  <a:cubicBezTo>
                    <a:pt x="857849" y="1602092"/>
                    <a:pt x="1073250" y="1817493"/>
                    <a:pt x="1338961" y="1817493"/>
                  </a:cubicBezTo>
                  <a:cubicBezTo>
                    <a:pt x="1604672" y="1817493"/>
                    <a:pt x="1820073" y="1602092"/>
                    <a:pt x="1820073" y="1336381"/>
                  </a:cubicBezTo>
                  <a:cubicBezTo>
                    <a:pt x="1820073" y="1070670"/>
                    <a:pt x="1604672" y="855269"/>
                    <a:pt x="1338961" y="855269"/>
                  </a:cubicBezTo>
                  <a:close/>
                  <a:moveTo>
                    <a:pt x="1338961" y="545806"/>
                  </a:moveTo>
                  <a:cubicBezTo>
                    <a:pt x="1775584" y="545806"/>
                    <a:pt x="2129536" y="899758"/>
                    <a:pt x="2129536" y="1336381"/>
                  </a:cubicBezTo>
                  <a:cubicBezTo>
                    <a:pt x="2129536" y="1773004"/>
                    <a:pt x="1775584" y="2126956"/>
                    <a:pt x="1338961" y="2126956"/>
                  </a:cubicBezTo>
                  <a:cubicBezTo>
                    <a:pt x="902338" y="2126956"/>
                    <a:pt x="548386" y="1773004"/>
                    <a:pt x="548386" y="1336381"/>
                  </a:cubicBezTo>
                  <a:cubicBezTo>
                    <a:pt x="548386" y="899758"/>
                    <a:pt x="902338" y="545806"/>
                    <a:pt x="1338961" y="545806"/>
                  </a:cubicBezTo>
                  <a:close/>
                  <a:moveTo>
                    <a:pt x="1340068" y="359376"/>
                  </a:moveTo>
                  <a:cubicBezTo>
                    <a:pt x="796228" y="358860"/>
                    <a:pt x="363839" y="794861"/>
                    <a:pt x="361775" y="1331995"/>
                  </a:cubicBezTo>
                  <a:cubicBezTo>
                    <a:pt x="359711" y="1882027"/>
                    <a:pt x="806032" y="2314416"/>
                    <a:pt x="1338521" y="2312868"/>
                  </a:cubicBezTo>
                  <a:cubicBezTo>
                    <a:pt x="1869461" y="2314932"/>
                    <a:pt x="2317329" y="1887702"/>
                    <a:pt x="2316814" y="1335606"/>
                  </a:cubicBezTo>
                  <a:cubicBezTo>
                    <a:pt x="2316298" y="792797"/>
                    <a:pt x="1880813" y="359892"/>
                    <a:pt x="1340068" y="359376"/>
                  </a:cubicBezTo>
                  <a:close/>
                  <a:moveTo>
                    <a:pt x="1190637" y="143"/>
                  </a:moveTo>
                  <a:cubicBezTo>
                    <a:pt x="1216299" y="1546"/>
                    <a:pt x="1225780" y="13543"/>
                    <a:pt x="1235841" y="48758"/>
                  </a:cubicBezTo>
                  <a:cubicBezTo>
                    <a:pt x="1246676" y="86940"/>
                    <a:pt x="1259576" y="124091"/>
                    <a:pt x="1269895" y="162273"/>
                  </a:cubicBezTo>
                  <a:cubicBezTo>
                    <a:pt x="1275055" y="180332"/>
                    <a:pt x="1285890" y="190136"/>
                    <a:pt x="1303434" y="192716"/>
                  </a:cubicBezTo>
                  <a:cubicBezTo>
                    <a:pt x="1327685" y="195812"/>
                    <a:pt x="1352452" y="195812"/>
                    <a:pt x="1376702" y="192716"/>
                  </a:cubicBezTo>
                  <a:cubicBezTo>
                    <a:pt x="1393730" y="190652"/>
                    <a:pt x="1404049" y="180332"/>
                    <a:pt x="1409209" y="163305"/>
                  </a:cubicBezTo>
                  <a:cubicBezTo>
                    <a:pt x="1421593" y="121511"/>
                    <a:pt x="1434492" y="79717"/>
                    <a:pt x="1447392" y="37922"/>
                  </a:cubicBezTo>
                  <a:cubicBezTo>
                    <a:pt x="1457195" y="6964"/>
                    <a:pt x="1466998" y="-260"/>
                    <a:pt x="1499505" y="256"/>
                  </a:cubicBezTo>
                  <a:cubicBezTo>
                    <a:pt x="1504149" y="256"/>
                    <a:pt x="1508793" y="256"/>
                    <a:pt x="1513436" y="772"/>
                  </a:cubicBezTo>
                  <a:cubicBezTo>
                    <a:pt x="1559358" y="5416"/>
                    <a:pt x="1572258" y="19347"/>
                    <a:pt x="1573290" y="65269"/>
                  </a:cubicBezTo>
                  <a:cubicBezTo>
                    <a:pt x="1574322" y="105515"/>
                    <a:pt x="1575870" y="145246"/>
                    <a:pt x="1576902" y="185492"/>
                  </a:cubicBezTo>
                  <a:cubicBezTo>
                    <a:pt x="1577418" y="201487"/>
                    <a:pt x="1583093" y="213871"/>
                    <a:pt x="1598057" y="220578"/>
                  </a:cubicBezTo>
                  <a:cubicBezTo>
                    <a:pt x="1622308" y="231414"/>
                    <a:pt x="1647590" y="238638"/>
                    <a:pt x="1674422" y="240702"/>
                  </a:cubicBezTo>
                  <a:cubicBezTo>
                    <a:pt x="1690933" y="241733"/>
                    <a:pt x="1702285" y="235026"/>
                    <a:pt x="1710540" y="221610"/>
                  </a:cubicBezTo>
                  <a:cubicBezTo>
                    <a:pt x="1733243" y="184976"/>
                    <a:pt x="1756462" y="148342"/>
                    <a:pt x="1779165" y="111707"/>
                  </a:cubicBezTo>
                  <a:cubicBezTo>
                    <a:pt x="1798772" y="80749"/>
                    <a:pt x="1810640" y="76621"/>
                    <a:pt x="1845726" y="88488"/>
                  </a:cubicBezTo>
                  <a:cubicBezTo>
                    <a:pt x="1849854" y="90036"/>
                    <a:pt x="1853466" y="91068"/>
                    <a:pt x="1857594" y="92616"/>
                  </a:cubicBezTo>
                  <a:cubicBezTo>
                    <a:pt x="1898356" y="110159"/>
                    <a:pt x="1905063" y="123059"/>
                    <a:pt x="1895260" y="166401"/>
                  </a:cubicBezTo>
                  <a:cubicBezTo>
                    <a:pt x="1886488" y="205099"/>
                    <a:pt x="1877717" y="243281"/>
                    <a:pt x="1868429" y="281980"/>
                  </a:cubicBezTo>
                  <a:cubicBezTo>
                    <a:pt x="1863269" y="303135"/>
                    <a:pt x="1868429" y="319646"/>
                    <a:pt x="1887004" y="332030"/>
                  </a:cubicBezTo>
                  <a:cubicBezTo>
                    <a:pt x="1906096" y="344929"/>
                    <a:pt x="1925187" y="356796"/>
                    <a:pt x="1946857" y="365052"/>
                  </a:cubicBezTo>
                  <a:cubicBezTo>
                    <a:pt x="1962337" y="370728"/>
                    <a:pt x="1974720" y="367116"/>
                    <a:pt x="1986588" y="355765"/>
                  </a:cubicBezTo>
                  <a:cubicBezTo>
                    <a:pt x="2018062" y="325838"/>
                    <a:pt x="2049537" y="296943"/>
                    <a:pt x="2081528" y="267532"/>
                  </a:cubicBezTo>
                  <a:cubicBezTo>
                    <a:pt x="2107843" y="242765"/>
                    <a:pt x="2122290" y="241733"/>
                    <a:pt x="2151701" y="261857"/>
                  </a:cubicBezTo>
                  <a:cubicBezTo>
                    <a:pt x="2153248" y="262889"/>
                    <a:pt x="2154281" y="263405"/>
                    <a:pt x="2155312" y="264437"/>
                  </a:cubicBezTo>
                  <a:cubicBezTo>
                    <a:pt x="2205363" y="300555"/>
                    <a:pt x="2198139" y="316034"/>
                    <a:pt x="2177500" y="353701"/>
                  </a:cubicBezTo>
                  <a:cubicBezTo>
                    <a:pt x="2158925" y="387755"/>
                    <a:pt x="2141381" y="422842"/>
                    <a:pt x="2122290" y="456896"/>
                  </a:cubicBezTo>
                  <a:cubicBezTo>
                    <a:pt x="2112487" y="474955"/>
                    <a:pt x="2114550" y="490435"/>
                    <a:pt x="2126934" y="505914"/>
                  </a:cubicBezTo>
                  <a:cubicBezTo>
                    <a:pt x="2140865" y="522941"/>
                    <a:pt x="2156345" y="538421"/>
                    <a:pt x="2173372" y="551836"/>
                  </a:cubicBezTo>
                  <a:cubicBezTo>
                    <a:pt x="2187819" y="563187"/>
                    <a:pt x="2202783" y="564735"/>
                    <a:pt x="2219810" y="555964"/>
                  </a:cubicBezTo>
                  <a:cubicBezTo>
                    <a:pt x="2258508" y="534809"/>
                    <a:pt x="2297722" y="514170"/>
                    <a:pt x="2336937" y="494046"/>
                  </a:cubicBezTo>
                  <a:cubicBezTo>
                    <a:pt x="2364799" y="479599"/>
                    <a:pt x="2380795" y="482695"/>
                    <a:pt x="2400917" y="507462"/>
                  </a:cubicBezTo>
                  <a:cubicBezTo>
                    <a:pt x="2408141" y="515717"/>
                    <a:pt x="2414849" y="524489"/>
                    <a:pt x="2420525" y="533777"/>
                  </a:cubicBezTo>
                  <a:cubicBezTo>
                    <a:pt x="2434972" y="556480"/>
                    <a:pt x="2433424" y="571443"/>
                    <a:pt x="2415365" y="591566"/>
                  </a:cubicBezTo>
                  <a:cubicBezTo>
                    <a:pt x="2384406" y="625105"/>
                    <a:pt x="2353448" y="659159"/>
                    <a:pt x="2321973" y="692182"/>
                  </a:cubicBezTo>
                  <a:cubicBezTo>
                    <a:pt x="2310106" y="704565"/>
                    <a:pt x="2307526" y="717981"/>
                    <a:pt x="2313718" y="733460"/>
                  </a:cubicBezTo>
                  <a:cubicBezTo>
                    <a:pt x="2323005" y="755647"/>
                    <a:pt x="2334357" y="776286"/>
                    <a:pt x="2349320" y="795377"/>
                  </a:cubicBezTo>
                  <a:cubicBezTo>
                    <a:pt x="2361187" y="810857"/>
                    <a:pt x="2375635" y="814984"/>
                    <a:pt x="2394726" y="810341"/>
                  </a:cubicBezTo>
                  <a:cubicBezTo>
                    <a:pt x="2438584" y="799505"/>
                    <a:pt x="2482958" y="789701"/>
                    <a:pt x="2526816" y="780414"/>
                  </a:cubicBezTo>
                  <a:cubicBezTo>
                    <a:pt x="2550035" y="775254"/>
                    <a:pt x="2563967" y="781962"/>
                    <a:pt x="2575834" y="803117"/>
                  </a:cubicBezTo>
                  <a:cubicBezTo>
                    <a:pt x="2582026" y="814468"/>
                    <a:pt x="2587186" y="826336"/>
                    <a:pt x="2591313" y="838719"/>
                  </a:cubicBezTo>
                  <a:cubicBezTo>
                    <a:pt x="2600085" y="867098"/>
                    <a:pt x="2595441" y="880514"/>
                    <a:pt x="2570158" y="896509"/>
                  </a:cubicBezTo>
                  <a:cubicBezTo>
                    <a:pt x="2534040" y="919213"/>
                    <a:pt x="2498437" y="942948"/>
                    <a:pt x="2461287" y="964103"/>
                  </a:cubicBezTo>
                  <a:cubicBezTo>
                    <a:pt x="2440132" y="976486"/>
                    <a:pt x="2434456" y="992998"/>
                    <a:pt x="2438068" y="1014669"/>
                  </a:cubicBezTo>
                  <a:cubicBezTo>
                    <a:pt x="2441164" y="1034792"/>
                    <a:pt x="2446840" y="1054399"/>
                    <a:pt x="2454063" y="1073490"/>
                  </a:cubicBezTo>
                  <a:cubicBezTo>
                    <a:pt x="2460771" y="1091033"/>
                    <a:pt x="2472638" y="1100321"/>
                    <a:pt x="2492762" y="1100837"/>
                  </a:cubicBezTo>
                  <a:cubicBezTo>
                    <a:pt x="2538168" y="1101353"/>
                    <a:pt x="2583058" y="1104449"/>
                    <a:pt x="2628464" y="1105997"/>
                  </a:cubicBezTo>
                  <a:cubicBezTo>
                    <a:pt x="2653230" y="1107029"/>
                    <a:pt x="2665614" y="1116832"/>
                    <a:pt x="2672322" y="1140567"/>
                  </a:cubicBezTo>
                  <a:cubicBezTo>
                    <a:pt x="2676449" y="1153983"/>
                    <a:pt x="2677998" y="1167914"/>
                    <a:pt x="2677998" y="1182361"/>
                  </a:cubicBezTo>
                  <a:cubicBezTo>
                    <a:pt x="2677998" y="1210224"/>
                    <a:pt x="2670258" y="1221576"/>
                    <a:pt x="2644459" y="1229831"/>
                  </a:cubicBezTo>
                  <a:cubicBezTo>
                    <a:pt x="2603697" y="1242731"/>
                    <a:pt x="2562934" y="1255114"/>
                    <a:pt x="2522172" y="1267498"/>
                  </a:cubicBezTo>
                  <a:cubicBezTo>
                    <a:pt x="2492762" y="1276269"/>
                    <a:pt x="2485022" y="1285557"/>
                    <a:pt x="2483990" y="1315999"/>
                  </a:cubicBezTo>
                  <a:cubicBezTo>
                    <a:pt x="2483474" y="1337154"/>
                    <a:pt x="2481926" y="1358825"/>
                    <a:pt x="2486570" y="1379981"/>
                  </a:cubicBezTo>
                  <a:cubicBezTo>
                    <a:pt x="2489666" y="1394428"/>
                    <a:pt x="2498437" y="1403200"/>
                    <a:pt x="2512885" y="1407843"/>
                  </a:cubicBezTo>
                  <a:cubicBezTo>
                    <a:pt x="2555711" y="1420743"/>
                    <a:pt x="2598537" y="1433642"/>
                    <a:pt x="2641363" y="1447058"/>
                  </a:cubicBezTo>
                  <a:cubicBezTo>
                    <a:pt x="2671290" y="1456345"/>
                    <a:pt x="2678514" y="1466665"/>
                    <a:pt x="2677998" y="1498139"/>
                  </a:cubicBezTo>
                  <a:cubicBezTo>
                    <a:pt x="2677998" y="1501235"/>
                    <a:pt x="2677998" y="1504331"/>
                    <a:pt x="2677998" y="1507427"/>
                  </a:cubicBezTo>
                  <a:cubicBezTo>
                    <a:pt x="2675934" y="1555929"/>
                    <a:pt x="2660454" y="1571408"/>
                    <a:pt x="2611952" y="1572956"/>
                  </a:cubicBezTo>
                  <a:cubicBezTo>
                    <a:pt x="2571190" y="1573988"/>
                    <a:pt x="2530944" y="1576052"/>
                    <a:pt x="2490182" y="1576568"/>
                  </a:cubicBezTo>
                  <a:cubicBezTo>
                    <a:pt x="2474702" y="1577084"/>
                    <a:pt x="2463867" y="1583792"/>
                    <a:pt x="2457675" y="1596691"/>
                  </a:cubicBezTo>
                  <a:cubicBezTo>
                    <a:pt x="2446324" y="1620942"/>
                    <a:pt x="2439100" y="1646225"/>
                    <a:pt x="2437036" y="1673056"/>
                  </a:cubicBezTo>
                  <a:cubicBezTo>
                    <a:pt x="2435488" y="1690083"/>
                    <a:pt x="2442712" y="1701435"/>
                    <a:pt x="2457159" y="1710206"/>
                  </a:cubicBezTo>
                  <a:cubicBezTo>
                    <a:pt x="2493278" y="1732393"/>
                    <a:pt x="2528880" y="1754580"/>
                    <a:pt x="2564483" y="1777283"/>
                  </a:cubicBezTo>
                  <a:cubicBezTo>
                    <a:pt x="2596989" y="1797406"/>
                    <a:pt x="2601117" y="1809790"/>
                    <a:pt x="2588733" y="1845908"/>
                  </a:cubicBezTo>
                  <a:cubicBezTo>
                    <a:pt x="2584606" y="1858292"/>
                    <a:pt x="2578930" y="1870159"/>
                    <a:pt x="2571706" y="1880995"/>
                  </a:cubicBezTo>
                  <a:cubicBezTo>
                    <a:pt x="2564998" y="1890798"/>
                    <a:pt x="2554163" y="1897506"/>
                    <a:pt x="2538684" y="1897506"/>
                  </a:cubicBezTo>
                  <a:cubicBezTo>
                    <a:pt x="2511337" y="1891314"/>
                    <a:pt x="2483990" y="1885122"/>
                    <a:pt x="2456643" y="1879447"/>
                  </a:cubicBezTo>
                  <a:cubicBezTo>
                    <a:pt x="2434456" y="1874287"/>
                    <a:pt x="2411753" y="1869643"/>
                    <a:pt x="2389566" y="1863967"/>
                  </a:cubicBezTo>
                  <a:cubicBezTo>
                    <a:pt x="2375119" y="1860355"/>
                    <a:pt x="2363767" y="1864483"/>
                    <a:pt x="2354479" y="1874803"/>
                  </a:cubicBezTo>
                  <a:cubicBezTo>
                    <a:pt x="2335389" y="1896990"/>
                    <a:pt x="2320425" y="1922273"/>
                    <a:pt x="2312170" y="1950652"/>
                  </a:cubicBezTo>
                  <a:cubicBezTo>
                    <a:pt x="2308042" y="1964067"/>
                    <a:pt x="2314234" y="1973870"/>
                    <a:pt x="2322489" y="1983158"/>
                  </a:cubicBezTo>
                  <a:cubicBezTo>
                    <a:pt x="2352416" y="2015665"/>
                    <a:pt x="2382858" y="2048171"/>
                    <a:pt x="2412785" y="2080162"/>
                  </a:cubicBezTo>
                  <a:cubicBezTo>
                    <a:pt x="2435488" y="2104413"/>
                    <a:pt x="2436520" y="2118860"/>
                    <a:pt x="2418461" y="2146723"/>
                  </a:cubicBezTo>
                  <a:cubicBezTo>
                    <a:pt x="2417429" y="2148271"/>
                    <a:pt x="2416397" y="2150335"/>
                    <a:pt x="2414849" y="2151883"/>
                  </a:cubicBezTo>
                  <a:cubicBezTo>
                    <a:pt x="2380795" y="2197805"/>
                    <a:pt x="2365831" y="2198321"/>
                    <a:pt x="2324037" y="2174586"/>
                  </a:cubicBezTo>
                  <a:cubicBezTo>
                    <a:pt x="2289982" y="2154979"/>
                    <a:pt x="2253864" y="2137435"/>
                    <a:pt x="2219294" y="2118860"/>
                  </a:cubicBezTo>
                  <a:cubicBezTo>
                    <a:pt x="2204846" y="2111121"/>
                    <a:pt x="2191431" y="2111121"/>
                    <a:pt x="2178531" y="2120408"/>
                  </a:cubicBezTo>
                  <a:cubicBezTo>
                    <a:pt x="2157892" y="2134856"/>
                    <a:pt x="2140349" y="2152399"/>
                    <a:pt x="2125386" y="2172522"/>
                  </a:cubicBezTo>
                  <a:cubicBezTo>
                    <a:pt x="2114550" y="2186969"/>
                    <a:pt x="2114034" y="2201417"/>
                    <a:pt x="2122806" y="2217412"/>
                  </a:cubicBezTo>
                  <a:cubicBezTo>
                    <a:pt x="2143961" y="2256110"/>
                    <a:pt x="2164600" y="2295324"/>
                    <a:pt x="2184723" y="2334539"/>
                  </a:cubicBezTo>
                  <a:cubicBezTo>
                    <a:pt x="2198655" y="2361886"/>
                    <a:pt x="2196591" y="2374269"/>
                    <a:pt x="2174404" y="2395424"/>
                  </a:cubicBezTo>
                  <a:cubicBezTo>
                    <a:pt x="2170792" y="2398520"/>
                    <a:pt x="2167696" y="2402132"/>
                    <a:pt x="2164084" y="2404712"/>
                  </a:cubicBezTo>
                  <a:cubicBezTo>
                    <a:pt x="2131062" y="2428963"/>
                    <a:pt x="2114034" y="2440830"/>
                    <a:pt x="2075336" y="2401616"/>
                  </a:cubicBezTo>
                  <a:cubicBezTo>
                    <a:pt x="2047473" y="2373237"/>
                    <a:pt x="2017547" y="2347954"/>
                    <a:pt x="1988652" y="2320607"/>
                  </a:cubicBezTo>
                  <a:cubicBezTo>
                    <a:pt x="1975236" y="2307708"/>
                    <a:pt x="1960789" y="2305128"/>
                    <a:pt x="1944277" y="2311836"/>
                  </a:cubicBezTo>
                  <a:cubicBezTo>
                    <a:pt x="1922607" y="2320607"/>
                    <a:pt x="1901968" y="2331959"/>
                    <a:pt x="1883392" y="2346406"/>
                  </a:cubicBezTo>
                  <a:cubicBezTo>
                    <a:pt x="1867913" y="2358274"/>
                    <a:pt x="1863785" y="2373237"/>
                    <a:pt x="1868429" y="2391812"/>
                  </a:cubicBezTo>
                  <a:cubicBezTo>
                    <a:pt x="1879264" y="2436702"/>
                    <a:pt x="1889584" y="2482108"/>
                    <a:pt x="1899388" y="2526998"/>
                  </a:cubicBezTo>
                  <a:cubicBezTo>
                    <a:pt x="1903516" y="2546605"/>
                    <a:pt x="1896808" y="2561569"/>
                    <a:pt x="1879264" y="2571888"/>
                  </a:cubicBezTo>
                  <a:cubicBezTo>
                    <a:pt x="1867397" y="2579112"/>
                    <a:pt x="1854498" y="2584788"/>
                    <a:pt x="1841082" y="2588916"/>
                  </a:cubicBezTo>
                  <a:cubicBezTo>
                    <a:pt x="1813736" y="2597687"/>
                    <a:pt x="1798256" y="2592527"/>
                    <a:pt x="1782777" y="2568277"/>
                  </a:cubicBezTo>
                  <a:cubicBezTo>
                    <a:pt x="1760074" y="2532158"/>
                    <a:pt x="1736855" y="2496556"/>
                    <a:pt x="1715184" y="2459405"/>
                  </a:cubicBezTo>
                  <a:cubicBezTo>
                    <a:pt x="1703316" y="2439282"/>
                    <a:pt x="1687837" y="2431543"/>
                    <a:pt x="1664618" y="2435670"/>
                  </a:cubicBezTo>
                  <a:cubicBezTo>
                    <a:pt x="1646043" y="2439282"/>
                    <a:pt x="1627984" y="2443926"/>
                    <a:pt x="1610440" y="2450118"/>
                  </a:cubicBezTo>
                  <a:cubicBezTo>
                    <a:pt x="1586190" y="2458889"/>
                    <a:pt x="1578450" y="2469209"/>
                    <a:pt x="1577418" y="2495008"/>
                  </a:cubicBezTo>
                  <a:cubicBezTo>
                    <a:pt x="1575870" y="2535770"/>
                    <a:pt x="1574838" y="2576016"/>
                    <a:pt x="1573806" y="2616778"/>
                  </a:cubicBezTo>
                  <a:cubicBezTo>
                    <a:pt x="1572774" y="2653929"/>
                    <a:pt x="1563487" y="2665796"/>
                    <a:pt x="1526852" y="2672504"/>
                  </a:cubicBezTo>
                  <a:cubicBezTo>
                    <a:pt x="1517049" y="2674568"/>
                    <a:pt x="1507245" y="2675600"/>
                    <a:pt x="1497441" y="2676116"/>
                  </a:cubicBezTo>
                  <a:cubicBezTo>
                    <a:pt x="1473191" y="2677664"/>
                    <a:pt x="1457711" y="2667860"/>
                    <a:pt x="1449972" y="2644125"/>
                  </a:cubicBezTo>
                  <a:cubicBezTo>
                    <a:pt x="1436040" y="2600783"/>
                    <a:pt x="1422624" y="2557957"/>
                    <a:pt x="1410241" y="2514615"/>
                  </a:cubicBezTo>
                  <a:cubicBezTo>
                    <a:pt x="1404565" y="2495008"/>
                    <a:pt x="1392698" y="2485720"/>
                    <a:pt x="1373091" y="2482624"/>
                  </a:cubicBezTo>
                  <a:cubicBezTo>
                    <a:pt x="1350388" y="2479528"/>
                    <a:pt x="1327685" y="2479528"/>
                    <a:pt x="1304982" y="2483140"/>
                  </a:cubicBezTo>
                  <a:cubicBezTo>
                    <a:pt x="1287955" y="2485720"/>
                    <a:pt x="1277119" y="2494492"/>
                    <a:pt x="1271959" y="2511519"/>
                  </a:cubicBezTo>
                  <a:cubicBezTo>
                    <a:pt x="1260092" y="2552281"/>
                    <a:pt x="1247192" y="2593043"/>
                    <a:pt x="1234293" y="2633806"/>
                  </a:cubicBezTo>
                  <a:cubicBezTo>
                    <a:pt x="1222941" y="2670440"/>
                    <a:pt x="1208494" y="2679728"/>
                    <a:pt x="1170828" y="2674568"/>
                  </a:cubicBezTo>
                  <a:cubicBezTo>
                    <a:pt x="1114070" y="2666828"/>
                    <a:pt x="1107362" y="2659088"/>
                    <a:pt x="1106847" y="2602331"/>
                  </a:cubicBezTo>
                  <a:cubicBezTo>
                    <a:pt x="1106331" y="2565181"/>
                    <a:pt x="1104783" y="2528546"/>
                    <a:pt x="1103751" y="2491396"/>
                  </a:cubicBezTo>
                  <a:cubicBezTo>
                    <a:pt x="1103234" y="2474369"/>
                    <a:pt x="1096527" y="2460953"/>
                    <a:pt x="1080532" y="2454245"/>
                  </a:cubicBezTo>
                  <a:cubicBezTo>
                    <a:pt x="1056281" y="2443926"/>
                    <a:pt x="1031514" y="2436702"/>
                    <a:pt x="1005199" y="2435154"/>
                  </a:cubicBezTo>
                  <a:cubicBezTo>
                    <a:pt x="989203" y="2434122"/>
                    <a:pt x="977852" y="2440314"/>
                    <a:pt x="969080" y="2454245"/>
                  </a:cubicBezTo>
                  <a:cubicBezTo>
                    <a:pt x="946894" y="2491396"/>
                    <a:pt x="923159" y="2527514"/>
                    <a:pt x="900456" y="2564149"/>
                  </a:cubicBezTo>
                  <a:cubicBezTo>
                    <a:pt x="882396" y="2593043"/>
                    <a:pt x="868465" y="2598203"/>
                    <a:pt x="836474" y="2587368"/>
                  </a:cubicBezTo>
                  <a:cubicBezTo>
                    <a:pt x="834926" y="2586852"/>
                    <a:pt x="833379" y="2586336"/>
                    <a:pt x="831830" y="2585820"/>
                  </a:cubicBezTo>
                  <a:cubicBezTo>
                    <a:pt x="782297" y="2565697"/>
                    <a:pt x="772493" y="2554345"/>
                    <a:pt x="785392" y="2504811"/>
                  </a:cubicBezTo>
                  <a:cubicBezTo>
                    <a:pt x="795196" y="2467145"/>
                    <a:pt x="802420" y="2428963"/>
                    <a:pt x="811707" y="2390780"/>
                  </a:cubicBezTo>
                  <a:cubicBezTo>
                    <a:pt x="816351" y="2371173"/>
                    <a:pt x="811191" y="2356210"/>
                    <a:pt x="794680" y="2344342"/>
                  </a:cubicBezTo>
                  <a:cubicBezTo>
                    <a:pt x="777137" y="2331959"/>
                    <a:pt x="759078" y="2321123"/>
                    <a:pt x="739470" y="2312352"/>
                  </a:cubicBezTo>
                  <a:cubicBezTo>
                    <a:pt x="720895" y="2304096"/>
                    <a:pt x="704900" y="2307192"/>
                    <a:pt x="689421" y="2321639"/>
                  </a:cubicBezTo>
                  <a:cubicBezTo>
                    <a:pt x="658462" y="2351050"/>
                    <a:pt x="626988" y="2379945"/>
                    <a:pt x="596029" y="2408839"/>
                  </a:cubicBezTo>
                  <a:cubicBezTo>
                    <a:pt x="572810" y="2431027"/>
                    <a:pt x="557847" y="2432058"/>
                    <a:pt x="530500" y="2415031"/>
                  </a:cubicBezTo>
                  <a:cubicBezTo>
                    <a:pt x="527404" y="2412967"/>
                    <a:pt x="524308" y="2410903"/>
                    <a:pt x="521212" y="2408839"/>
                  </a:cubicBezTo>
                  <a:cubicBezTo>
                    <a:pt x="481482" y="2380461"/>
                    <a:pt x="477870" y="2365497"/>
                    <a:pt x="500573" y="2322671"/>
                  </a:cubicBezTo>
                  <a:cubicBezTo>
                    <a:pt x="519148" y="2287585"/>
                    <a:pt x="537207" y="2252498"/>
                    <a:pt x="556298" y="2217928"/>
                  </a:cubicBezTo>
                  <a:cubicBezTo>
                    <a:pt x="566102" y="2199869"/>
                    <a:pt x="564555" y="2184389"/>
                    <a:pt x="552171" y="2168910"/>
                  </a:cubicBezTo>
                  <a:cubicBezTo>
                    <a:pt x="538756" y="2151883"/>
                    <a:pt x="523276" y="2136403"/>
                    <a:pt x="505733" y="2122988"/>
                  </a:cubicBezTo>
                  <a:cubicBezTo>
                    <a:pt x="490254" y="2111121"/>
                    <a:pt x="474774" y="2110089"/>
                    <a:pt x="457747" y="2119376"/>
                  </a:cubicBezTo>
                  <a:cubicBezTo>
                    <a:pt x="419564" y="2140015"/>
                    <a:pt x="380866" y="2160654"/>
                    <a:pt x="341652" y="2180778"/>
                  </a:cubicBezTo>
                  <a:cubicBezTo>
                    <a:pt x="314305" y="2195225"/>
                    <a:pt x="298310" y="2191613"/>
                    <a:pt x="278187" y="2168910"/>
                  </a:cubicBezTo>
                  <a:cubicBezTo>
                    <a:pt x="276639" y="2167362"/>
                    <a:pt x="275607" y="2165814"/>
                    <a:pt x="274059" y="2164266"/>
                  </a:cubicBezTo>
                  <a:cubicBezTo>
                    <a:pt x="238456" y="2122988"/>
                    <a:pt x="238972" y="2108541"/>
                    <a:pt x="276639" y="2069326"/>
                  </a:cubicBezTo>
                  <a:cubicBezTo>
                    <a:pt x="302954" y="2041464"/>
                    <a:pt x="327721" y="2013085"/>
                    <a:pt x="354551" y="1986254"/>
                  </a:cubicBezTo>
                  <a:cubicBezTo>
                    <a:pt x="367967" y="1972323"/>
                    <a:pt x="370547" y="1957875"/>
                    <a:pt x="363839" y="1940848"/>
                  </a:cubicBezTo>
                  <a:cubicBezTo>
                    <a:pt x="355067" y="1918661"/>
                    <a:pt x="342684" y="1898022"/>
                    <a:pt x="328237" y="1878931"/>
                  </a:cubicBezTo>
                  <a:cubicBezTo>
                    <a:pt x="316369" y="1863451"/>
                    <a:pt x="300374" y="1861903"/>
                    <a:pt x="283347" y="1866031"/>
                  </a:cubicBezTo>
                  <a:cubicBezTo>
                    <a:pt x="245680" y="1874803"/>
                    <a:pt x="208530" y="1883574"/>
                    <a:pt x="170864" y="1891830"/>
                  </a:cubicBezTo>
                  <a:cubicBezTo>
                    <a:pt x="165704" y="1892862"/>
                    <a:pt x="160544" y="1894410"/>
                    <a:pt x="155900" y="1895442"/>
                  </a:cubicBezTo>
                  <a:cubicBezTo>
                    <a:pt x="127521" y="1900602"/>
                    <a:pt x="113074" y="1893894"/>
                    <a:pt x="100175" y="1868095"/>
                  </a:cubicBezTo>
                  <a:cubicBezTo>
                    <a:pt x="95531" y="1858292"/>
                    <a:pt x="90887" y="1848488"/>
                    <a:pt x="87275" y="1838169"/>
                  </a:cubicBezTo>
                  <a:cubicBezTo>
                    <a:pt x="77988" y="1810822"/>
                    <a:pt x="83147" y="1795342"/>
                    <a:pt x="107915" y="1779863"/>
                  </a:cubicBezTo>
                  <a:cubicBezTo>
                    <a:pt x="143001" y="1757676"/>
                    <a:pt x="178603" y="1735489"/>
                    <a:pt x="213690" y="1713818"/>
                  </a:cubicBezTo>
                  <a:cubicBezTo>
                    <a:pt x="241552" y="1696275"/>
                    <a:pt x="245680" y="1686471"/>
                    <a:pt x="238972" y="1654481"/>
                  </a:cubicBezTo>
                  <a:cubicBezTo>
                    <a:pt x="234845" y="1636421"/>
                    <a:pt x="230201" y="1617846"/>
                    <a:pt x="222977" y="1600819"/>
                  </a:cubicBezTo>
                  <a:cubicBezTo>
                    <a:pt x="215753" y="1583792"/>
                    <a:pt x="203370" y="1575536"/>
                    <a:pt x="184279" y="1575020"/>
                  </a:cubicBezTo>
                  <a:cubicBezTo>
                    <a:pt x="142485" y="1574504"/>
                    <a:pt x="101207" y="1572956"/>
                    <a:pt x="59413" y="1571408"/>
                  </a:cubicBezTo>
                  <a:cubicBezTo>
                    <a:pt x="21746" y="1570376"/>
                    <a:pt x="10395" y="1560573"/>
                    <a:pt x="3687" y="1524454"/>
                  </a:cubicBezTo>
                  <a:cubicBezTo>
                    <a:pt x="3171" y="1520842"/>
                    <a:pt x="2139" y="1517231"/>
                    <a:pt x="1623" y="1513619"/>
                  </a:cubicBezTo>
                  <a:cubicBezTo>
                    <a:pt x="-4053" y="1467697"/>
                    <a:pt x="3687" y="1455829"/>
                    <a:pt x="48577" y="1442414"/>
                  </a:cubicBezTo>
                  <a:cubicBezTo>
                    <a:pt x="85727" y="1431062"/>
                    <a:pt x="122877" y="1418679"/>
                    <a:pt x="160544" y="1408359"/>
                  </a:cubicBezTo>
                  <a:cubicBezTo>
                    <a:pt x="181183" y="1402684"/>
                    <a:pt x="192018" y="1390816"/>
                    <a:pt x="194083" y="1370693"/>
                  </a:cubicBezTo>
                  <a:cubicBezTo>
                    <a:pt x="196147" y="1346958"/>
                    <a:pt x="197178" y="1322707"/>
                    <a:pt x="192534" y="1298972"/>
                  </a:cubicBezTo>
                  <a:cubicBezTo>
                    <a:pt x="189954" y="1283493"/>
                    <a:pt x="181183" y="1274205"/>
                    <a:pt x="166220" y="1269561"/>
                  </a:cubicBezTo>
                  <a:cubicBezTo>
                    <a:pt x="126490" y="1257694"/>
                    <a:pt x="86759" y="1245311"/>
                    <a:pt x="47029" y="1232927"/>
                  </a:cubicBezTo>
                  <a:cubicBezTo>
                    <a:pt x="3687" y="1219512"/>
                    <a:pt x="-957" y="1212288"/>
                    <a:pt x="1623" y="1166882"/>
                  </a:cubicBezTo>
                  <a:cubicBezTo>
                    <a:pt x="2139" y="1157594"/>
                    <a:pt x="4203" y="1148307"/>
                    <a:pt x="6267" y="1139535"/>
                  </a:cubicBezTo>
                  <a:cubicBezTo>
                    <a:pt x="12459" y="1116832"/>
                    <a:pt x="25358" y="1106513"/>
                    <a:pt x="49093" y="1105481"/>
                  </a:cubicBezTo>
                  <a:cubicBezTo>
                    <a:pt x="87791" y="1103933"/>
                    <a:pt x="125974" y="1102901"/>
                    <a:pt x="164672" y="1101869"/>
                  </a:cubicBezTo>
                  <a:cubicBezTo>
                    <a:pt x="170348" y="1101869"/>
                    <a:pt x="176023" y="1101353"/>
                    <a:pt x="181699" y="1101353"/>
                  </a:cubicBezTo>
                  <a:cubicBezTo>
                    <a:pt x="207498" y="1102385"/>
                    <a:pt x="220913" y="1087937"/>
                    <a:pt x="227621" y="1065234"/>
                  </a:cubicBezTo>
                  <a:cubicBezTo>
                    <a:pt x="232781" y="1048207"/>
                    <a:pt x="237425" y="1031180"/>
                    <a:pt x="241036" y="1014153"/>
                  </a:cubicBezTo>
                  <a:cubicBezTo>
                    <a:pt x="245680" y="990418"/>
                    <a:pt x="240005" y="979066"/>
                    <a:pt x="219366" y="965651"/>
                  </a:cubicBezTo>
                  <a:cubicBezTo>
                    <a:pt x="184279" y="943464"/>
                    <a:pt x="148676" y="921277"/>
                    <a:pt x="113590" y="899605"/>
                  </a:cubicBezTo>
                  <a:cubicBezTo>
                    <a:pt x="82116" y="879997"/>
                    <a:pt x="77472" y="867614"/>
                    <a:pt x="89855" y="832012"/>
                  </a:cubicBezTo>
                  <a:cubicBezTo>
                    <a:pt x="93467" y="820660"/>
                    <a:pt x="98111" y="809309"/>
                    <a:pt x="104818" y="799505"/>
                  </a:cubicBezTo>
                  <a:cubicBezTo>
                    <a:pt x="115654" y="782994"/>
                    <a:pt x="130617" y="774738"/>
                    <a:pt x="151256" y="779898"/>
                  </a:cubicBezTo>
                  <a:cubicBezTo>
                    <a:pt x="195114" y="790217"/>
                    <a:pt x="239489" y="799505"/>
                    <a:pt x="283347" y="810341"/>
                  </a:cubicBezTo>
                  <a:cubicBezTo>
                    <a:pt x="303469" y="815500"/>
                    <a:pt x="318949" y="810857"/>
                    <a:pt x="331332" y="794345"/>
                  </a:cubicBezTo>
                  <a:cubicBezTo>
                    <a:pt x="344232" y="776802"/>
                    <a:pt x="355584" y="757711"/>
                    <a:pt x="363839" y="737588"/>
                  </a:cubicBezTo>
                  <a:cubicBezTo>
                    <a:pt x="371063" y="719529"/>
                    <a:pt x="368999" y="704049"/>
                    <a:pt x="354551" y="689086"/>
                  </a:cubicBezTo>
                  <a:cubicBezTo>
                    <a:pt x="324625" y="658643"/>
                    <a:pt x="296246" y="627169"/>
                    <a:pt x="266835" y="595694"/>
                  </a:cubicBezTo>
                  <a:cubicBezTo>
                    <a:pt x="244132" y="570927"/>
                    <a:pt x="243100" y="556996"/>
                    <a:pt x="261675" y="529133"/>
                  </a:cubicBezTo>
                  <a:cubicBezTo>
                    <a:pt x="264771" y="525005"/>
                    <a:pt x="267351" y="520361"/>
                    <a:pt x="270447" y="516233"/>
                  </a:cubicBezTo>
                  <a:cubicBezTo>
                    <a:pt x="296762" y="481663"/>
                    <a:pt x="311209" y="478567"/>
                    <a:pt x="349907" y="498690"/>
                  </a:cubicBezTo>
                  <a:cubicBezTo>
                    <a:pt x="386026" y="517781"/>
                    <a:pt x="422144" y="536357"/>
                    <a:pt x="457231" y="555964"/>
                  </a:cubicBezTo>
                  <a:cubicBezTo>
                    <a:pt x="475806" y="566283"/>
                    <a:pt x="492318" y="564219"/>
                    <a:pt x="507797" y="551320"/>
                  </a:cubicBezTo>
                  <a:cubicBezTo>
                    <a:pt x="523276" y="538421"/>
                    <a:pt x="537723" y="523973"/>
                    <a:pt x="551139" y="508494"/>
                  </a:cubicBezTo>
                  <a:cubicBezTo>
                    <a:pt x="564555" y="492499"/>
                    <a:pt x="567650" y="476503"/>
                    <a:pt x="556815" y="456896"/>
                  </a:cubicBezTo>
                  <a:cubicBezTo>
                    <a:pt x="535143" y="418198"/>
                    <a:pt x="515020" y="378983"/>
                    <a:pt x="494381" y="339769"/>
                  </a:cubicBezTo>
                  <a:cubicBezTo>
                    <a:pt x="480966" y="313970"/>
                    <a:pt x="484062" y="300039"/>
                    <a:pt x="505217" y="280432"/>
                  </a:cubicBezTo>
                  <a:cubicBezTo>
                    <a:pt x="515020" y="271144"/>
                    <a:pt x="525856" y="263405"/>
                    <a:pt x="537723" y="256181"/>
                  </a:cubicBezTo>
                  <a:cubicBezTo>
                    <a:pt x="558362" y="244313"/>
                    <a:pt x="572810" y="245861"/>
                    <a:pt x="590353" y="261857"/>
                  </a:cubicBezTo>
                  <a:cubicBezTo>
                    <a:pt x="620280" y="289203"/>
                    <a:pt x="650207" y="317066"/>
                    <a:pt x="679617" y="344929"/>
                  </a:cubicBezTo>
                  <a:cubicBezTo>
                    <a:pt x="710576" y="374340"/>
                    <a:pt x="717284" y="375372"/>
                    <a:pt x="754950" y="355765"/>
                  </a:cubicBezTo>
                  <a:cubicBezTo>
                    <a:pt x="769913" y="348025"/>
                    <a:pt x="783845" y="339769"/>
                    <a:pt x="797260" y="329450"/>
                  </a:cubicBezTo>
                  <a:cubicBezTo>
                    <a:pt x="811707" y="317582"/>
                    <a:pt x="816351" y="303651"/>
                    <a:pt x="811707" y="285076"/>
                  </a:cubicBezTo>
                  <a:cubicBezTo>
                    <a:pt x="800872" y="242249"/>
                    <a:pt x="791585" y="198907"/>
                    <a:pt x="781781" y="156081"/>
                  </a:cubicBezTo>
                  <a:cubicBezTo>
                    <a:pt x="775589" y="128218"/>
                    <a:pt x="782297" y="114287"/>
                    <a:pt x="807064" y="100872"/>
                  </a:cubicBezTo>
                  <a:cubicBezTo>
                    <a:pt x="818415" y="95196"/>
                    <a:pt x="829766" y="90552"/>
                    <a:pt x="841634" y="86424"/>
                  </a:cubicBezTo>
                  <a:cubicBezTo>
                    <a:pt x="866917" y="78685"/>
                    <a:pt x="881364" y="83328"/>
                    <a:pt x="896328" y="106031"/>
                  </a:cubicBezTo>
                  <a:cubicBezTo>
                    <a:pt x="920062" y="142666"/>
                    <a:pt x="943798" y="179300"/>
                    <a:pt x="965469" y="217483"/>
                  </a:cubicBezTo>
                  <a:cubicBezTo>
                    <a:pt x="976820" y="237090"/>
                    <a:pt x="992299" y="243797"/>
                    <a:pt x="1013455" y="240702"/>
                  </a:cubicBezTo>
                  <a:cubicBezTo>
                    <a:pt x="1035641" y="237090"/>
                    <a:pt x="1057313" y="231414"/>
                    <a:pt x="1077952" y="222642"/>
                  </a:cubicBezTo>
                  <a:cubicBezTo>
                    <a:pt x="1092915" y="215935"/>
                    <a:pt x="1101171" y="205615"/>
                    <a:pt x="1101687" y="188072"/>
                  </a:cubicBezTo>
                  <a:cubicBezTo>
                    <a:pt x="1102719" y="143182"/>
                    <a:pt x="1105298" y="98808"/>
                    <a:pt x="1106847" y="53918"/>
                  </a:cubicBezTo>
                  <a:cubicBezTo>
                    <a:pt x="1107878" y="25023"/>
                    <a:pt x="1117166" y="12640"/>
                    <a:pt x="1145029" y="4900"/>
                  </a:cubicBezTo>
                  <a:cubicBezTo>
                    <a:pt x="1149672" y="3868"/>
                    <a:pt x="1154316" y="2320"/>
                    <a:pt x="1158960" y="1804"/>
                  </a:cubicBezTo>
                  <a:cubicBezTo>
                    <a:pt x="1171731" y="385"/>
                    <a:pt x="1182083" y="-325"/>
                    <a:pt x="1190637" y="143"/>
                  </a:cubicBezTo>
                  <a:close/>
                </a:path>
              </a:pathLst>
            </a:custGeom>
            <a:solidFill>
              <a:schemeClr val="bg1"/>
            </a:solidFill>
            <a:ln w="5155"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grpSp>
      <p:grpSp>
        <p:nvGrpSpPr>
          <p:cNvPr id="36" name="Group 35">
            <a:extLst>
              <a:ext uri="{FF2B5EF4-FFF2-40B4-BE49-F238E27FC236}">
                <a16:creationId xmlns:a16="http://schemas.microsoft.com/office/drawing/2014/main" id="{3D6B3A42-7A73-4839-B087-1ED41F0410E1}"/>
              </a:ext>
            </a:extLst>
          </p:cNvPr>
          <p:cNvGrpSpPr/>
          <p:nvPr/>
        </p:nvGrpSpPr>
        <p:grpSpPr>
          <a:xfrm>
            <a:off x="7130184" y="1583603"/>
            <a:ext cx="5130744" cy="823446"/>
            <a:chOff x="611559" y="2708920"/>
            <a:chExt cx="2675111" cy="823446"/>
          </a:xfrm>
        </p:grpSpPr>
        <p:sp>
          <p:nvSpPr>
            <p:cNvPr id="37" name="Rounded Rectangle 58">
              <a:extLst>
                <a:ext uri="{FF2B5EF4-FFF2-40B4-BE49-F238E27FC236}">
                  <a16:creationId xmlns:a16="http://schemas.microsoft.com/office/drawing/2014/main" id="{38BC4B03-DEE4-4394-BE14-577BA81D6CA1}"/>
                </a:ext>
              </a:extLst>
            </p:cNvPr>
            <p:cNvSpPr/>
            <p:nvPr/>
          </p:nvSpPr>
          <p:spPr>
            <a:xfrm>
              <a:off x="611559" y="2708920"/>
              <a:ext cx="1772278" cy="379785"/>
            </a:xfrm>
            <a:prstGeom prst="roundRect">
              <a:avLst>
                <a:gd name="adj" fmla="val 50000"/>
              </a:avLst>
            </a:prstGeom>
            <a:solidFill>
              <a:schemeClr val="accent3"/>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white"/>
                </a:solidFill>
                <a:effectLst/>
                <a:uLnTx/>
                <a:uFillTx/>
                <a:latin typeface="Montserrat" panose="00000500000000000000" pitchFamily="2" charset="0"/>
                <a:ea typeface="맑은 고딕" panose="020B0503020000020004" pitchFamily="34" charset="-127"/>
              </a:endParaRPr>
            </a:p>
          </p:txBody>
        </p:sp>
        <p:sp>
          <p:nvSpPr>
            <p:cNvPr id="38" name="TextBox 37">
              <a:extLst>
                <a:ext uri="{FF2B5EF4-FFF2-40B4-BE49-F238E27FC236}">
                  <a16:creationId xmlns:a16="http://schemas.microsoft.com/office/drawing/2014/main" id="{99B9FFEE-5740-47F7-9275-063717E3C247}"/>
                </a:ext>
              </a:extLst>
            </p:cNvPr>
            <p:cNvSpPr txBox="1"/>
            <p:nvPr/>
          </p:nvSpPr>
          <p:spPr>
            <a:xfrm>
              <a:off x="665833" y="3193812"/>
              <a:ext cx="262083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ea typeface="맑은 고딕" panose="020B0503020000020004" pitchFamily="34" charset="-127"/>
                  <a:cs typeface="Arial" pitchFamily="34" charset="0"/>
                </a:rPr>
                <a:t>Expanded Client base</a:t>
              </a:r>
              <a:endParaRPr kumimoji="0" lang="ko-KR" altLang="en-US" sz="1600" b="1"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ea typeface="맑은 고딕" panose="020B0503020000020004" pitchFamily="34" charset="-127"/>
                <a:cs typeface="Arial" pitchFamily="34" charset="0"/>
              </a:endParaRPr>
            </a:p>
          </p:txBody>
        </p:sp>
        <p:sp>
          <p:nvSpPr>
            <p:cNvPr id="39" name="TextBox 38">
              <a:extLst>
                <a:ext uri="{FF2B5EF4-FFF2-40B4-BE49-F238E27FC236}">
                  <a16:creationId xmlns:a16="http://schemas.microsoft.com/office/drawing/2014/main" id="{E9661971-F0C0-4314-8CE1-CE6CD4EAE420}"/>
                </a:ext>
              </a:extLst>
            </p:cNvPr>
            <p:cNvSpPr txBox="1"/>
            <p:nvPr/>
          </p:nvSpPr>
          <p:spPr>
            <a:xfrm>
              <a:off x="665833" y="2718963"/>
              <a:ext cx="1858283"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1" i="1" u="none" strike="noStrike" kern="1200" cap="none" spc="0" normalizeH="0" baseline="0" noProof="0" dirty="0">
                  <a:ln>
                    <a:noFill/>
                  </a:ln>
                  <a:solidFill>
                    <a:prstClr val="white"/>
                  </a:solidFill>
                  <a:effectLst/>
                  <a:uLnTx/>
                  <a:uFillTx/>
                  <a:latin typeface="Montserrat" panose="00000500000000000000" pitchFamily="2" charset="0"/>
                  <a:ea typeface="Calibri" panose="020F0502020204030204" pitchFamily="34" charset="0"/>
                  <a:cs typeface="Calibri" panose="020F0502020204030204" pitchFamily="34" charset="0"/>
                  <a:sym typeface="Poppins"/>
                </a:rPr>
                <a:t>Clientele</a:t>
              </a:r>
              <a:endParaRPr kumimoji="0" lang="en-IN" sz="1400" b="1" i="1" u="none" strike="noStrike" kern="1200" cap="none" spc="0" normalizeH="0" baseline="0" noProof="0" dirty="0">
                <a:ln>
                  <a:noFill/>
                </a:ln>
                <a:solidFill>
                  <a:prstClr val="white"/>
                </a:solidFill>
                <a:effectLst/>
                <a:uLnTx/>
                <a:uFillTx/>
                <a:latin typeface="Montserrat" panose="00000500000000000000" pitchFamily="2" charset="0"/>
                <a:ea typeface="Calibri" panose="020F0502020204030204" pitchFamily="34" charset="0"/>
                <a:cs typeface="Calibri" panose="020F0502020204030204" pitchFamily="34" charset="0"/>
                <a:sym typeface="Poppin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altLang="ko-KR" sz="1800" b="1" i="0" u="none" strike="noStrike" kern="1200" cap="none" spc="0" normalizeH="0" baseline="0" noProof="0" dirty="0">
                <a:ln>
                  <a:noFill/>
                </a:ln>
                <a:solidFill>
                  <a:prstClr val="white"/>
                </a:solidFill>
                <a:effectLst/>
                <a:uLnTx/>
                <a:uFillTx/>
                <a:latin typeface="Montserrat" panose="00000500000000000000" pitchFamily="2" charset="0"/>
                <a:ea typeface="맑은 고딕" panose="020B0503020000020004" pitchFamily="34" charset="-127"/>
                <a:cs typeface="Arial" pitchFamily="34" charset="0"/>
              </a:endParaRPr>
            </a:p>
          </p:txBody>
        </p:sp>
      </p:grpSp>
      <p:grpSp>
        <p:nvGrpSpPr>
          <p:cNvPr id="40" name="Group 39">
            <a:extLst>
              <a:ext uri="{FF2B5EF4-FFF2-40B4-BE49-F238E27FC236}">
                <a16:creationId xmlns:a16="http://schemas.microsoft.com/office/drawing/2014/main" id="{1622319E-62B8-40DD-A2E7-4A1D33A84825}"/>
              </a:ext>
            </a:extLst>
          </p:cNvPr>
          <p:cNvGrpSpPr/>
          <p:nvPr/>
        </p:nvGrpSpPr>
        <p:grpSpPr>
          <a:xfrm>
            <a:off x="7130184" y="2494543"/>
            <a:ext cx="5130744" cy="1008112"/>
            <a:chOff x="611559" y="2708920"/>
            <a:chExt cx="2675111" cy="1008112"/>
          </a:xfrm>
        </p:grpSpPr>
        <p:sp>
          <p:nvSpPr>
            <p:cNvPr id="41" name="Rounded Rectangle 64">
              <a:extLst>
                <a:ext uri="{FF2B5EF4-FFF2-40B4-BE49-F238E27FC236}">
                  <a16:creationId xmlns:a16="http://schemas.microsoft.com/office/drawing/2014/main" id="{BCC66D0D-7351-4839-B06F-388BA76A862F}"/>
                </a:ext>
              </a:extLst>
            </p:cNvPr>
            <p:cNvSpPr/>
            <p:nvPr/>
          </p:nvSpPr>
          <p:spPr>
            <a:xfrm>
              <a:off x="611559" y="2708920"/>
              <a:ext cx="1772278" cy="379785"/>
            </a:xfrm>
            <a:prstGeom prst="roundRect">
              <a:avLst>
                <a:gd name="adj" fmla="val 50000"/>
              </a:avLst>
            </a:prstGeom>
            <a:solidFill>
              <a:schemeClr val="accent2"/>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prstClr val="white"/>
                </a:solidFill>
                <a:effectLst/>
                <a:uLnTx/>
                <a:uFillTx/>
                <a:latin typeface="Montserrat" panose="00000500000000000000" pitchFamily="2" charset="0"/>
                <a:ea typeface="맑은 고딕" panose="020B0503020000020004" pitchFamily="34" charset="-127"/>
              </a:endParaRPr>
            </a:p>
          </p:txBody>
        </p:sp>
        <p:sp>
          <p:nvSpPr>
            <p:cNvPr id="42" name="TextBox 41">
              <a:extLst>
                <a:ext uri="{FF2B5EF4-FFF2-40B4-BE49-F238E27FC236}">
                  <a16:creationId xmlns:a16="http://schemas.microsoft.com/office/drawing/2014/main" id="{BEAAC7A1-F2AE-4CC2-AB7A-F80BB0AE6D51}"/>
                </a:ext>
              </a:extLst>
            </p:cNvPr>
            <p:cNvSpPr txBox="1"/>
            <p:nvPr/>
          </p:nvSpPr>
          <p:spPr>
            <a:xfrm>
              <a:off x="665833" y="3193812"/>
              <a:ext cx="262083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1" i="0" u="none" strike="noStrike" kern="1200" cap="none" spc="0" normalizeH="0" baseline="0" noProof="0" dirty="0">
                  <a:ln>
                    <a:noFill/>
                  </a:ln>
                  <a:solidFill>
                    <a:prstClr val="black"/>
                  </a:solidFill>
                  <a:effectLst/>
                  <a:uLnTx/>
                  <a:uFillTx/>
                  <a:latin typeface="Montserrat" panose="00000500000000000000" pitchFamily="2" charset="0"/>
                  <a:ea typeface="Calibri" panose="020F0502020204030204" pitchFamily="34" charset="0"/>
                  <a:cs typeface="Calibri" panose="020F0502020204030204" pitchFamily="34" charset="0"/>
                  <a:sym typeface="Poppins"/>
                </a:rPr>
                <a:t>Access to specialized expertise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ea typeface="맑은 고딕" panose="020B0503020000020004" pitchFamily="34" charset="-127"/>
                <a:cs typeface="Arial" pitchFamily="34" charset="0"/>
              </a:endParaRPr>
            </a:p>
          </p:txBody>
        </p:sp>
        <p:sp>
          <p:nvSpPr>
            <p:cNvPr id="43" name="TextBox 42">
              <a:extLst>
                <a:ext uri="{FF2B5EF4-FFF2-40B4-BE49-F238E27FC236}">
                  <a16:creationId xmlns:a16="http://schemas.microsoft.com/office/drawing/2014/main" id="{3F78CA2E-E7E4-40CC-93E1-3F8D99D7CAAF}"/>
                </a:ext>
              </a:extLst>
            </p:cNvPr>
            <p:cNvSpPr txBox="1"/>
            <p:nvPr/>
          </p:nvSpPr>
          <p:spPr>
            <a:xfrm>
              <a:off x="665833" y="2744923"/>
              <a:ext cx="150122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altLang="ko-KR" sz="1600" b="1" i="1" u="none" strike="noStrike" kern="1200" cap="none" spc="0" normalizeH="0" baseline="0" noProof="0" dirty="0">
                  <a:ln>
                    <a:noFill/>
                  </a:ln>
                  <a:solidFill>
                    <a:prstClr val="white"/>
                  </a:solidFill>
                  <a:effectLst/>
                  <a:uLnTx/>
                  <a:uFillTx/>
                  <a:latin typeface="Montserrat" panose="00000500000000000000" pitchFamily="2" charset="0"/>
                  <a:ea typeface="맑은 고딕" panose="020B0503020000020004" pitchFamily="34" charset="-127"/>
                  <a:cs typeface="Arial" pitchFamily="34" charset="0"/>
                </a:rPr>
                <a:t>Expertise</a:t>
              </a:r>
              <a:endParaRPr kumimoji="0" lang="ko-KR" altLang="en-US" sz="1600" b="1" i="1" u="none" strike="noStrike" kern="1200" cap="none" spc="0" normalizeH="0" baseline="0" noProof="0" dirty="0">
                <a:ln>
                  <a:noFill/>
                </a:ln>
                <a:solidFill>
                  <a:prstClr val="white"/>
                </a:solidFill>
                <a:effectLst/>
                <a:uLnTx/>
                <a:uFillTx/>
                <a:latin typeface="Montserrat" panose="00000500000000000000" pitchFamily="2" charset="0"/>
                <a:ea typeface="맑은 고딕" panose="020B0503020000020004" pitchFamily="34" charset="-127"/>
                <a:cs typeface="Arial" pitchFamily="34" charset="0"/>
              </a:endParaRPr>
            </a:p>
          </p:txBody>
        </p:sp>
      </p:grpSp>
      <p:grpSp>
        <p:nvGrpSpPr>
          <p:cNvPr id="44" name="Group 43">
            <a:extLst>
              <a:ext uri="{FF2B5EF4-FFF2-40B4-BE49-F238E27FC236}">
                <a16:creationId xmlns:a16="http://schemas.microsoft.com/office/drawing/2014/main" id="{7EC4FA91-1440-4EE4-9D9E-461AA8288FB3}"/>
              </a:ext>
            </a:extLst>
          </p:cNvPr>
          <p:cNvGrpSpPr/>
          <p:nvPr/>
        </p:nvGrpSpPr>
        <p:grpSpPr>
          <a:xfrm>
            <a:off x="7149185" y="3411871"/>
            <a:ext cx="5142181" cy="827222"/>
            <a:chOff x="611559" y="2708920"/>
            <a:chExt cx="2681074" cy="827222"/>
          </a:xfrm>
        </p:grpSpPr>
        <p:sp>
          <p:nvSpPr>
            <p:cNvPr id="45" name="Rounded Rectangle 68">
              <a:extLst>
                <a:ext uri="{FF2B5EF4-FFF2-40B4-BE49-F238E27FC236}">
                  <a16:creationId xmlns:a16="http://schemas.microsoft.com/office/drawing/2014/main" id="{0A390A04-6EFA-4D4B-AC76-BF81BF31BB02}"/>
                </a:ext>
              </a:extLst>
            </p:cNvPr>
            <p:cNvSpPr/>
            <p:nvPr/>
          </p:nvSpPr>
          <p:spPr>
            <a:xfrm>
              <a:off x="611559" y="2708920"/>
              <a:ext cx="1772278" cy="379785"/>
            </a:xfrm>
            <a:prstGeom prst="roundRect">
              <a:avLst>
                <a:gd name="adj" fmla="val 50000"/>
              </a:avLst>
            </a:prstGeom>
            <a:solidFill>
              <a:schemeClr val="accent1"/>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white"/>
                </a:solidFill>
                <a:effectLst/>
                <a:uLnTx/>
                <a:uFillTx/>
                <a:latin typeface="Montserrat" panose="00000500000000000000" pitchFamily="2" charset="0"/>
                <a:ea typeface="맑은 고딕" panose="020B0503020000020004" pitchFamily="34" charset="-127"/>
              </a:endParaRPr>
            </a:p>
          </p:txBody>
        </p:sp>
        <p:sp>
          <p:nvSpPr>
            <p:cNvPr id="46" name="TextBox 45">
              <a:extLst>
                <a:ext uri="{FF2B5EF4-FFF2-40B4-BE49-F238E27FC236}">
                  <a16:creationId xmlns:a16="http://schemas.microsoft.com/office/drawing/2014/main" id="{B2EF9F39-35B6-425D-BD0E-C58034064D9D}"/>
                </a:ext>
              </a:extLst>
            </p:cNvPr>
            <p:cNvSpPr txBox="1"/>
            <p:nvPr/>
          </p:nvSpPr>
          <p:spPr>
            <a:xfrm>
              <a:off x="671796" y="3197588"/>
              <a:ext cx="262083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altLang="ko-KR" sz="1600" b="1" i="0" u="none" strike="noStrike" kern="1200" cap="none" spc="0" normalizeH="0" baseline="0" noProof="0" dirty="0">
                  <a:ln>
                    <a:noFill/>
                  </a:ln>
                  <a:solidFill>
                    <a:prstClr val="black"/>
                  </a:solidFill>
                  <a:effectLst/>
                  <a:uLnTx/>
                  <a:uFillTx/>
                  <a:latin typeface="Montserrat" panose="00000500000000000000" pitchFamily="2" charset="0"/>
                  <a:ea typeface="Calibri" panose="020F0502020204030204" pitchFamily="34" charset="0"/>
                  <a:cs typeface="Calibri" panose="020F0502020204030204" pitchFamily="34" charset="0"/>
                </a:rPr>
                <a:t>Enhanced market presence</a:t>
              </a:r>
              <a:endParaRPr kumimoji="0" lang="ko-KR" altLang="en-US" sz="1600" b="1" i="0" u="none" strike="noStrike" kern="1200" cap="none" spc="0" normalizeH="0" baseline="0" noProof="0" dirty="0">
                <a:ln>
                  <a:noFill/>
                </a:ln>
                <a:solidFill>
                  <a:prstClr val="black"/>
                </a:solidFill>
                <a:effectLst/>
                <a:uLnTx/>
                <a:uFillTx/>
                <a:latin typeface="Montserrat" panose="00000500000000000000" pitchFamily="2" charset="0"/>
                <a:ea typeface="맑은 고딕" panose="020B0503020000020004" pitchFamily="34" charset="-127"/>
                <a:cs typeface="Calibri" panose="020F0502020204030204" pitchFamily="34" charset="0"/>
              </a:endParaRPr>
            </a:p>
          </p:txBody>
        </p:sp>
        <p:sp>
          <p:nvSpPr>
            <p:cNvPr id="47" name="TextBox 46">
              <a:extLst>
                <a:ext uri="{FF2B5EF4-FFF2-40B4-BE49-F238E27FC236}">
                  <a16:creationId xmlns:a16="http://schemas.microsoft.com/office/drawing/2014/main" id="{263906D9-7489-4B64-9BE6-8E18FD685DED}"/>
                </a:ext>
              </a:extLst>
            </p:cNvPr>
            <p:cNvSpPr txBox="1"/>
            <p:nvPr/>
          </p:nvSpPr>
          <p:spPr>
            <a:xfrm>
              <a:off x="665833" y="2744923"/>
              <a:ext cx="150122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altLang="ko-KR" sz="1600" b="1" i="1" u="none" strike="noStrike" kern="1200" cap="none" spc="0" normalizeH="0" baseline="0" noProof="0" dirty="0">
                  <a:ln>
                    <a:noFill/>
                  </a:ln>
                  <a:solidFill>
                    <a:prstClr val="white"/>
                  </a:solidFill>
                  <a:effectLst/>
                  <a:uLnTx/>
                  <a:uFillTx/>
                  <a:latin typeface="Montserrat" panose="00000500000000000000" pitchFamily="2" charset="0"/>
                  <a:ea typeface="맑은 고딕" panose="020B0503020000020004" pitchFamily="34" charset="-127"/>
                  <a:cs typeface="Poppins"/>
                </a:rPr>
                <a:t>Market</a:t>
              </a:r>
              <a:endParaRPr kumimoji="0" lang="ko-KR" altLang="en-US" sz="1400" b="1" i="1" u="none" strike="noStrike" kern="1200" cap="none" spc="0" normalizeH="0" baseline="0" noProof="0" dirty="0">
                <a:ln>
                  <a:noFill/>
                </a:ln>
                <a:solidFill>
                  <a:prstClr val="white"/>
                </a:solidFill>
                <a:effectLst/>
                <a:uLnTx/>
                <a:uFillTx/>
                <a:latin typeface="Montserrat" panose="00000500000000000000" pitchFamily="2" charset="0"/>
                <a:ea typeface="맑은 고딕" panose="020B0503020000020004" pitchFamily="34" charset="-127"/>
                <a:cs typeface="Poppins"/>
              </a:endParaRPr>
            </a:p>
          </p:txBody>
        </p:sp>
      </p:grpSp>
      <p:sp>
        <p:nvSpPr>
          <p:cNvPr id="3" name="TextBox 2">
            <a:extLst>
              <a:ext uri="{FF2B5EF4-FFF2-40B4-BE49-F238E27FC236}">
                <a16:creationId xmlns:a16="http://schemas.microsoft.com/office/drawing/2014/main" id="{7FBD46B1-9B43-50FB-CBCA-24639140F313}"/>
              </a:ext>
            </a:extLst>
          </p:cNvPr>
          <p:cNvSpPr txBox="1"/>
          <p:nvPr/>
        </p:nvSpPr>
        <p:spPr>
          <a:xfrm>
            <a:off x="954438" y="216008"/>
            <a:ext cx="10664696" cy="120032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effectLst/>
                <a:uLnTx/>
                <a:uFillTx/>
                <a:latin typeface="Montserrat" panose="00000500000000000000" pitchFamily="2" charset="0"/>
              </a:rPr>
              <a:t>How </a:t>
            </a:r>
            <a:r>
              <a:rPr kumimoji="0" lang="en-US" sz="3600" b="1" i="0" u="none" strike="noStrike" kern="1200" cap="none" spc="0" normalizeH="0" baseline="0" noProof="0" dirty="0">
                <a:ln>
                  <a:noFill/>
                </a:ln>
                <a:solidFill>
                  <a:srgbClr val="FF0000"/>
                </a:solidFill>
                <a:effectLst/>
                <a:uLnTx/>
                <a:uFillTx/>
                <a:latin typeface="Montserrat" panose="00000500000000000000" pitchFamily="2" charset="0"/>
              </a:rPr>
              <a:t>Aggregation Empowers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Montserrat" panose="00000500000000000000" pitchFamily="2" charset="0"/>
              </a:rPr>
              <a:t>CA Firms</a:t>
            </a:r>
            <a:endParaRPr kumimoji="0" lang="en-IN" sz="3600" b="1" i="0" u="none" strike="noStrike" kern="1200" cap="none" spc="0" normalizeH="0" baseline="0" noProof="0" dirty="0">
              <a:ln>
                <a:noFill/>
              </a:ln>
              <a:solidFill>
                <a:srgbClr val="FF0000"/>
              </a:solidFill>
              <a:effectLst/>
              <a:uLnTx/>
              <a:uFillTx/>
              <a:latin typeface="Montserrat" panose="00000500000000000000" pitchFamily="2" charset="0"/>
            </a:endParaRPr>
          </a:p>
        </p:txBody>
      </p:sp>
      <p:grpSp>
        <p:nvGrpSpPr>
          <p:cNvPr id="7" name="Group 6">
            <a:extLst>
              <a:ext uri="{FF2B5EF4-FFF2-40B4-BE49-F238E27FC236}">
                <a16:creationId xmlns:a16="http://schemas.microsoft.com/office/drawing/2014/main" id="{4A99E8B7-B64E-19F0-7714-FDEDF785D5A7}"/>
              </a:ext>
            </a:extLst>
          </p:cNvPr>
          <p:cNvGrpSpPr/>
          <p:nvPr/>
        </p:nvGrpSpPr>
        <p:grpSpPr>
          <a:xfrm>
            <a:off x="7160622" y="4322811"/>
            <a:ext cx="5158069" cy="850677"/>
            <a:chOff x="611559" y="2708920"/>
            <a:chExt cx="2689358" cy="850677"/>
          </a:xfrm>
        </p:grpSpPr>
        <p:sp>
          <p:nvSpPr>
            <p:cNvPr id="8" name="Rounded Rectangle 58">
              <a:extLst>
                <a:ext uri="{FF2B5EF4-FFF2-40B4-BE49-F238E27FC236}">
                  <a16:creationId xmlns:a16="http://schemas.microsoft.com/office/drawing/2014/main" id="{EA369E92-798C-E305-AEDC-AD4749680BA7}"/>
                </a:ext>
              </a:extLst>
            </p:cNvPr>
            <p:cNvSpPr/>
            <p:nvPr/>
          </p:nvSpPr>
          <p:spPr>
            <a:xfrm>
              <a:off x="611559" y="2708920"/>
              <a:ext cx="1772278" cy="379785"/>
            </a:xfrm>
            <a:prstGeom prst="roundRect">
              <a:avLst>
                <a:gd name="adj" fmla="val 50000"/>
              </a:avLst>
            </a:prstGeom>
            <a:solidFill>
              <a:schemeClr val="accent3"/>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white"/>
                </a:solidFill>
                <a:effectLst/>
                <a:uLnTx/>
                <a:uFillTx/>
                <a:latin typeface="Montserrat" panose="00000500000000000000" pitchFamily="2" charset="0"/>
                <a:ea typeface="맑은 고딕" panose="020B0503020000020004" pitchFamily="34" charset="-127"/>
              </a:endParaRPr>
            </a:p>
          </p:txBody>
        </p:sp>
        <p:sp>
          <p:nvSpPr>
            <p:cNvPr id="9" name="TextBox 8">
              <a:extLst>
                <a:ext uri="{FF2B5EF4-FFF2-40B4-BE49-F238E27FC236}">
                  <a16:creationId xmlns:a16="http://schemas.microsoft.com/office/drawing/2014/main" id="{F36DD4F3-3CB8-3EDC-D26E-6621920599FC}"/>
                </a:ext>
              </a:extLst>
            </p:cNvPr>
            <p:cNvSpPr txBox="1"/>
            <p:nvPr/>
          </p:nvSpPr>
          <p:spPr>
            <a:xfrm>
              <a:off x="680080" y="3221043"/>
              <a:ext cx="262083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ea typeface="맑은 고딕" panose="020B0503020000020004" pitchFamily="34" charset="-127"/>
                  <a:cs typeface="Arial" pitchFamily="34" charset="0"/>
                </a:rPr>
                <a:t>Collaborative Opportunities</a:t>
              </a:r>
              <a:endParaRPr kumimoji="0" lang="ko-KR" altLang="en-US" sz="1600" b="1"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ea typeface="맑은 고딕" panose="020B0503020000020004" pitchFamily="34" charset="-127"/>
                <a:cs typeface="Arial" pitchFamily="34" charset="0"/>
              </a:endParaRPr>
            </a:p>
          </p:txBody>
        </p:sp>
        <p:sp>
          <p:nvSpPr>
            <p:cNvPr id="10" name="TextBox 9">
              <a:extLst>
                <a:ext uri="{FF2B5EF4-FFF2-40B4-BE49-F238E27FC236}">
                  <a16:creationId xmlns:a16="http://schemas.microsoft.com/office/drawing/2014/main" id="{19FD2946-9B3A-A189-FCB8-A2A21348F0C4}"/>
                </a:ext>
              </a:extLst>
            </p:cNvPr>
            <p:cNvSpPr txBox="1"/>
            <p:nvPr/>
          </p:nvSpPr>
          <p:spPr>
            <a:xfrm>
              <a:off x="659870" y="2739005"/>
              <a:ext cx="1858283"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1" i="1" u="none" strike="noStrike" kern="1200" cap="none" spc="0" normalizeH="0" baseline="0" noProof="0" dirty="0">
                  <a:ln>
                    <a:noFill/>
                  </a:ln>
                  <a:solidFill>
                    <a:prstClr val="white"/>
                  </a:solidFill>
                  <a:effectLst/>
                  <a:uLnTx/>
                  <a:uFillTx/>
                  <a:latin typeface="Montserrat" panose="00000500000000000000" pitchFamily="2" charset="0"/>
                  <a:ea typeface="Poppins"/>
                  <a:cs typeface="Poppins"/>
                  <a:sym typeface="Poppins"/>
                </a:rPr>
                <a:t>Opportunities</a:t>
              </a:r>
              <a:endParaRPr kumimoji="0" lang="en-IN" sz="1400" b="1" i="1" u="none" strike="noStrike" kern="1200" cap="none" spc="0" normalizeH="0" baseline="0" noProof="0" dirty="0">
                <a:ln>
                  <a:noFill/>
                </a:ln>
                <a:solidFill>
                  <a:prstClr val="white"/>
                </a:solidFill>
                <a:effectLst/>
                <a:uLnTx/>
                <a:uFillTx/>
                <a:latin typeface="Montserrat" panose="00000500000000000000" pitchFamily="2" charset="0"/>
                <a:ea typeface="Poppins"/>
                <a:cs typeface="Poppins"/>
                <a:sym typeface="Poppin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altLang="ko-KR" sz="1800" b="1" i="0" u="none" strike="noStrike" kern="1200" cap="none" spc="0" normalizeH="0" baseline="0" noProof="0" dirty="0">
                <a:ln>
                  <a:noFill/>
                </a:ln>
                <a:solidFill>
                  <a:prstClr val="white"/>
                </a:solidFill>
                <a:effectLst/>
                <a:uLnTx/>
                <a:uFillTx/>
                <a:latin typeface="Montserrat" panose="00000500000000000000" pitchFamily="2" charset="0"/>
                <a:ea typeface="맑은 고딕" panose="020B0503020000020004" pitchFamily="34" charset="-127"/>
                <a:cs typeface="Arial" pitchFamily="34" charset="0"/>
              </a:endParaRPr>
            </a:p>
          </p:txBody>
        </p:sp>
      </p:grpSp>
      <p:grpSp>
        <p:nvGrpSpPr>
          <p:cNvPr id="11" name="Group 10">
            <a:extLst>
              <a:ext uri="{FF2B5EF4-FFF2-40B4-BE49-F238E27FC236}">
                <a16:creationId xmlns:a16="http://schemas.microsoft.com/office/drawing/2014/main" id="{63DE9BD2-1D7A-0D31-4BF7-2A49F8B80C49}"/>
              </a:ext>
            </a:extLst>
          </p:cNvPr>
          <p:cNvGrpSpPr/>
          <p:nvPr/>
        </p:nvGrpSpPr>
        <p:grpSpPr>
          <a:xfrm>
            <a:off x="7160622" y="5283231"/>
            <a:ext cx="5130744" cy="1008112"/>
            <a:chOff x="611559" y="2708920"/>
            <a:chExt cx="2675111" cy="1008112"/>
          </a:xfrm>
        </p:grpSpPr>
        <p:sp>
          <p:nvSpPr>
            <p:cNvPr id="12" name="Rounded Rectangle 64">
              <a:extLst>
                <a:ext uri="{FF2B5EF4-FFF2-40B4-BE49-F238E27FC236}">
                  <a16:creationId xmlns:a16="http://schemas.microsoft.com/office/drawing/2014/main" id="{0787EFFD-9306-E493-BBB8-C138F3B39DEF}"/>
                </a:ext>
              </a:extLst>
            </p:cNvPr>
            <p:cNvSpPr/>
            <p:nvPr/>
          </p:nvSpPr>
          <p:spPr>
            <a:xfrm>
              <a:off x="611559" y="2708920"/>
              <a:ext cx="1772278" cy="379785"/>
            </a:xfrm>
            <a:prstGeom prst="roundRect">
              <a:avLst>
                <a:gd name="adj" fmla="val 50000"/>
              </a:avLst>
            </a:prstGeom>
            <a:solidFill>
              <a:schemeClr val="accent2"/>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prstClr val="white"/>
                </a:solidFill>
                <a:effectLst/>
                <a:uLnTx/>
                <a:uFillTx/>
                <a:latin typeface="Montserrat" panose="00000500000000000000" pitchFamily="2" charset="0"/>
                <a:ea typeface="맑은 고딕" panose="020B0503020000020004" pitchFamily="34" charset="-127"/>
              </a:endParaRPr>
            </a:p>
          </p:txBody>
        </p:sp>
        <p:sp>
          <p:nvSpPr>
            <p:cNvPr id="13" name="TextBox 12">
              <a:extLst>
                <a:ext uri="{FF2B5EF4-FFF2-40B4-BE49-F238E27FC236}">
                  <a16:creationId xmlns:a16="http://schemas.microsoft.com/office/drawing/2014/main" id="{0A6F3090-C4DC-22E4-DC73-2F8CE9820607}"/>
                </a:ext>
              </a:extLst>
            </p:cNvPr>
            <p:cNvSpPr txBox="1"/>
            <p:nvPr/>
          </p:nvSpPr>
          <p:spPr>
            <a:xfrm>
              <a:off x="665833" y="3193812"/>
              <a:ext cx="262083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1" i="0" u="none" strike="noStrike" kern="1200" cap="none" spc="0" normalizeH="0" baseline="0" noProof="0" dirty="0">
                  <a:ln>
                    <a:noFill/>
                  </a:ln>
                  <a:solidFill>
                    <a:prstClr val="black"/>
                  </a:solidFill>
                  <a:effectLst/>
                  <a:uLnTx/>
                  <a:uFillTx/>
                  <a:latin typeface="Montserrat" panose="00000500000000000000" pitchFamily="2" charset="0"/>
                  <a:ea typeface="Calibri" panose="020F0502020204030204" pitchFamily="34" charset="0"/>
                  <a:cs typeface="Calibri" panose="020F0502020204030204" pitchFamily="34" charset="0"/>
                  <a:sym typeface="Poppins"/>
                </a:rPr>
                <a:t>Brand Strengthening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ea typeface="맑은 고딕" panose="020B0503020000020004" pitchFamily="34" charset="-127"/>
                <a:cs typeface="Arial" pitchFamily="34" charset="0"/>
              </a:endParaRPr>
            </a:p>
          </p:txBody>
        </p:sp>
        <p:sp>
          <p:nvSpPr>
            <p:cNvPr id="15" name="TextBox 14">
              <a:extLst>
                <a:ext uri="{FF2B5EF4-FFF2-40B4-BE49-F238E27FC236}">
                  <a16:creationId xmlns:a16="http://schemas.microsoft.com/office/drawing/2014/main" id="{68BF4B28-5D4A-0407-4343-7FBEC70B85F0}"/>
                </a:ext>
              </a:extLst>
            </p:cNvPr>
            <p:cNvSpPr txBox="1"/>
            <p:nvPr/>
          </p:nvSpPr>
          <p:spPr>
            <a:xfrm>
              <a:off x="665833" y="2744923"/>
              <a:ext cx="150122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altLang="ko-KR" sz="1600" b="1" i="1" u="none" strike="noStrike" kern="1200" cap="none" spc="0" normalizeH="0" baseline="0" noProof="0" dirty="0">
                  <a:ln>
                    <a:noFill/>
                  </a:ln>
                  <a:solidFill>
                    <a:prstClr val="white"/>
                  </a:solidFill>
                  <a:effectLst/>
                  <a:uLnTx/>
                  <a:uFillTx/>
                  <a:latin typeface="Montserrat" panose="00000500000000000000" pitchFamily="2" charset="0"/>
                  <a:ea typeface="맑은 고딕" panose="020B0503020000020004" pitchFamily="34" charset="-127"/>
                  <a:cs typeface="Arial" pitchFamily="34" charset="0"/>
                </a:rPr>
                <a:t>Brand</a:t>
              </a:r>
              <a:endParaRPr kumimoji="0" lang="ko-KR" altLang="en-US" sz="1600" b="1" i="1" u="none" strike="noStrike" kern="1200" cap="none" spc="0" normalizeH="0" baseline="0" noProof="0" dirty="0">
                <a:ln>
                  <a:noFill/>
                </a:ln>
                <a:solidFill>
                  <a:prstClr val="white"/>
                </a:solidFill>
                <a:effectLst/>
                <a:uLnTx/>
                <a:uFillTx/>
                <a:latin typeface="Montserrat" panose="00000500000000000000" pitchFamily="2" charset="0"/>
                <a:ea typeface="맑은 고딕" panose="020B0503020000020004" pitchFamily="34" charset="-127"/>
                <a:cs typeface="Arial" pitchFamily="34" charset="0"/>
              </a:endParaRPr>
            </a:p>
          </p:txBody>
        </p:sp>
      </p:grpSp>
      <p:sp>
        <p:nvSpPr>
          <p:cNvPr id="4" name="Freeform: Shape 3">
            <a:extLst>
              <a:ext uri="{FF2B5EF4-FFF2-40B4-BE49-F238E27FC236}">
                <a16:creationId xmlns:a16="http://schemas.microsoft.com/office/drawing/2014/main" id="{8A8FB604-D6FE-78B0-7529-4C24707B1129}"/>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16</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14809751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46DC9-42FE-4885-FB68-D9978703325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3C1CB8D1-07B5-D483-C3FD-2D7B6F4B873A}"/>
              </a:ext>
            </a:extLst>
          </p:cNvPr>
          <p:cNvSpPr txBox="1"/>
          <p:nvPr/>
        </p:nvSpPr>
        <p:spPr>
          <a:xfrm>
            <a:off x="2727701" y="225884"/>
            <a:ext cx="7718157" cy="923330"/>
          </a:xfrm>
          <a:prstGeom prst="rect">
            <a:avLst/>
          </a:prstGeom>
          <a:noFill/>
        </p:spPr>
        <p:txBody>
          <a:bodyPr wrap="square">
            <a:spAutoFit/>
          </a:bodyPr>
          <a:lstStyle/>
          <a:p>
            <a:pPr algn="ctr"/>
            <a:r>
              <a:rPr lang="en-US" sz="3600" b="1" dirty="0">
                <a:latin typeface="Montserrat" panose="00000500000000000000" pitchFamily="2" charset="0"/>
              </a:rPr>
              <a:t>STATISTICS OF NETWORKS</a:t>
            </a:r>
          </a:p>
          <a:p>
            <a:pPr algn="ctr"/>
            <a:endParaRPr lang="en-US" b="1" dirty="0">
              <a:latin typeface="Montserrat" panose="00000500000000000000" pitchFamily="2" charset="0"/>
            </a:endParaRPr>
          </a:p>
        </p:txBody>
      </p:sp>
      <p:graphicFrame>
        <p:nvGraphicFramePr>
          <p:cNvPr id="5" name="Table 4">
            <a:extLst>
              <a:ext uri="{FF2B5EF4-FFF2-40B4-BE49-F238E27FC236}">
                <a16:creationId xmlns:a16="http://schemas.microsoft.com/office/drawing/2014/main" id="{0FAD9919-1F3B-D4B2-C6C7-B6781762CFD5}"/>
              </a:ext>
            </a:extLst>
          </p:cNvPr>
          <p:cNvGraphicFramePr>
            <a:graphicFrameLocks noGrp="1"/>
          </p:cNvGraphicFramePr>
          <p:nvPr>
            <p:extLst>
              <p:ext uri="{D42A27DB-BD31-4B8C-83A1-F6EECF244321}">
                <p14:modId xmlns:p14="http://schemas.microsoft.com/office/powerpoint/2010/main" val="170346755"/>
              </p:ext>
            </p:extLst>
          </p:nvPr>
        </p:nvGraphicFramePr>
        <p:xfrm>
          <a:off x="6791325" y="3227522"/>
          <a:ext cx="5157869" cy="2242185"/>
        </p:xfrm>
        <a:graphic>
          <a:graphicData uri="http://schemas.openxmlformats.org/drawingml/2006/table">
            <a:tbl>
              <a:tblPr>
                <a:tableStyleId>{616DA210-FB5B-4158-B5E0-FEB733F419BA}</a:tableStyleId>
              </a:tblPr>
              <a:tblGrid>
                <a:gridCol w="2759964">
                  <a:extLst>
                    <a:ext uri="{9D8B030D-6E8A-4147-A177-3AD203B41FA5}">
                      <a16:colId xmlns:a16="http://schemas.microsoft.com/office/drawing/2014/main" val="455163434"/>
                    </a:ext>
                  </a:extLst>
                </a:gridCol>
                <a:gridCol w="2397905">
                  <a:extLst>
                    <a:ext uri="{9D8B030D-6E8A-4147-A177-3AD203B41FA5}">
                      <a16:colId xmlns:a16="http://schemas.microsoft.com/office/drawing/2014/main" val="3199849687"/>
                    </a:ext>
                  </a:extLst>
                </a:gridCol>
              </a:tblGrid>
              <a:tr h="356461">
                <a:tc>
                  <a:txBody>
                    <a:bodyPr/>
                    <a:lstStyle/>
                    <a:p>
                      <a:pPr marL="0" algn="ctr" defTabSz="914400" rtl="0" eaLnBrk="1" fontAlgn="ctr" latinLnBrk="0" hangingPunct="1">
                        <a:buNone/>
                      </a:pPr>
                      <a:r>
                        <a:rPr lang="en-US" sz="2400" b="1" u="none" strike="noStrike" kern="1200" dirty="0">
                          <a:solidFill>
                            <a:schemeClr val="tx1"/>
                          </a:solidFill>
                          <a:effectLst/>
                          <a:latin typeface="Montserrat" panose="00000500000000000000" pitchFamily="2" charset="0"/>
                          <a:ea typeface="+mn-ea"/>
                          <a:cs typeface="+mn-cs"/>
                        </a:rPr>
                        <a:t>Type of Model</a:t>
                      </a:r>
                    </a:p>
                  </a:txBody>
                  <a:tcPr marL="9525" marR="9525" marT="9525" marB="0" anchor="ctr"/>
                </a:tc>
                <a:tc>
                  <a:txBody>
                    <a:bodyPr/>
                    <a:lstStyle/>
                    <a:p>
                      <a:pPr marL="0" algn="ctr" defTabSz="914400" rtl="0" eaLnBrk="1" fontAlgn="ctr" latinLnBrk="0" hangingPunct="1">
                        <a:buNone/>
                      </a:pPr>
                      <a:r>
                        <a:rPr lang="en-US" sz="2400" b="1" u="none" strike="noStrike" kern="1200" dirty="0">
                          <a:solidFill>
                            <a:schemeClr val="tx1"/>
                          </a:solidFill>
                          <a:effectLst/>
                          <a:latin typeface="Montserrat" panose="00000500000000000000" pitchFamily="2" charset="0"/>
                          <a:ea typeface="+mn-ea"/>
                          <a:cs typeface="+mn-cs"/>
                        </a:rPr>
                        <a:t>No. of Networks</a:t>
                      </a:r>
                    </a:p>
                  </a:txBody>
                  <a:tcPr marL="9525" marR="9525" marT="9525" marB="0" anchor="ctr"/>
                </a:tc>
                <a:extLst>
                  <a:ext uri="{0D108BD9-81ED-4DB2-BD59-A6C34878D82A}">
                    <a16:rowId xmlns:a16="http://schemas.microsoft.com/office/drawing/2014/main" val="590753486"/>
                  </a:ext>
                </a:extLst>
              </a:tr>
              <a:tr h="356461">
                <a:tc>
                  <a:txBody>
                    <a:bodyPr/>
                    <a:lstStyle/>
                    <a:p>
                      <a:pPr algn="ctr" fontAlgn="ctr">
                        <a:buNone/>
                      </a:pPr>
                      <a:r>
                        <a:rPr lang="en-US" sz="2400" u="none" strike="noStrike" dirty="0">
                          <a:effectLst/>
                          <a:latin typeface="Montserrat" panose="00000500000000000000" pitchFamily="2" charset="0"/>
                        </a:rPr>
                        <a:t>Alliance Model</a:t>
                      </a:r>
                      <a:endParaRPr lang="en-US" sz="2400" b="0" i="0" u="none" strike="noStrike" dirty="0">
                        <a:solidFill>
                          <a:srgbClr val="333333"/>
                        </a:solidFill>
                        <a:effectLst/>
                        <a:latin typeface="Montserrat" panose="00000500000000000000" pitchFamily="2" charset="0"/>
                      </a:endParaRPr>
                    </a:p>
                  </a:txBody>
                  <a:tcPr marL="9525" marR="9525" marT="9525" marB="0" anchor="ctr"/>
                </a:tc>
                <a:tc>
                  <a:txBody>
                    <a:bodyPr/>
                    <a:lstStyle/>
                    <a:p>
                      <a:pPr marL="0" algn="ctr" defTabSz="914400" rtl="0" eaLnBrk="1" fontAlgn="ctr" latinLnBrk="0" hangingPunct="1">
                        <a:buNone/>
                      </a:pPr>
                      <a:r>
                        <a:rPr lang="en-US" sz="2400" b="0" u="none" strike="noStrike" kern="1200" dirty="0">
                          <a:solidFill>
                            <a:schemeClr val="tx1"/>
                          </a:solidFill>
                          <a:effectLst/>
                          <a:latin typeface="Montserrat" panose="00000500000000000000" pitchFamily="2" charset="0"/>
                          <a:ea typeface="+mn-ea"/>
                          <a:cs typeface="+mn-cs"/>
                        </a:rPr>
                        <a:t>18</a:t>
                      </a:r>
                    </a:p>
                  </a:txBody>
                  <a:tcPr marL="9525" marR="9525" marT="9525" marB="0" anchor="ctr"/>
                </a:tc>
                <a:extLst>
                  <a:ext uri="{0D108BD9-81ED-4DB2-BD59-A6C34878D82A}">
                    <a16:rowId xmlns:a16="http://schemas.microsoft.com/office/drawing/2014/main" val="3822017563"/>
                  </a:ext>
                </a:extLst>
              </a:tr>
              <a:tr h="356461">
                <a:tc>
                  <a:txBody>
                    <a:bodyPr/>
                    <a:lstStyle/>
                    <a:p>
                      <a:pPr algn="ctr" fontAlgn="ctr">
                        <a:buNone/>
                      </a:pPr>
                      <a:r>
                        <a:rPr lang="en-US" sz="2400" u="none" strike="noStrike" dirty="0">
                          <a:effectLst/>
                          <a:latin typeface="Montserrat" panose="00000500000000000000" pitchFamily="2" charset="0"/>
                        </a:rPr>
                        <a:t>Lead Firm Model</a:t>
                      </a:r>
                      <a:endParaRPr lang="en-US" sz="2400" b="0" i="0" u="none" strike="noStrike" dirty="0">
                        <a:solidFill>
                          <a:srgbClr val="333333"/>
                        </a:solidFill>
                        <a:effectLst/>
                        <a:latin typeface="Montserrat" panose="00000500000000000000" pitchFamily="2" charset="0"/>
                      </a:endParaRPr>
                    </a:p>
                  </a:txBody>
                  <a:tcPr marL="9525" marR="9525" marT="9525" marB="0" anchor="ctr"/>
                </a:tc>
                <a:tc>
                  <a:txBody>
                    <a:bodyPr/>
                    <a:lstStyle/>
                    <a:p>
                      <a:pPr marL="0" algn="ctr" defTabSz="914400" rtl="0" eaLnBrk="1" fontAlgn="ctr" latinLnBrk="0" hangingPunct="1">
                        <a:buNone/>
                      </a:pPr>
                      <a:r>
                        <a:rPr lang="en-US" sz="2400" b="0" u="none" strike="noStrike" kern="1200" dirty="0">
                          <a:solidFill>
                            <a:schemeClr val="tx1"/>
                          </a:solidFill>
                          <a:effectLst/>
                          <a:latin typeface="Montserrat" panose="00000500000000000000" pitchFamily="2" charset="0"/>
                          <a:ea typeface="+mn-ea"/>
                          <a:cs typeface="+mn-cs"/>
                        </a:rPr>
                        <a:t>6</a:t>
                      </a:r>
                    </a:p>
                  </a:txBody>
                  <a:tcPr marL="9525" marR="9525" marT="9525" marB="0" anchor="ctr"/>
                </a:tc>
                <a:extLst>
                  <a:ext uri="{0D108BD9-81ED-4DB2-BD59-A6C34878D82A}">
                    <a16:rowId xmlns:a16="http://schemas.microsoft.com/office/drawing/2014/main" val="2094066513"/>
                  </a:ext>
                </a:extLst>
              </a:tr>
              <a:tr h="356461">
                <a:tc>
                  <a:txBody>
                    <a:bodyPr/>
                    <a:lstStyle/>
                    <a:p>
                      <a:pPr algn="ctr" fontAlgn="ctr">
                        <a:buNone/>
                      </a:pPr>
                      <a:r>
                        <a:rPr lang="en-US" sz="2400" u="none" strike="noStrike">
                          <a:effectLst/>
                          <a:latin typeface="Montserrat" panose="00000500000000000000" pitchFamily="2" charset="0"/>
                        </a:rPr>
                        <a:t>Network Model</a:t>
                      </a:r>
                      <a:endParaRPr lang="en-US" sz="2400" b="0" i="0" u="none" strike="noStrike">
                        <a:solidFill>
                          <a:srgbClr val="333333"/>
                        </a:solidFill>
                        <a:effectLst/>
                        <a:latin typeface="Montserrat" panose="00000500000000000000" pitchFamily="2" charset="0"/>
                      </a:endParaRPr>
                    </a:p>
                  </a:txBody>
                  <a:tcPr marL="9525" marR="9525" marT="9525" marB="0" anchor="ctr"/>
                </a:tc>
                <a:tc>
                  <a:txBody>
                    <a:bodyPr/>
                    <a:lstStyle/>
                    <a:p>
                      <a:pPr marL="0" algn="ctr" defTabSz="914400" rtl="0" eaLnBrk="1" fontAlgn="ctr" latinLnBrk="0" hangingPunct="1">
                        <a:buNone/>
                      </a:pPr>
                      <a:r>
                        <a:rPr lang="en-US" sz="2400" b="0" u="none" strike="noStrike" kern="1200" dirty="0">
                          <a:solidFill>
                            <a:schemeClr val="tx1"/>
                          </a:solidFill>
                          <a:effectLst/>
                          <a:latin typeface="Montserrat" panose="00000500000000000000" pitchFamily="2" charset="0"/>
                          <a:ea typeface="+mn-ea"/>
                          <a:cs typeface="+mn-cs"/>
                        </a:rPr>
                        <a:t>103</a:t>
                      </a:r>
                    </a:p>
                  </a:txBody>
                  <a:tcPr marL="9525" marR="9525" marT="9525" marB="0" anchor="ctr"/>
                </a:tc>
                <a:extLst>
                  <a:ext uri="{0D108BD9-81ED-4DB2-BD59-A6C34878D82A}">
                    <a16:rowId xmlns:a16="http://schemas.microsoft.com/office/drawing/2014/main" val="2395484524"/>
                  </a:ext>
                </a:extLst>
              </a:tr>
              <a:tr h="356461">
                <a:tc>
                  <a:txBody>
                    <a:bodyPr/>
                    <a:lstStyle/>
                    <a:p>
                      <a:pPr algn="ctr" fontAlgn="ctr">
                        <a:buNone/>
                      </a:pPr>
                      <a:r>
                        <a:rPr lang="en-US" sz="2400" b="1" u="none" strike="noStrike" dirty="0">
                          <a:effectLst/>
                          <a:latin typeface="Montserrat" panose="00000500000000000000" pitchFamily="2" charset="0"/>
                        </a:rPr>
                        <a:t>Grand Total</a:t>
                      </a:r>
                      <a:endParaRPr lang="en-US" sz="2400" b="1" i="0" u="none" strike="noStrike" dirty="0">
                        <a:solidFill>
                          <a:srgbClr val="333333"/>
                        </a:solidFill>
                        <a:effectLst/>
                        <a:latin typeface="Montserrat" panose="00000500000000000000" pitchFamily="2" charset="0"/>
                      </a:endParaRPr>
                    </a:p>
                  </a:txBody>
                  <a:tcPr marL="9525" marR="9525" marT="9525" marB="0" anchor="ctr"/>
                </a:tc>
                <a:tc>
                  <a:txBody>
                    <a:bodyPr/>
                    <a:lstStyle/>
                    <a:p>
                      <a:pPr algn="ctr" fontAlgn="ctr">
                        <a:buNone/>
                      </a:pPr>
                      <a:r>
                        <a:rPr lang="en-US" sz="2400" b="1" u="none" strike="noStrike" dirty="0">
                          <a:effectLst/>
                          <a:latin typeface="Montserrat" panose="00000500000000000000" pitchFamily="2" charset="0"/>
                        </a:rPr>
                        <a:t>127</a:t>
                      </a:r>
                      <a:endParaRPr lang="en-US" sz="2400" b="1" i="0" u="none" strike="noStrike" dirty="0">
                        <a:solidFill>
                          <a:srgbClr val="333333"/>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3933227091"/>
                  </a:ext>
                </a:extLst>
              </a:tr>
            </a:tbl>
          </a:graphicData>
        </a:graphic>
      </p:graphicFrame>
      <p:sp>
        <p:nvSpPr>
          <p:cNvPr id="6" name="Freeform: Shape 5">
            <a:extLst>
              <a:ext uri="{FF2B5EF4-FFF2-40B4-BE49-F238E27FC236}">
                <a16:creationId xmlns:a16="http://schemas.microsoft.com/office/drawing/2014/main" id="{0CA6EF2B-EA05-CB3E-9C51-A5DDC7EA3F4F}"/>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17</a:t>
            </a:r>
            <a:endParaRPr lang="en-IN" b="1" dirty="0">
              <a:solidFill>
                <a:schemeClr val="bg1"/>
              </a:solidFill>
              <a:latin typeface="Montserrat" panose="00000500000000000000" pitchFamily="2" charset="0"/>
            </a:endParaRPr>
          </a:p>
        </p:txBody>
      </p:sp>
      <p:graphicFrame>
        <p:nvGraphicFramePr>
          <p:cNvPr id="3" name="Chart 2">
            <a:extLst>
              <a:ext uri="{FF2B5EF4-FFF2-40B4-BE49-F238E27FC236}">
                <a16:creationId xmlns:a16="http://schemas.microsoft.com/office/drawing/2014/main" id="{2FD79597-ADA6-F10A-FE09-8B4AC8B439C0}"/>
              </a:ext>
            </a:extLst>
          </p:cNvPr>
          <p:cNvGraphicFramePr>
            <a:graphicFrameLocks/>
          </p:cNvGraphicFramePr>
          <p:nvPr>
            <p:extLst>
              <p:ext uri="{D42A27DB-BD31-4B8C-83A1-F6EECF244321}">
                <p14:modId xmlns:p14="http://schemas.microsoft.com/office/powerpoint/2010/main" val="2874574751"/>
              </p:ext>
            </p:extLst>
          </p:nvPr>
        </p:nvGraphicFramePr>
        <p:xfrm>
          <a:off x="0" y="942975"/>
          <a:ext cx="8610600" cy="568914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550255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375C6-42E3-6316-B383-736E3DFF02EA}"/>
            </a:ext>
          </a:extLst>
        </p:cNvPr>
        <p:cNvGrpSpPr/>
        <p:nvPr/>
      </p:nvGrpSpPr>
      <p:grpSpPr>
        <a:xfrm>
          <a:off x="0" y="0"/>
          <a:ext cx="0" cy="0"/>
          <a:chOff x="0" y="0"/>
          <a:chExt cx="0" cy="0"/>
        </a:xfrm>
      </p:grpSpPr>
      <p:pic>
        <p:nvPicPr>
          <p:cNvPr id="3" name="Picture 2" descr="A group of people shaking hands at a table&#10;&#10;Description automatically generated">
            <a:extLst>
              <a:ext uri="{FF2B5EF4-FFF2-40B4-BE49-F238E27FC236}">
                <a16:creationId xmlns:a16="http://schemas.microsoft.com/office/drawing/2014/main" id="{B423DCCC-BCA0-B96C-238D-9520139E6364}"/>
              </a:ext>
            </a:extLst>
          </p:cNvPr>
          <p:cNvPicPr>
            <a:picLocks noChangeAspect="1"/>
          </p:cNvPicPr>
          <p:nvPr/>
        </p:nvPicPr>
        <p:blipFill>
          <a:blip r:embed="rId2">
            <a:alphaModFix amt="20000"/>
            <a:extLst>
              <a:ext uri="{28A0092B-C50C-407E-A947-70E740481C1C}">
                <a14:useLocalDpi xmlns:a14="http://schemas.microsoft.com/office/drawing/2010/main" val="0"/>
              </a:ext>
            </a:extLst>
          </a:blip>
          <a:stretch>
            <a:fillRect/>
          </a:stretch>
        </p:blipFill>
        <p:spPr>
          <a:xfrm>
            <a:off x="0" y="1"/>
            <a:ext cx="12191999" cy="6860176"/>
          </a:xfrm>
          <a:prstGeom prst="rect">
            <a:avLst/>
          </a:prstGeom>
          <a:effectLst>
            <a:reflection stA="45000" endPos="0" dist="50800" dir="5400000" sy="-100000" algn="bl" rotWithShape="0"/>
          </a:effectLst>
        </p:spPr>
      </p:pic>
      <p:sp>
        <p:nvSpPr>
          <p:cNvPr id="2" name="Title 1">
            <a:extLst>
              <a:ext uri="{FF2B5EF4-FFF2-40B4-BE49-F238E27FC236}">
                <a16:creationId xmlns:a16="http://schemas.microsoft.com/office/drawing/2014/main" id="{A413AF76-5273-1554-D1FD-DC97BC18F90E}"/>
              </a:ext>
            </a:extLst>
          </p:cNvPr>
          <p:cNvSpPr>
            <a:spLocks noGrp="1"/>
          </p:cNvSpPr>
          <p:nvPr>
            <p:ph type="title"/>
          </p:nvPr>
        </p:nvSpPr>
        <p:spPr>
          <a:xfrm>
            <a:off x="1863969" y="2686050"/>
            <a:ext cx="9601200" cy="916686"/>
          </a:xfrm>
        </p:spPr>
        <p:txBody>
          <a:bodyPr>
            <a:noAutofit/>
          </a:bodyPr>
          <a:lstStyle/>
          <a:p>
            <a:pPr algn="ctr"/>
            <a:r>
              <a:rPr lang="en-US" altLang="ko-KR" sz="6000" b="1" dirty="0">
                <a:solidFill>
                  <a:schemeClr val="tx1"/>
                </a:solidFill>
                <a:latin typeface="Montserrat" panose="00000500000000000000" pitchFamily="2" charset="0"/>
                <a:ea typeface="맑은 고딕" panose="020B0503020000020004" pitchFamily="34" charset="-127"/>
              </a:rPr>
              <a:t>NETWORKING</a:t>
            </a:r>
            <a:endParaRPr lang="en-IN" dirty="0"/>
          </a:p>
        </p:txBody>
      </p:sp>
    </p:spTree>
    <p:extLst>
      <p:ext uri="{BB962C8B-B14F-4D97-AF65-F5344CB8AC3E}">
        <p14:creationId xmlns:p14="http://schemas.microsoft.com/office/powerpoint/2010/main" val="22274706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ree photo business concept with wood blocks">
            <a:extLst>
              <a:ext uri="{FF2B5EF4-FFF2-40B4-BE49-F238E27FC236}">
                <a16:creationId xmlns:a16="http://schemas.microsoft.com/office/drawing/2014/main" id="{33190326-93FB-EA77-2EA3-72849D6DB1D1}"/>
              </a:ext>
            </a:extLst>
          </p:cNvPr>
          <p:cNvPicPr>
            <a:picLocks noChangeAspect="1" noChangeArrowheads="1"/>
          </p:cNvPicPr>
          <p:nvPr/>
        </p:nvPicPr>
        <p:blipFill>
          <a:blip r:embed="rId2">
            <a:alphaModFix amt="20000"/>
            <a:extLst>
              <a:ext uri="{28A0092B-C50C-407E-A947-70E740481C1C}">
                <a14:useLocalDpi xmlns:a14="http://schemas.microsoft.com/office/drawing/2010/main" val="0"/>
              </a:ext>
            </a:extLst>
          </a:blip>
          <a:srcRect/>
          <a:stretch>
            <a:fillRect/>
          </a:stretch>
        </p:blipFill>
        <p:spPr bwMode="auto">
          <a:xfrm>
            <a:off x="-1554397" y="-1902904"/>
            <a:ext cx="15496013" cy="9589405"/>
          </a:xfrm>
          <a:prstGeom prst="ellipse">
            <a:avLst/>
          </a:prstGeom>
          <a:noFill/>
          <a:ln w="47625">
            <a:solidFill>
              <a:schemeClr val="bg1"/>
            </a:solidFill>
          </a:ln>
          <a:effectLst>
            <a:outerShdw blurRad="127000" sx="102000" sy="102000" algn="ctr" rotWithShape="0">
              <a:prstClr val="black">
                <a:alpha val="10000"/>
              </a:prstClr>
            </a:outerShdw>
          </a:effectLst>
          <a:extLst>
            <a:ext uri="{909E8E84-426E-40DD-AFC4-6F175D3DCCD1}">
              <a14:hiddenFill xmlns:a14="http://schemas.microsoft.com/office/drawing/2010/main">
                <a:solidFill>
                  <a:srgbClr val="FFFFFF"/>
                </a:solidFill>
              </a14:hiddenFill>
            </a:ext>
          </a:extLst>
        </p:spPr>
      </p:pic>
      <p:grpSp>
        <p:nvGrpSpPr>
          <p:cNvPr id="57" name="Group 56">
            <a:extLst>
              <a:ext uri="{FF2B5EF4-FFF2-40B4-BE49-F238E27FC236}">
                <a16:creationId xmlns:a16="http://schemas.microsoft.com/office/drawing/2014/main" id="{0072E62A-C569-B551-8978-71F84A20A752}"/>
              </a:ext>
            </a:extLst>
          </p:cNvPr>
          <p:cNvGrpSpPr/>
          <p:nvPr/>
        </p:nvGrpSpPr>
        <p:grpSpPr>
          <a:xfrm>
            <a:off x="6893332" y="279716"/>
            <a:ext cx="6237312" cy="6316655"/>
            <a:chOff x="6955086" y="1443590"/>
            <a:chExt cx="5522929" cy="6316655"/>
          </a:xfrm>
        </p:grpSpPr>
        <p:sp>
          <p:nvSpPr>
            <p:cNvPr id="55" name="TextBox 54">
              <a:extLst>
                <a:ext uri="{FF2B5EF4-FFF2-40B4-BE49-F238E27FC236}">
                  <a16:creationId xmlns:a16="http://schemas.microsoft.com/office/drawing/2014/main" id="{8595FAA1-D23E-FC44-4ACD-76C43EF34006}"/>
                </a:ext>
              </a:extLst>
            </p:cNvPr>
            <p:cNvSpPr txBox="1"/>
            <p:nvPr/>
          </p:nvSpPr>
          <p:spPr>
            <a:xfrm flipH="1">
              <a:off x="7455812" y="1443590"/>
              <a:ext cx="5022203" cy="769441"/>
            </a:xfrm>
            <a:prstGeom prst="rect">
              <a:avLst/>
            </a:prstGeom>
            <a:noFill/>
          </p:spPr>
          <p:txBody>
            <a:bodyPr wrap="square" rtlCol="0">
              <a:spAutoFit/>
            </a:bodyPr>
            <a:lstStyle/>
            <a:p>
              <a:r>
                <a:rPr lang="en-IN" sz="4400" b="1" dirty="0">
                  <a:solidFill>
                    <a:schemeClr val="tx1">
                      <a:lumMod val="95000"/>
                      <a:lumOff val="5000"/>
                    </a:schemeClr>
                  </a:solidFill>
                  <a:latin typeface="Montserrat" panose="00000500000000000000" pitchFamily="2" charset="0"/>
                </a:rPr>
                <a:t>Networking</a:t>
              </a:r>
              <a:r>
                <a:rPr lang="en-IN" sz="4400" b="1" dirty="0">
                  <a:solidFill>
                    <a:schemeClr val="accent1"/>
                  </a:solidFill>
                  <a:latin typeface="Montserrat" panose="00000500000000000000" pitchFamily="2" charset="0"/>
                </a:rPr>
                <a:t> </a:t>
              </a:r>
            </a:p>
          </p:txBody>
        </p:sp>
        <p:sp>
          <p:nvSpPr>
            <p:cNvPr id="56" name="TextBox 55">
              <a:extLst>
                <a:ext uri="{FF2B5EF4-FFF2-40B4-BE49-F238E27FC236}">
                  <a16:creationId xmlns:a16="http://schemas.microsoft.com/office/drawing/2014/main" id="{9DA3F057-CB37-6468-9E6F-2DAE0CB1B600}"/>
                </a:ext>
              </a:extLst>
            </p:cNvPr>
            <p:cNvSpPr txBox="1"/>
            <p:nvPr/>
          </p:nvSpPr>
          <p:spPr>
            <a:xfrm flipH="1">
              <a:off x="6955086" y="2313241"/>
              <a:ext cx="4402623" cy="5447004"/>
            </a:xfrm>
            <a:prstGeom prst="rect">
              <a:avLst/>
            </a:prstGeom>
            <a:noFill/>
          </p:spPr>
          <p:txBody>
            <a:bodyPr wrap="square">
              <a:spAutoFit/>
            </a:bodyPr>
            <a:lstStyle/>
            <a:p>
              <a:pPr eaLnBrk="0" fontAlgn="base" hangingPunct="0">
                <a:lnSpc>
                  <a:spcPct val="150000"/>
                </a:lnSpc>
                <a:spcBef>
                  <a:spcPct val="0"/>
                </a:spcBef>
                <a:spcAft>
                  <a:spcPct val="0"/>
                </a:spcAft>
              </a:pPr>
              <a:r>
                <a:rPr lang="en-US" b="1" dirty="0">
                  <a:solidFill>
                    <a:schemeClr val="tx1">
                      <a:lumMod val="95000"/>
                      <a:lumOff val="5000"/>
                    </a:schemeClr>
                  </a:solidFill>
                  <a:latin typeface="Montserrat" panose="00000500000000000000" pitchFamily="2" charset="0"/>
                </a:rPr>
                <a:t>In the intricate landscape of Chartered Accountancy, networking transcends conventional collaboration; it embodies a strategic convergence of expertise and resources For CA firms, networking serves as a catalyst for innovation and growth, enabling firms to pool intellectual capital and operational capabilities. This collective synergy not only enhances service delivery but also positions firms to tackle complex, multi-faceted engagements with a more holistic approach.</a:t>
              </a:r>
            </a:p>
          </p:txBody>
        </p:sp>
      </p:grpSp>
      <p:sp>
        <p:nvSpPr>
          <p:cNvPr id="6" name="Freeform: Shape 5">
            <a:extLst>
              <a:ext uri="{FF2B5EF4-FFF2-40B4-BE49-F238E27FC236}">
                <a16:creationId xmlns:a16="http://schemas.microsoft.com/office/drawing/2014/main" id="{4F8C5A5A-E1CE-83D6-7067-961255A214A0}"/>
              </a:ext>
            </a:extLst>
          </p:cNvPr>
          <p:cNvSpPr/>
          <p:nvPr/>
        </p:nvSpPr>
        <p:spPr>
          <a:xfrm>
            <a:off x="1481075" y="841206"/>
            <a:ext cx="5166779" cy="5166779"/>
          </a:xfrm>
          <a:custGeom>
            <a:avLst/>
            <a:gdLst>
              <a:gd name="connsiteX0" fmla="*/ 5166780 w 5166779"/>
              <a:gd name="connsiteY0" fmla="*/ 2583390 h 5166779"/>
              <a:gd name="connsiteX1" fmla="*/ 2583390 w 5166779"/>
              <a:gd name="connsiteY1" fmla="*/ 5166780 h 5166779"/>
              <a:gd name="connsiteX2" fmla="*/ 0 w 5166779"/>
              <a:gd name="connsiteY2" fmla="*/ 2583390 h 5166779"/>
              <a:gd name="connsiteX3" fmla="*/ 2583390 w 5166779"/>
              <a:gd name="connsiteY3" fmla="*/ 0 h 5166779"/>
              <a:gd name="connsiteX4" fmla="*/ 5166780 w 5166779"/>
              <a:gd name="connsiteY4" fmla="*/ 2583390 h 5166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6779" h="5166779">
                <a:moveTo>
                  <a:pt x="5166780" y="2583390"/>
                </a:moveTo>
                <a:cubicBezTo>
                  <a:pt x="5166780" y="4010157"/>
                  <a:pt x="4010157" y="5166780"/>
                  <a:pt x="2583390" y="5166780"/>
                </a:cubicBezTo>
                <a:cubicBezTo>
                  <a:pt x="1156623" y="5166780"/>
                  <a:pt x="0" y="4010157"/>
                  <a:pt x="0" y="2583390"/>
                </a:cubicBezTo>
                <a:cubicBezTo>
                  <a:pt x="0" y="1156623"/>
                  <a:pt x="1156623" y="0"/>
                  <a:pt x="2583390" y="0"/>
                </a:cubicBezTo>
                <a:cubicBezTo>
                  <a:pt x="4010157" y="0"/>
                  <a:pt x="5166780" y="1156623"/>
                  <a:pt x="5166780" y="2583390"/>
                </a:cubicBezTo>
                <a:close/>
              </a:path>
            </a:pathLst>
          </a:custGeom>
          <a:solidFill>
            <a:schemeClr val="accent3"/>
          </a:solidFill>
          <a:ln w="62894" cap="flat">
            <a:noFill/>
            <a:prstDash val="solid"/>
            <a:miter/>
          </a:ln>
        </p:spPr>
        <p:txBody>
          <a:bodyPr rtlCol="0" anchor="ctr"/>
          <a:lstStyle/>
          <a:p>
            <a:endParaRPr lang="en-US"/>
          </a:p>
        </p:txBody>
      </p:sp>
      <p:pic>
        <p:nvPicPr>
          <p:cNvPr id="2" name="Picture 2" descr="Free photo business concept with wood blocks">
            <a:extLst>
              <a:ext uri="{FF2B5EF4-FFF2-40B4-BE49-F238E27FC236}">
                <a16:creationId xmlns:a16="http://schemas.microsoft.com/office/drawing/2014/main" id="{28AFA71D-E1AE-945F-A0D8-2EC45F8521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1448" y="1278514"/>
            <a:ext cx="4292162" cy="4292162"/>
          </a:xfrm>
          <a:prstGeom prst="ellipse">
            <a:avLst/>
          </a:prstGeom>
          <a:noFill/>
          <a:ln w="47625">
            <a:solidFill>
              <a:schemeClr val="bg1"/>
            </a:solidFill>
          </a:ln>
          <a:effectLst>
            <a:outerShdw blurRad="127000" sx="102000" sy="102000" algn="ctr" rotWithShape="0">
              <a:prstClr val="black">
                <a:alpha val="10000"/>
              </a:prstClr>
            </a:outerShdw>
          </a:effectLst>
          <a:extLst>
            <a:ext uri="{909E8E84-426E-40DD-AFC4-6F175D3DCCD1}">
              <a14:hiddenFill xmlns:a14="http://schemas.microsoft.com/office/drawing/2010/main">
                <a:solidFill>
                  <a:srgbClr val="FFFFFF"/>
                </a:solidFill>
              </a14:hiddenFill>
            </a:ext>
          </a:extLst>
        </p:spPr>
      </p:pic>
      <p:sp>
        <p:nvSpPr>
          <p:cNvPr id="3" name="Freeform: Shape 2">
            <a:extLst>
              <a:ext uri="{FF2B5EF4-FFF2-40B4-BE49-F238E27FC236}">
                <a16:creationId xmlns:a16="http://schemas.microsoft.com/office/drawing/2014/main" id="{59B6287C-55CF-8296-E93C-373D5E7E01FB}"/>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19</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1200981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880D3-8ECD-0C93-F918-18527125CF8B}"/>
            </a:ext>
          </a:extLst>
        </p:cNvPr>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1E9A797F-AA45-7614-1CF2-E3F0F9A5E981}"/>
              </a:ext>
            </a:extLst>
          </p:cNvPr>
          <p:cNvGraphicFramePr>
            <a:graphicFrameLocks/>
          </p:cNvGraphicFramePr>
          <p:nvPr/>
        </p:nvGraphicFramePr>
        <p:xfrm>
          <a:off x="415870" y="1239865"/>
          <a:ext cx="8046205" cy="5067945"/>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a:extLst>
              <a:ext uri="{FF2B5EF4-FFF2-40B4-BE49-F238E27FC236}">
                <a16:creationId xmlns:a16="http://schemas.microsoft.com/office/drawing/2014/main" id="{9CAB6CFC-0C2B-3902-78F3-0C2BBE8F608F}"/>
              </a:ext>
            </a:extLst>
          </p:cNvPr>
          <p:cNvSpPr txBox="1"/>
          <p:nvPr/>
        </p:nvSpPr>
        <p:spPr>
          <a:xfrm>
            <a:off x="1702229" y="130768"/>
            <a:ext cx="9129802" cy="1508105"/>
          </a:xfrm>
          <a:prstGeom prst="rect">
            <a:avLst/>
          </a:prstGeom>
          <a:noFill/>
        </p:spPr>
        <p:txBody>
          <a:bodyPr wrap="square">
            <a:spAutoFit/>
          </a:bodyPr>
          <a:lstStyle/>
          <a:p>
            <a:pPr algn="ctr"/>
            <a:r>
              <a:rPr lang="en-US" sz="3600" b="1" dirty="0">
                <a:latin typeface="Montserrat" panose="00000500000000000000" pitchFamily="2" charset="0"/>
              </a:rPr>
              <a:t>STATISTICS OF MEMBERS</a:t>
            </a:r>
          </a:p>
          <a:p>
            <a:pPr algn="ctr"/>
            <a:r>
              <a:rPr lang="en-US" sz="2000" b="1" dirty="0">
                <a:solidFill>
                  <a:srgbClr val="2F2F2F"/>
                </a:solidFill>
                <a:latin typeface="Montserrat" panose="00000500000000000000" pitchFamily="2" charset="0"/>
              </a:rPr>
              <a:t>(As on 1</a:t>
            </a:r>
            <a:r>
              <a:rPr lang="en-US" sz="2000" b="1" baseline="30000" dirty="0">
                <a:solidFill>
                  <a:srgbClr val="2F2F2F"/>
                </a:solidFill>
                <a:latin typeface="Montserrat" panose="00000500000000000000" pitchFamily="2" charset="0"/>
              </a:rPr>
              <a:t>st</a:t>
            </a:r>
            <a:r>
              <a:rPr lang="en-US" sz="2000" b="1" dirty="0">
                <a:solidFill>
                  <a:srgbClr val="2F2F2F"/>
                </a:solidFill>
                <a:latin typeface="Montserrat" panose="00000500000000000000" pitchFamily="2" charset="0"/>
              </a:rPr>
              <a:t> November 2025)</a:t>
            </a:r>
            <a:r>
              <a:rPr lang="en-US" sz="2000" b="1" dirty="0">
                <a:solidFill>
                  <a:srgbClr val="FF0000"/>
                </a:solidFill>
                <a:latin typeface="Montserrat" panose="00000500000000000000" pitchFamily="2" charset="0"/>
              </a:rPr>
              <a:t> </a:t>
            </a:r>
          </a:p>
          <a:p>
            <a:pPr algn="ctr"/>
            <a:endParaRPr lang="en-US" sz="3600" b="1" dirty="0">
              <a:latin typeface="Montserrat" panose="00000500000000000000" pitchFamily="2" charset="0"/>
            </a:endParaRPr>
          </a:p>
        </p:txBody>
      </p:sp>
      <p:sp>
        <p:nvSpPr>
          <p:cNvPr id="5" name="Freeform: Shape 4">
            <a:extLst>
              <a:ext uri="{FF2B5EF4-FFF2-40B4-BE49-F238E27FC236}">
                <a16:creationId xmlns:a16="http://schemas.microsoft.com/office/drawing/2014/main" id="{47B6B942-29FA-F440-132A-F1D6A440DA71}"/>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solidFill>
              <a:schemeClr val="accent3"/>
            </a:solidFill>
            <a:prstDash val="solid"/>
            <a:miter/>
          </a:ln>
        </p:spPr>
        <p:txBody>
          <a:bodyPr rtlCol="0" anchor="ctr"/>
          <a:lstStyle/>
          <a:p>
            <a:pPr algn="ctr"/>
            <a:r>
              <a:rPr lang="en-US" b="1" dirty="0">
                <a:solidFill>
                  <a:schemeClr val="bg1"/>
                </a:solidFill>
                <a:latin typeface="Montserrat" panose="00000500000000000000" pitchFamily="2" charset="0"/>
              </a:rPr>
              <a:t>02</a:t>
            </a:r>
            <a:endParaRPr lang="en-IN" b="1" dirty="0">
              <a:solidFill>
                <a:schemeClr val="bg1"/>
              </a:solidFill>
              <a:latin typeface="Montserrat" panose="00000500000000000000" pitchFamily="2" charset="0"/>
            </a:endParaRPr>
          </a:p>
        </p:txBody>
      </p:sp>
      <p:graphicFrame>
        <p:nvGraphicFramePr>
          <p:cNvPr id="7" name="Chart 6">
            <a:extLst>
              <a:ext uri="{FF2B5EF4-FFF2-40B4-BE49-F238E27FC236}">
                <a16:creationId xmlns:a16="http://schemas.microsoft.com/office/drawing/2014/main" id="{36DA62DA-126D-C016-DC6A-836256B14496}"/>
              </a:ext>
            </a:extLst>
          </p:cNvPr>
          <p:cNvGraphicFramePr>
            <a:graphicFrameLocks/>
          </p:cNvGraphicFramePr>
          <p:nvPr>
            <p:extLst>
              <p:ext uri="{D42A27DB-BD31-4B8C-83A1-F6EECF244321}">
                <p14:modId xmlns:p14="http://schemas.microsoft.com/office/powerpoint/2010/main" val="3979341957"/>
              </p:ext>
            </p:extLst>
          </p:nvPr>
        </p:nvGraphicFramePr>
        <p:xfrm>
          <a:off x="244740" y="1143120"/>
          <a:ext cx="8286750" cy="526143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Table 7">
            <a:extLst>
              <a:ext uri="{FF2B5EF4-FFF2-40B4-BE49-F238E27FC236}">
                <a16:creationId xmlns:a16="http://schemas.microsoft.com/office/drawing/2014/main" id="{818F1017-BB3C-DB25-BD28-43D3CEB52D45}"/>
              </a:ext>
            </a:extLst>
          </p:cNvPr>
          <p:cNvGraphicFramePr>
            <a:graphicFrameLocks noGrp="1"/>
          </p:cNvGraphicFramePr>
          <p:nvPr>
            <p:extLst>
              <p:ext uri="{D42A27DB-BD31-4B8C-83A1-F6EECF244321}">
                <p14:modId xmlns:p14="http://schemas.microsoft.com/office/powerpoint/2010/main" val="314830614"/>
              </p:ext>
            </p:extLst>
          </p:nvPr>
        </p:nvGraphicFramePr>
        <p:xfrm>
          <a:off x="6509288" y="1239865"/>
          <a:ext cx="5437972" cy="1533234"/>
        </p:xfrm>
        <a:graphic>
          <a:graphicData uri="http://schemas.openxmlformats.org/drawingml/2006/table">
            <a:tbl>
              <a:tblPr>
                <a:tableStyleId>{616DA210-FB5B-4158-B5E0-FEB733F419BA}</a:tableStyleId>
              </a:tblPr>
              <a:tblGrid>
                <a:gridCol w="2820563">
                  <a:extLst>
                    <a:ext uri="{9D8B030D-6E8A-4147-A177-3AD203B41FA5}">
                      <a16:colId xmlns:a16="http://schemas.microsoft.com/office/drawing/2014/main" val="3352543699"/>
                    </a:ext>
                  </a:extLst>
                </a:gridCol>
                <a:gridCol w="2617409">
                  <a:extLst>
                    <a:ext uri="{9D8B030D-6E8A-4147-A177-3AD203B41FA5}">
                      <a16:colId xmlns:a16="http://schemas.microsoft.com/office/drawing/2014/main" val="3216432905"/>
                    </a:ext>
                  </a:extLst>
                </a:gridCol>
              </a:tblGrid>
              <a:tr h="391332">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tx1"/>
                          </a:solidFill>
                          <a:effectLst/>
                          <a:uLnTx/>
                          <a:uFillTx/>
                          <a:latin typeface="Amasis MT Pro Black" panose="02040A04050005020304" pitchFamily="18" charset="0"/>
                          <a:ea typeface="+mn-ea"/>
                          <a:cs typeface="+mn-cs"/>
                        </a:rPr>
                        <a:t>No. of Members</a:t>
                      </a:r>
                      <a:endParaRPr kumimoji="0" lang="en-US" sz="1800" b="1" i="0" u="none" strike="noStrike" kern="1200" cap="none" spc="0" normalizeH="0" baseline="0" noProof="0" dirty="0">
                        <a:ln>
                          <a:noFill/>
                        </a:ln>
                        <a:solidFill>
                          <a:schemeClr val="tx1"/>
                        </a:solidFill>
                        <a:effectLst/>
                        <a:uLnTx/>
                        <a:uFillTx/>
                        <a:latin typeface="Amasis MT Pro Black" panose="02040A04050005020304" pitchFamily="18" charset="0"/>
                        <a:ea typeface="+mn-ea"/>
                        <a:cs typeface="+mn-cs"/>
                      </a:endParaRPr>
                    </a:p>
                  </a:txBody>
                  <a:tcPr marL="9525" marR="9525" marT="9525" marB="0"/>
                </a:tc>
                <a:tc hMerge="1">
                  <a:txBody>
                    <a:bodyPr/>
                    <a:lstStyle/>
                    <a:p>
                      <a:endParaRPr dirty="0"/>
                    </a:p>
                  </a:txBody>
                  <a:tcPr marL="9525" marR="9525" marT="9525" marB="0"/>
                </a:tc>
                <a:extLst>
                  <a:ext uri="{0D108BD9-81ED-4DB2-BD59-A6C34878D82A}">
                    <a16:rowId xmlns:a16="http://schemas.microsoft.com/office/drawing/2014/main" val="380140674"/>
                  </a:ext>
                </a:extLst>
              </a:tr>
              <a:tr h="391332">
                <a:tc>
                  <a:txBody>
                    <a:bodyPr/>
                    <a:lstStyle/>
                    <a:p>
                      <a:pPr algn="ctr" fontAlgn="t">
                        <a:buNone/>
                      </a:pPr>
                      <a:r>
                        <a:rPr lang="en-US" sz="2400" u="none" strike="noStrike" dirty="0">
                          <a:solidFill>
                            <a:schemeClr val="tx1"/>
                          </a:solidFill>
                          <a:effectLst/>
                        </a:rPr>
                        <a:t>In Industry</a:t>
                      </a:r>
                      <a:endParaRPr lang="en-US" sz="2400" b="0" i="0" u="none" strike="noStrike" dirty="0">
                        <a:solidFill>
                          <a:schemeClr val="tx1"/>
                        </a:solidFill>
                        <a:effectLst/>
                        <a:latin typeface="Aptos Narrow" panose="020B0004020202020204" pitchFamily="34" charset="0"/>
                      </a:endParaRPr>
                    </a:p>
                  </a:txBody>
                  <a:tcPr marL="9525" marR="9525" marT="9525" marB="0"/>
                </a:tc>
                <a:tc>
                  <a:txBody>
                    <a:bodyPr/>
                    <a:lstStyle/>
                    <a:p>
                      <a:pPr algn="ctr" fontAlgn="t">
                        <a:buNone/>
                      </a:pPr>
                      <a:r>
                        <a:rPr lang="en-US" sz="2400" u="none" strike="noStrike" kern="1200" dirty="0">
                          <a:solidFill>
                            <a:schemeClr val="tx1"/>
                          </a:solidFill>
                          <a:effectLst/>
                          <a:latin typeface="+mn-lt"/>
                          <a:ea typeface="+mn-ea"/>
                          <a:cs typeface="+mn-cs"/>
                        </a:rPr>
                        <a:t>2,56,346</a:t>
                      </a:r>
                    </a:p>
                  </a:txBody>
                  <a:tcPr marL="9525" marR="9525" marT="9525" marB="0"/>
                </a:tc>
                <a:extLst>
                  <a:ext uri="{0D108BD9-81ED-4DB2-BD59-A6C34878D82A}">
                    <a16:rowId xmlns:a16="http://schemas.microsoft.com/office/drawing/2014/main" val="220670318"/>
                  </a:ext>
                </a:extLst>
              </a:tr>
              <a:tr h="0">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2400" u="none" strike="noStrike" dirty="0">
                          <a:solidFill>
                            <a:schemeClr val="tx1"/>
                          </a:solidFill>
                          <a:effectLst/>
                        </a:rPr>
                        <a:t>In Practice</a:t>
                      </a:r>
                      <a:endParaRPr lang="en-US" sz="2400" b="0" i="0" u="none" strike="noStrike" dirty="0">
                        <a:solidFill>
                          <a:schemeClr val="tx1"/>
                        </a:solidFill>
                        <a:effectLst/>
                        <a:latin typeface="Aptos Narrow" panose="020B0004020202020204" pitchFamily="34" charset="0"/>
                      </a:endParaRPr>
                    </a:p>
                  </a:txBody>
                  <a:tcPr marL="9525" marR="9525" marT="9525" marB="0"/>
                </a:tc>
                <a:tc>
                  <a:txBody>
                    <a:bodyPr/>
                    <a:lstStyle/>
                    <a:p>
                      <a:pPr algn="ctr" fontAlgn="t">
                        <a:buNone/>
                      </a:pPr>
                      <a:r>
                        <a:rPr lang="en-US" sz="2400" u="none" strike="noStrike" kern="1200" dirty="0">
                          <a:solidFill>
                            <a:schemeClr val="tx1"/>
                          </a:solidFill>
                          <a:effectLst/>
                          <a:latin typeface="+mn-lt"/>
                          <a:ea typeface="+mn-ea"/>
                          <a:cs typeface="+mn-cs"/>
                        </a:rPr>
                        <a:t>1,59,024</a:t>
                      </a:r>
                    </a:p>
                  </a:txBody>
                  <a:tcPr marL="9525" marR="9525" marT="9525" marB="0"/>
                </a:tc>
                <a:extLst>
                  <a:ext uri="{0D108BD9-81ED-4DB2-BD59-A6C34878D82A}">
                    <a16:rowId xmlns:a16="http://schemas.microsoft.com/office/drawing/2014/main" val="4135004914"/>
                  </a:ext>
                </a:extLst>
              </a:tr>
              <a:tr h="229978">
                <a:tc>
                  <a:txBody>
                    <a:bodyPr/>
                    <a:lstStyle/>
                    <a:p>
                      <a:pPr algn="ctr" fontAlgn="t">
                        <a:buNone/>
                      </a:pPr>
                      <a:r>
                        <a:rPr lang="en-US" sz="2400" b="1" u="none" strike="noStrike" dirty="0">
                          <a:solidFill>
                            <a:schemeClr val="tx1"/>
                          </a:solidFill>
                          <a:effectLst/>
                          <a:latin typeface="Amasis MT Pro Black" panose="02040A04050005020304" pitchFamily="18" charset="0"/>
                        </a:rPr>
                        <a:t>Grand Total</a:t>
                      </a:r>
                    </a:p>
                  </a:txBody>
                  <a:tcPr marL="9525" marR="9525" marT="9525"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2400" b="1" u="none" strike="noStrike" dirty="0">
                          <a:solidFill>
                            <a:srgbClr val="000000"/>
                          </a:solidFill>
                          <a:effectLst/>
                          <a:latin typeface="Amasis MT Pro Black" panose="02040A04050005020304" pitchFamily="18" charset="0"/>
                        </a:rPr>
                        <a:t>4,15,370</a:t>
                      </a:r>
                      <a:endParaRPr lang="en-US" sz="2400" b="1" i="0" u="none" strike="noStrike" dirty="0">
                        <a:solidFill>
                          <a:srgbClr val="000000"/>
                        </a:solidFill>
                        <a:effectLst/>
                        <a:latin typeface="Amasis MT Pro Black" panose="02040A04050005020304" pitchFamily="18" charset="0"/>
                      </a:endParaRPr>
                    </a:p>
                  </a:txBody>
                  <a:tcPr marL="9525" marR="9525" marT="9525" marB="0"/>
                </a:tc>
                <a:extLst>
                  <a:ext uri="{0D108BD9-81ED-4DB2-BD59-A6C34878D82A}">
                    <a16:rowId xmlns:a16="http://schemas.microsoft.com/office/drawing/2014/main" val="2897718721"/>
                  </a:ext>
                </a:extLst>
              </a:tr>
            </a:tbl>
          </a:graphicData>
        </a:graphic>
      </p:graphicFrame>
    </p:spTree>
    <p:extLst>
      <p:ext uri="{BB962C8B-B14F-4D97-AF65-F5344CB8AC3E}">
        <p14:creationId xmlns:p14="http://schemas.microsoft.com/office/powerpoint/2010/main" val="17600270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318A31-2A7F-5188-0663-D5D7E0E2E72C}"/>
              </a:ext>
            </a:extLst>
          </p:cNvPr>
          <p:cNvPicPr>
            <a:picLocks noChangeAspect="1"/>
          </p:cNvPicPr>
          <p:nvPr/>
        </p:nvPicPr>
        <p:blipFill>
          <a:blip r:embed="rId2">
            <a:alphaModFix amt="5000"/>
            <a:extLst>
              <a:ext uri="{28A0092B-C50C-407E-A947-70E740481C1C}">
                <a14:useLocalDpi xmlns:a14="http://schemas.microsoft.com/office/drawing/2010/main" val="0"/>
              </a:ext>
            </a:extLst>
          </a:blip>
          <a:stretch>
            <a:fillRect/>
          </a:stretch>
        </p:blipFill>
        <p:spPr>
          <a:xfrm>
            <a:off x="0" y="0"/>
            <a:ext cx="12192000" cy="6858000"/>
          </a:xfrm>
          <a:prstGeom prst="rect">
            <a:avLst/>
          </a:prstGeom>
          <a:ln>
            <a:noFill/>
          </a:ln>
          <a:effectLst>
            <a:outerShdw blurRad="292100" dist="139700" dir="2700000" algn="tl" rotWithShape="0">
              <a:srgbClr val="333333">
                <a:alpha val="65000"/>
              </a:srgbClr>
            </a:outerShdw>
          </a:effectLst>
        </p:spPr>
      </p:pic>
      <p:grpSp>
        <p:nvGrpSpPr>
          <p:cNvPr id="97" name="Group 96">
            <a:extLst>
              <a:ext uri="{FF2B5EF4-FFF2-40B4-BE49-F238E27FC236}">
                <a16:creationId xmlns:a16="http://schemas.microsoft.com/office/drawing/2014/main" id="{39C68A92-502F-C147-83E4-1B5AA874CBAD}"/>
              </a:ext>
            </a:extLst>
          </p:cNvPr>
          <p:cNvGrpSpPr/>
          <p:nvPr/>
        </p:nvGrpSpPr>
        <p:grpSpPr>
          <a:xfrm>
            <a:off x="991429" y="849812"/>
            <a:ext cx="4504280" cy="4167162"/>
            <a:chOff x="5300178" y="1635865"/>
            <a:chExt cx="4386184" cy="4065239"/>
          </a:xfrm>
        </p:grpSpPr>
        <p:sp>
          <p:nvSpPr>
            <p:cNvPr id="98" name="TextBox 97">
              <a:extLst>
                <a:ext uri="{FF2B5EF4-FFF2-40B4-BE49-F238E27FC236}">
                  <a16:creationId xmlns:a16="http://schemas.microsoft.com/office/drawing/2014/main" id="{7EBAC9F2-787A-911B-B08B-8B7DF9A074FA}"/>
                </a:ext>
              </a:extLst>
            </p:cNvPr>
            <p:cNvSpPr txBox="1"/>
            <p:nvPr/>
          </p:nvSpPr>
          <p:spPr>
            <a:xfrm>
              <a:off x="5300178" y="1635865"/>
              <a:ext cx="4386183" cy="750622"/>
            </a:xfrm>
            <a:prstGeom prst="rect">
              <a:avLst/>
            </a:prstGeom>
            <a:noFill/>
          </p:spPr>
          <p:txBody>
            <a:bodyPr wrap="square" rtlCol="0">
              <a:spAutoFit/>
            </a:bodyPr>
            <a:lstStyle/>
            <a:p>
              <a:r>
                <a:rPr lang="en-IN" sz="4400" b="1" dirty="0">
                  <a:solidFill>
                    <a:schemeClr val="tx2"/>
                  </a:solidFill>
                  <a:latin typeface="Montserrat" panose="00000500000000000000" pitchFamily="2" charset="0"/>
                </a:rPr>
                <a:t>NETWORKING</a:t>
              </a:r>
              <a:r>
                <a:rPr lang="en-IN" sz="4400" b="1" dirty="0">
                  <a:solidFill>
                    <a:schemeClr val="accent1"/>
                  </a:solidFill>
                  <a:latin typeface="Montserrat" panose="00000500000000000000" pitchFamily="2" charset="0"/>
                </a:rPr>
                <a:t> </a:t>
              </a:r>
            </a:p>
          </p:txBody>
        </p:sp>
        <p:sp>
          <p:nvSpPr>
            <p:cNvPr id="99" name="TextBox 98">
              <a:extLst>
                <a:ext uri="{FF2B5EF4-FFF2-40B4-BE49-F238E27FC236}">
                  <a16:creationId xmlns:a16="http://schemas.microsoft.com/office/drawing/2014/main" id="{6A32AE41-BC8B-48A9-3F25-989C525B6554}"/>
                </a:ext>
              </a:extLst>
            </p:cNvPr>
            <p:cNvSpPr txBox="1"/>
            <p:nvPr/>
          </p:nvSpPr>
          <p:spPr>
            <a:xfrm>
              <a:off x="5300178" y="2509209"/>
              <a:ext cx="4386184" cy="3191895"/>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2000" b="1" i="0" u="none" strike="noStrike" cap="none" normalizeH="0" baseline="0" dirty="0">
                  <a:ln>
                    <a:noFill/>
                  </a:ln>
                  <a:solidFill>
                    <a:schemeClr val="tx2"/>
                  </a:solidFill>
                  <a:effectLst/>
                  <a:latin typeface="Montserrat" panose="00000500000000000000" pitchFamily="2" charset="0"/>
                </a:rPr>
                <a:t>By engaging with peers, industry leaders and global players, firms not only gain access to invaluable resources but also position themselves at the forefront of a dynamic and evolving profession. </a:t>
              </a:r>
            </a:p>
          </p:txBody>
        </p:sp>
      </p:grpSp>
      <p:sp>
        <p:nvSpPr>
          <p:cNvPr id="104" name="Freeform: Shape 103">
            <a:extLst>
              <a:ext uri="{FF2B5EF4-FFF2-40B4-BE49-F238E27FC236}">
                <a16:creationId xmlns:a16="http://schemas.microsoft.com/office/drawing/2014/main" id="{067DCFA9-2015-0FEA-128A-11F6224BA345}"/>
              </a:ext>
            </a:extLst>
          </p:cNvPr>
          <p:cNvSpPr/>
          <p:nvPr/>
        </p:nvSpPr>
        <p:spPr>
          <a:xfrm>
            <a:off x="5805900" y="728600"/>
            <a:ext cx="4604542" cy="4604542"/>
          </a:xfrm>
          <a:custGeom>
            <a:avLst/>
            <a:gdLst>
              <a:gd name="connsiteX0" fmla="*/ 5166780 w 5166779"/>
              <a:gd name="connsiteY0" fmla="*/ 2583390 h 5166779"/>
              <a:gd name="connsiteX1" fmla="*/ 2583390 w 5166779"/>
              <a:gd name="connsiteY1" fmla="*/ 5166780 h 5166779"/>
              <a:gd name="connsiteX2" fmla="*/ 0 w 5166779"/>
              <a:gd name="connsiteY2" fmla="*/ 2583390 h 5166779"/>
              <a:gd name="connsiteX3" fmla="*/ 2583390 w 5166779"/>
              <a:gd name="connsiteY3" fmla="*/ 0 h 5166779"/>
              <a:gd name="connsiteX4" fmla="*/ 5166780 w 5166779"/>
              <a:gd name="connsiteY4" fmla="*/ 2583390 h 5166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6779" h="5166779">
                <a:moveTo>
                  <a:pt x="5166780" y="2583390"/>
                </a:moveTo>
                <a:cubicBezTo>
                  <a:pt x="5166780" y="4010157"/>
                  <a:pt x="4010157" y="5166780"/>
                  <a:pt x="2583390" y="5166780"/>
                </a:cubicBezTo>
                <a:cubicBezTo>
                  <a:pt x="1156623" y="5166780"/>
                  <a:pt x="0" y="4010157"/>
                  <a:pt x="0" y="2583390"/>
                </a:cubicBezTo>
                <a:cubicBezTo>
                  <a:pt x="0" y="1156623"/>
                  <a:pt x="1156623" y="0"/>
                  <a:pt x="2583390" y="0"/>
                </a:cubicBezTo>
                <a:cubicBezTo>
                  <a:pt x="4010157" y="0"/>
                  <a:pt x="5166780" y="1156623"/>
                  <a:pt x="5166780" y="2583390"/>
                </a:cubicBezTo>
                <a:close/>
              </a:path>
            </a:pathLst>
          </a:custGeom>
          <a:solidFill>
            <a:schemeClr val="accent3"/>
          </a:solidFill>
          <a:ln w="62894" cap="flat">
            <a:noFill/>
            <a:prstDash val="solid"/>
            <a:miter/>
          </a:ln>
        </p:spPr>
        <p:txBody>
          <a:bodyPr rtlCol="0" anchor="ctr"/>
          <a:lstStyle/>
          <a:p>
            <a:endParaRPr lang="en-US" dirty="0"/>
          </a:p>
        </p:txBody>
      </p:sp>
      <p:pic>
        <p:nvPicPr>
          <p:cNvPr id="3" name="Picture 2">
            <a:extLst>
              <a:ext uri="{FF2B5EF4-FFF2-40B4-BE49-F238E27FC236}">
                <a16:creationId xmlns:a16="http://schemas.microsoft.com/office/drawing/2014/main" id="{6701A7BF-7ACF-DA5B-B84A-D35CBF0232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94762" y="881743"/>
            <a:ext cx="4237809" cy="431074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118" name="Group 117">
            <a:extLst>
              <a:ext uri="{FF2B5EF4-FFF2-40B4-BE49-F238E27FC236}">
                <a16:creationId xmlns:a16="http://schemas.microsoft.com/office/drawing/2014/main" id="{B13D8B5A-724C-921C-734A-D315597AE231}"/>
              </a:ext>
            </a:extLst>
          </p:cNvPr>
          <p:cNvGrpSpPr/>
          <p:nvPr/>
        </p:nvGrpSpPr>
        <p:grpSpPr>
          <a:xfrm>
            <a:off x="8904623" y="4181845"/>
            <a:ext cx="2480553" cy="2169917"/>
            <a:chOff x="8466401" y="4535905"/>
            <a:chExt cx="2783441" cy="2434875"/>
          </a:xfrm>
          <a:solidFill>
            <a:schemeClr val="accent3"/>
          </a:solidFill>
        </p:grpSpPr>
        <p:sp>
          <p:nvSpPr>
            <p:cNvPr id="115" name="Freeform: Shape 114">
              <a:extLst>
                <a:ext uri="{FF2B5EF4-FFF2-40B4-BE49-F238E27FC236}">
                  <a16:creationId xmlns:a16="http://schemas.microsoft.com/office/drawing/2014/main" id="{11311AAB-2D15-BC8B-9D1E-F9629D42E924}"/>
                </a:ext>
              </a:extLst>
            </p:cNvPr>
            <p:cNvSpPr/>
            <p:nvPr/>
          </p:nvSpPr>
          <p:spPr>
            <a:xfrm>
              <a:off x="10021403" y="6266121"/>
              <a:ext cx="704659" cy="704659"/>
            </a:xfrm>
            <a:custGeom>
              <a:avLst/>
              <a:gdLst>
                <a:gd name="connsiteX0" fmla="*/ 704660 w 704659"/>
                <a:gd name="connsiteY0" fmla="*/ 352330 h 704659"/>
                <a:gd name="connsiteX1" fmla="*/ 352330 w 704659"/>
                <a:gd name="connsiteY1" fmla="*/ 704660 h 704659"/>
                <a:gd name="connsiteX2" fmla="*/ 0 w 704659"/>
                <a:gd name="connsiteY2" fmla="*/ 352330 h 704659"/>
                <a:gd name="connsiteX3" fmla="*/ 352330 w 704659"/>
                <a:gd name="connsiteY3" fmla="*/ 0 h 704659"/>
                <a:gd name="connsiteX4" fmla="*/ 704660 w 704659"/>
                <a:gd name="connsiteY4" fmla="*/ 352330 h 704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4659" h="704659">
                  <a:moveTo>
                    <a:pt x="704660" y="352330"/>
                  </a:moveTo>
                  <a:cubicBezTo>
                    <a:pt x="704660" y="546916"/>
                    <a:pt x="546916" y="704660"/>
                    <a:pt x="352330" y="704660"/>
                  </a:cubicBezTo>
                  <a:cubicBezTo>
                    <a:pt x="157743" y="704660"/>
                    <a:pt x="0" y="546916"/>
                    <a:pt x="0" y="352330"/>
                  </a:cubicBezTo>
                  <a:cubicBezTo>
                    <a:pt x="0" y="157744"/>
                    <a:pt x="157743" y="0"/>
                    <a:pt x="352330" y="0"/>
                  </a:cubicBezTo>
                  <a:cubicBezTo>
                    <a:pt x="546916" y="0"/>
                    <a:pt x="704660" y="157744"/>
                    <a:pt x="704660" y="352330"/>
                  </a:cubicBezTo>
                  <a:close/>
                </a:path>
              </a:pathLst>
            </a:custGeom>
            <a:grpFill/>
            <a:ln w="9525"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FC5AEBC4-68E6-7DBC-1914-2195ACD1E924}"/>
                </a:ext>
              </a:extLst>
            </p:cNvPr>
            <p:cNvSpPr/>
            <p:nvPr/>
          </p:nvSpPr>
          <p:spPr>
            <a:xfrm>
              <a:off x="10663484" y="5445828"/>
              <a:ext cx="498157" cy="498157"/>
            </a:xfrm>
            <a:custGeom>
              <a:avLst/>
              <a:gdLst>
                <a:gd name="connsiteX0" fmla="*/ 498157 w 498157"/>
                <a:gd name="connsiteY0" fmla="*/ 249079 h 498157"/>
                <a:gd name="connsiteX1" fmla="*/ 249078 w 498157"/>
                <a:gd name="connsiteY1" fmla="*/ 498158 h 498157"/>
                <a:gd name="connsiteX2" fmla="*/ -1 w 498157"/>
                <a:gd name="connsiteY2" fmla="*/ 249079 h 498157"/>
                <a:gd name="connsiteX3" fmla="*/ 249078 w 498157"/>
                <a:gd name="connsiteY3" fmla="*/ 0 h 498157"/>
                <a:gd name="connsiteX4" fmla="*/ 498157 w 498157"/>
                <a:gd name="connsiteY4" fmla="*/ 249079 h 498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157" h="498157">
                  <a:moveTo>
                    <a:pt x="498157" y="249079"/>
                  </a:moveTo>
                  <a:cubicBezTo>
                    <a:pt x="498157" y="386641"/>
                    <a:pt x="386641" y="498158"/>
                    <a:pt x="249078" y="498158"/>
                  </a:cubicBezTo>
                  <a:cubicBezTo>
                    <a:pt x="111516" y="498158"/>
                    <a:pt x="-1" y="386641"/>
                    <a:pt x="-1" y="249079"/>
                  </a:cubicBezTo>
                  <a:cubicBezTo>
                    <a:pt x="-1" y="111516"/>
                    <a:pt x="111516" y="0"/>
                    <a:pt x="249078" y="0"/>
                  </a:cubicBezTo>
                  <a:cubicBezTo>
                    <a:pt x="386641" y="0"/>
                    <a:pt x="498157" y="111517"/>
                    <a:pt x="498157" y="249079"/>
                  </a:cubicBezTo>
                  <a:close/>
                </a:path>
              </a:pathLst>
            </a:custGeom>
            <a:grpFill/>
            <a:ln w="9525"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5E4F9780-5919-8986-514A-622AB7101149}"/>
                </a:ext>
              </a:extLst>
            </p:cNvPr>
            <p:cNvSpPr/>
            <p:nvPr/>
          </p:nvSpPr>
          <p:spPr>
            <a:xfrm>
              <a:off x="10910562" y="4714689"/>
              <a:ext cx="339280" cy="339280"/>
            </a:xfrm>
            <a:custGeom>
              <a:avLst/>
              <a:gdLst>
                <a:gd name="connsiteX0" fmla="*/ 339280 w 339280"/>
                <a:gd name="connsiteY0" fmla="*/ 169640 h 339280"/>
                <a:gd name="connsiteX1" fmla="*/ 169640 w 339280"/>
                <a:gd name="connsiteY1" fmla="*/ 339280 h 339280"/>
                <a:gd name="connsiteX2" fmla="*/ 0 w 339280"/>
                <a:gd name="connsiteY2" fmla="*/ 169640 h 339280"/>
                <a:gd name="connsiteX3" fmla="*/ 169640 w 339280"/>
                <a:gd name="connsiteY3" fmla="*/ 0 h 339280"/>
                <a:gd name="connsiteX4" fmla="*/ 339280 w 339280"/>
                <a:gd name="connsiteY4" fmla="*/ 169640 h 339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280" h="339280">
                  <a:moveTo>
                    <a:pt x="339280" y="169640"/>
                  </a:moveTo>
                  <a:cubicBezTo>
                    <a:pt x="339280" y="263330"/>
                    <a:pt x="263330" y="339280"/>
                    <a:pt x="169640" y="339280"/>
                  </a:cubicBezTo>
                  <a:cubicBezTo>
                    <a:pt x="75951" y="339280"/>
                    <a:pt x="0" y="263330"/>
                    <a:pt x="0" y="169640"/>
                  </a:cubicBezTo>
                  <a:cubicBezTo>
                    <a:pt x="0" y="75951"/>
                    <a:pt x="75951" y="0"/>
                    <a:pt x="169640" y="0"/>
                  </a:cubicBezTo>
                  <a:cubicBezTo>
                    <a:pt x="263330" y="0"/>
                    <a:pt x="339280" y="75951"/>
                    <a:pt x="339280" y="169640"/>
                  </a:cubicBezTo>
                  <a:close/>
                </a:path>
              </a:pathLst>
            </a:custGeom>
            <a:grpFill/>
            <a:ln w="9525"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id="{43560FB8-291F-A853-8165-5CB628647D3D}"/>
                </a:ext>
              </a:extLst>
            </p:cNvPr>
            <p:cNvSpPr/>
            <p:nvPr/>
          </p:nvSpPr>
          <p:spPr>
            <a:xfrm>
              <a:off x="8466401" y="4535905"/>
              <a:ext cx="1819846" cy="1819846"/>
            </a:xfrm>
            <a:custGeom>
              <a:avLst/>
              <a:gdLst>
                <a:gd name="connsiteX0" fmla="*/ 1819847 w 1819846"/>
                <a:gd name="connsiteY0" fmla="*/ 909923 h 1819846"/>
                <a:gd name="connsiteX1" fmla="*/ 909923 w 1819846"/>
                <a:gd name="connsiteY1" fmla="*/ 1819847 h 1819846"/>
                <a:gd name="connsiteX2" fmla="*/ 0 w 1819846"/>
                <a:gd name="connsiteY2" fmla="*/ 909924 h 1819846"/>
                <a:gd name="connsiteX3" fmla="*/ 909923 w 1819846"/>
                <a:gd name="connsiteY3" fmla="*/ 0 h 1819846"/>
                <a:gd name="connsiteX4" fmla="*/ 1819847 w 1819846"/>
                <a:gd name="connsiteY4" fmla="*/ 909923 h 1819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9846" h="1819846">
                  <a:moveTo>
                    <a:pt x="1819847" y="909923"/>
                  </a:moveTo>
                  <a:cubicBezTo>
                    <a:pt x="1819847" y="1412460"/>
                    <a:pt x="1412460" y="1819847"/>
                    <a:pt x="909923" y="1819847"/>
                  </a:cubicBezTo>
                  <a:cubicBezTo>
                    <a:pt x="407387" y="1819847"/>
                    <a:pt x="0" y="1412460"/>
                    <a:pt x="0" y="909924"/>
                  </a:cubicBezTo>
                  <a:cubicBezTo>
                    <a:pt x="0" y="407387"/>
                    <a:pt x="407387" y="0"/>
                    <a:pt x="909923" y="0"/>
                  </a:cubicBezTo>
                  <a:cubicBezTo>
                    <a:pt x="1412460" y="0"/>
                    <a:pt x="1819847" y="407387"/>
                    <a:pt x="1819847" y="909923"/>
                  </a:cubicBezTo>
                  <a:close/>
                </a:path>
              </a:pathLst>
            </a:custGeom>
            <a:grpFill/>
            <a:ln w="9525" cap="flat">
              <a:noFill/>
              <a:prstDash val="solid"/>
              <a:miter/>
            </a:ln>
          </p:spPr>
          <p:txBody>
            <a:bodyPr rtlCol="0" anchor="ctr"/>
            <a:lstStyle/>
            <a:p>
              <a:endParaRPr lang="en-US" dirty="0"/>
            </a:p>
          </p:txBody>
        </p:sp>
      </p:grpSp>
      <p:sp>
        <p:nvSpPr>
          <p:cNvPr id="114" name="Freeform: Shape 113">
            <a:extLst>
              <a:ext uri="{FF2B5EF4-FFF2-40B4-BE49-F238E27FC236}">
                <a16:creationId xmlns:a16="http://schemas.microsoft.com/office/drawing/2014/main" id="{35990CE9-B009-FC20-D4F1-67809C81162C}"/>
              </a:ext>
            </a:extLst>
          </p:cNvPr>
          <p:cNvSpPr/>
          <p:nvPr/>
        </p:nvSpPr>
        <p:spPr>
          <a:xfrm>
            <a:off x="6615145" y="728600"/>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3"/>
          </a:solidFill>
          <a:ln w="9525"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8BB633EB-E41D-F0E1-647E-9646CD98831B}"/>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20</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6830242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E0945-2451-6F78-7A18-2D62DDF862C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B5842CB8-6A17-3A7B-EBD6-EA18AC7ED14E}"/>
              </a:ext>
            </a:extLst>
          </p:cNvPr>
          <p:cNvPicPr>
            <a:picLocks noChangeAspect="1"/>
          </p:cNvPicPr>
          <p:nvPr/>
        </p:nvPicPr>
        <p:blipFill>
          <a:blip r:embed="rId2">
            <a:alphaModFix amt="5000"/>
            <a:extLst>
              <a:ext uri="{28A0092B-C50C-407E-A947-70E740481C1C}">
                <a14:useLocalDpi xmlns:a14="http://schemas.microsoft.com/office/drawing/2010/main" val="0"/>
              </a:ext>
            </a:extLst>
          </a:blip>
          <a:stretch>
            <a:fillRect/>
          </a:stretch>
        </p:blipFill>
        <p:spPr>
          <a:xfrm>
            <a:off x="3913094" y="6630"/>
            <a:ext cx="8278906" cy="6851370"/>
          </a:xfrm>
          <a:prstGeom prst="rect">
            <a:avLst/>
          </a:prstGeom>
        </p:spPr>
      </p:pic>
      <p:sp>
        <p:nvSpPr>
          <p:cNvPr id="29" name="Rectangle 28">
            <a:extLst>
              <a:ext uri="{FF2B5EF4-FFF2-40B4-BE49-F238E27FC236}">
                <a16:creationId xmlns:a16="http://schemas.microsoft.com/office/drawing/2014/main" id="{95F89912-AEEB-8EC6-D82B-375D7D3681A8}"/>
              </a:ext>
            </a:extLst>
          </p:cNvPr>
          <p:cNvSpPr/>
          <p:nvPr/>
        </p:nvSpPr>
        <p:spPr>
          <a:xfrm>
            <a:off x="1031507" y="1209923"/>
            <a:ext cx="5417813" cy="49609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descr="A close-up of hands shaking&#10;&#10;Description automatically generated">
            <a:extLst>
              <a:ext uri="{FF2B5EF4-FFF2-40B4-BE49-F238E27FC236}">
                <a16:creationId xmlns:a16="http://schemas.microsoft.com/office/drawing/2014/main" id="{63D47ED3-16BD-DC47-EEF4-CD101A2E23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5137" y="1432712"/>
            <a:ext cx="5337786" cy="44830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42" name="Group 41">
            <a:extLst>
              <a:ext uri="{FF2B5EF4-FFF2-40B4-BE49-F238E27FC236}">
                <a16:creationId xmlns:a16="http://schemas.microsoft.com/office/drawing/2014/main" id="{7A7FCC68-6BD6-FF4F-CDF0-8F2564862CD5}"/>
              </a:ext>
            </a:extLst>
          </p:cNvPr>
          <p:cNvGrpSpPr/>
          <p:nvPr/>
        </p:nvGrpSpPr>
        <p:grpSpPr>
          <a:xfrm>
            <a:off x="1838324" y="350260"/>
            <a:ext cx="10685966" cy="6174539"/>
            <a:chOff x="1089048" y="160732"/>
            <a:chExt cx="10685966" cy="6174539"/>
          </a:xfrm>
        </p:grpSpPr>
        <p:sp>
          <p:nvSpPr>
            <p:cNvPr id="43" name="TextBox 42">
              <a:extLst>
                <a:ext uri="{FF2B5EF4-FFF2-40B4-BE49-F238E27FC236}">
                  <a16:creationId xmlns:a16="http://schemas.microsoft.com/office/drawing/2014/main" id="{2F3DE4CC-DEAA-51B3-217E-ABA47D8595B4}"/>
                </a:ext>
              </a:extLst>
            </p:cNvPr>
            <p:cNvSpPr txBox="1"/>
            <p:nvPr/>
          </p:nvSpPr>
          <p:spPr>
            <a:xfrm>
              <a:off x="1089048" y="160732"/>
              <a:ext cx="9266669" cy="523220"/>
            </a:xfrm>
            <a:prstGeom prst="rect">
              <a:avLst/>
            </a:prstGeom>
            <a:noFill/>
          </p:spPr>
          <p:txBody>
            <a:bodyPr wrap="square" rtlCol="0">
              <a:spAutoFit/>
            </a:bodyPr>
            <a:lstStyle/>
            <a:p>
              <a:r>
                <a:rPr lang="en-US" sz="2800" b="1" dirty="0">
                  <a:solidFill>
                    <a:schemeClr val="tx1">
                      <a:lumMod val="95000"/>
                      <a:lumOff val="5000"/>
                    </a:schemeClr>
                  </a:solidFill>
                  <a:latin typeface="Montserrat" panose="00000500000000000000" pitchFamily="2" charset="0"/>
                </a:rPr>
                <a:t>Issues relating to growth of Indian CA Firms</a:t>
              </a:r>
            </a:p>
          </p:txBody>
        </p:sp>
        <p:grpSp>
          <p:nvGrpSpPr>
            <p:cNvPr id="44" name="Group 43">
              <a:extLst>
                <a:ext uri="{FF2B5EF4-FFF2-40B4-BE49-F238E27FC236}">
                  <a16:creationId xmlns:a16="http://schemas.microsoft.com/office/drawing/2014/main" id="{B8BB8431-98E0-8227-8C4A-14E2290EE346}"/>
                </a:ext>
              </a:extLst>
            </p:cNvPr>
            <p:cNvGrpSpPr/>
            <p:nvPr/>
          </p:nvGrpSpPr>
          <p:grpSpPr>
            <a:xfrm>
              <a:off x="6032334" y="1207042"/>
              <a:ext cx="707886" cy="5128229"/>
              <a:chOff x="5599098" y="1560985"/>
              <a:chExt cx="707886" cy="5128229"/>
            </a:xfrm>
          </p:grpSpPr>
          <p:sp>
            <p:nvSpPr>
              <p:cNvPr id="51" name="Oval 50">
                <a:extLst>
                  <a:ext uri="{FF2B5EF4-FFF2-40B4-BE49-F238E27FC236}">
                    <a16:creationId xmlns:a16="http://schemas.microsoft.com/office/drawing/2014/main" id="{6B8D14CB-1A54-0D39-627A-D553A37C49E8}"/>
                  </a:ext>
                </a:extLst>
              </p:cNvPr>
              <p:cNvSpPr/>
              <p:nvPr/>
            </p:nvSpPr>
            <p:spPr>
              <a:xfrm>
                <a:off x="5599098" y="1560985"/>
                <a:ext cx="707886" cy="7078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ontserrat" panose="00000500000000000000" pitchFamily="2" charset="0"/>
                  </a:rPr>
                  <a:t>01</a:t>
                </a:r>
              </a:p>
            </p:txBody>
          </p:sp>
          <p:sp>
            <p:nvSpPr>
              <p:cNvPr id="52" name="Oval 51">
                <a:extLst>
                  <a:ext uri="{FF2B5EF4-FFF2-40B4-BE49-F238E27FC236}">
                    <a16:creationId xmlns:a16="http://schemas.microsoft.com/office/drawing/2014/main" id="{218AD02D-7D9A-D100-96E2-69702F8406FE}"/>
                  </a:ext>
                </a:extLst>
              </p:cNvPr>
              <p:cNvSpPr/>
              <p:nvPr/>
            </p:nvSpPr>
            <p:spPr>
              <a:xfrm>
                <a:off x="5599098" y="2445054"/>
                <a:ext cx="707886" cy="7078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ontserrat" panose="00000500000000000000" pitchFamily="2" charset="0"/>
                  </a:rPr>
                  <a:t>02</a:t>
                </a:r>
              </a:p>
            </p:txBody>
          </p:sp>
          <p:sp>
            <p:nvSpPr>
              <p:cNvPr id="53" name="Oval 52">
                <a:extLst>
                  <a:ext uri="{FF2B5EF4-FFF2-40B4-BE49-F238E27FC236}">
                    <a16:creationId xmlns:a16="http://schemas.microsoft.com/office/drawing/2014/main" id="{A2D62DFE-9E60-C010-EFF4-758AFAEB9911}"/>
                  </a:ext>
                </a:extLst>
              </p:cNvPr>
              <p:cNvSpPr/>
              <p:nvPr/>
            </p:nvSpPr>
            <p:spPr>
              <a:xfrm>
                <a:off x="5599098" y="3329123"/>
                <a:ext cx="707886" cy="7078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ontserrat" panose="00000500000000000000" pitchFamily="2" charset="0"/>
                  </a:rPr>
                  <a:t>03</a:t>
                </a:r>
              </a:p>
            </p:txBody>
          </p:sp>
          <p:sp>
            <p:nvSpPr>
              <p:cNvPr id="54" name="Oval 53">
                <a:extLst>
                  <a:ext uri="{FF2B5EF4-FFF2-40B4-BE49-F238E27FC236}">
                    <a16:creationId xmlns:a16="http://schemas.microsoft.com/office/drawing/2014/main" id="{57C22520-266B-CAAE-DAC9-5FD511EB779B}"/>
                  </a:ext>
                </a:extLst>
              </p:cNvPr>
              <p:cNvSpPr/>
              <p:nvPr/>
            </p:nvSpPr>
            <p:spPr>
              <a:xfrm>
                <a:off x="5599098" y="4213192"/>
                <a:ext cx="707886" cy="7078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ontserrat" panose="00000500000000000000" pitchFamily="2" charset="0"/>
                  </a:rPr>
                  <a:t>04</a:t>
                </a:r>
              </a:p>
            </p:txBody>
          </p:sp>
          <p:sp>
            <p:nvSpPr>
              <p:cNvPr id="55" name="Oval 54">
                <a:extLst>
                  <a:ext uri="{FF2B5EF4-FFF2-40B4-BE49-F238E27FC236}">
                    <a16:creationId xmlns:a16="http://schemas.microsoft.com/office/drawing/2014/main" id="{DE48B54A-EC52-90FA-15EF-748D7793F286}"/>
                  </a:ext>
                </a:extLst>
              </p:cNvPr>
              <p:cNvSpPr/>
              <p:nvPr/>
            </p:nvSpPr>
            <p:spPr>
              <a:xfrm>
                <a:off x="5599098" y="5097261"/>
                <a:ext cx="707886" cy="7078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ontserrat" panose="00000500000000000000" pitchFamily="2" charset="0"/>
                  </a:rPr>
                  <a:t>05</a:t>
                </a:r>
              </a:p>
            </p:txBody>
          </p:sp>
          <p:sp>
            <p:nvSpPr>
              <p:cNvPr id="56" name="Oval 55">
                <a:extLst>
                  <a:ext uri="{FF2B5EF4-FFF2-40B4-BE49-F238E27FC236}">
                    <a16:creationId xmlns:a16="http://schemas.microsoft.com/office/drawing/2014/main" id="{AD894945-2DAF-EA5A-0590-E9A744D9D709}"/>
                  </a:ext>
                </a:extLst>
              </p:cNvPr>
              <p:cNvSpPr/>
              <p:nvPr/>
            </p:nvSpPr>
            <p:spPr>
              <a:xfrm>
                <a:off x="5599098" y="5981328"/>
                <a:ext cx="707886" cy="7078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ontserrat" panose="00000500000000000000" pitchFamily="2" charset="0"/>
                  </a:rPr>
                  <a:t>06</a:t>
                </a:r>
              </a:p>
            </p:txBody>
          </p:sp>
        </p:grpSp>
        <p:sp>
          <p:nvSpPr>
            <p:cNvPr id="45" name="TextBox 44">
              <a:extLst>
                <a:ext uri="{FF2B5EF4-FFF2-40B4-BE49-F238E27FC236}">
                  <a16:creationId xmlns:a16="http://schemas.microsoft.com/office/drawing/2014/main" id="{2747059C-401F-01DB-5CDE-B9CE2FD2BC60}"/>
                </a:ext>
              </a:extLst>
            </p:cNvPr>
            <p:cNvSpPr txBox="1"/>
            <p:nvPr/>
          </p:nvSpPr>
          <p:spPr>
            <a:xfrm>
              <a:off x="6740220" y="1333748"/>
              <a:ext cx="3615497" cy="338554"/>
            </a:xfrm>
            <a:prstGeom prst="rect">
              <a:avLst/>
            </a:prstGeom>
            <a:noFill/>
          </p:spPr>
          <p:txBody>
            <a:bodyPr wrap="square">
              <a:spAutoFit/>
            </a:bodyPr>
            <a:lstStyle/>
            <a:p>
              <a:r>
                <a:rPr lang="en-US" sz="1600" b="1" i="0" dirty="0">
                  <a:solidFill>
                    <a:schemeClr val="tx1">
                      <a:lumMod val="85000"/>
                      <a:lumOff val="15000"/>
                    </a:schemeClr>
                  </a:solidFill>
                  <a:effectLst/>
                  <a:latin typeface="Montserrat" panose="00000500000000000000" pitchFamily="2" charset="0"/>
                </a:rPr>
                <a:t>Majority CA firms are SMPs</a:t>
              </a:r>
            </a:p>
          </p:txBody>
        </p:sp>
        <p:sp>
          <p:nvSpPr>
            <p:cNvPr id="46" name="TextBox 45">
              <a:extLst>
                <a:ext uri="{FF2B5EF4-FFF2-40B4-BE49-F238E27FC236}">
                  <a16:creationId xmlns:a16="http://schemas.microsoft.com/office/drawing/2014/main" id="{7F6BBABE-A9E3-C5F6-6969-62580669E22D}"/>
                </a:ext>
              </a:extLst>
            </p:cNvPr>
            <p:cNvSpPr txBox="1"/>
            <p:nvPr/>
          </p:nvSpPr>
          <p:spPr>
            <a:xfrm>
              <a:off x="6740220" y="2090305"/>
              <a:ext cx="5034794" cy="584775"/>
            </a:xfrm>
            <a:prstGeom prst="rect">
              <a:avLst/>
            </a:prstGeom>
            <a:noFill/>
          </p:spPr>
          <p:txBody>
            <a:bodyPr wrap="square">
              <a:spAutoFit/>
            </a:bodyPr>
            <a:lstStyle/>
            <a:p>
              <a:r>
                <a:rPr lang="en-US" sz="1600" b="1" i="0" dirty="0">
                  <a:solidFill>
                    <a:schemeClr val="tx1">
                      <a:lumMod val="85000"/>
                      <a:lumOff val="15000"/>
                    </a:schemeClr>
                  </a:solidFill>
                  <a:effectLst/>
                  <a:latin typeface="Montserrat" panose="00000500000000000000" pitchFamily="2" charset="0"/>
                </a:rPr>
                <a:t>Large number of firms have confined practice to audit and taxation</a:t>
              </a:r>
            </a:p>
          </p:txBody>
        </p:sp>
        <p:sp>
          <p:nvSpPr>
            <p:cNvPr id="47" name="TextBox 46">
              <a:extLst>
                <a:ext uri="{FF2B5EF4-FFF2-40B4-BE49-F238E27FC236}">
                  <a16:creationId xmlns:a16="http://schemas.microsoft.com/office/drawing/2014/main" id="{5610FB61-254E-0881-302C-835A265A5DFC}"/>
                </a:ext>
              </a:extLst>
            </p:cNvPr>
            <p:cNvSpPr txBox="1"/>
            <p:nvPr/>
          </p:nvSpPr>
          <p:spPr>
            <a:xfrm>
              <a:off x="6740220" y="2990486"/>
              <a:ext cx="4653518" cy="584775"/>
            </a:xfrm>
            <a:prstGeom prst="rect">
              <a:avLst/>
            </a:prstGeom>
            <a:noFill/>
          </p:spPr>
          <p:txBody>
            <a:bodyPr wrap="square">
              <a:spAutoFit/>
            </a:bodyPr>
            <a:lstStyle/>
            <a:p>
              <a:r>
                <a:rPr lang="en-US" sz="1600" b="1" i="0" dirty="0">
                  <a:solidFill>
                    <a:schemeClr val="tx1">
                      <a:lumMod val="85000"/>
                      <a:lumOff val="15000"/>
                    </a:schemeClr>
                  </a:solidFill>
                  <a:effectLst/>
                  <a:latin typeface="Montserrat" panose="00000500000000000000" pitchFamily="2" charset="0"/>
                </a:rPr>
                <a:t>Cultural integration, conflicting interests and priorities</a:t>
              </a:r>
            </a:p>
          </p:txBody>
        </p:sp>
        <p:sp>
          <p:nvSpPr>
            <p:cNvPr id="48" name="TextBox 47">
              <a:extLst>
                <a:ext uri="{FF2B5EF4-FFF2-40B4-BE49-F238E27FC236}">
                  <a16:creationId xmlns:a16="http://schemas.microsoft.com/office/drawing/2014/main" id="{BE2A39A1-88F4-517B-57B0-57DB906D6E55}"/>
                </a:ext>
              </a:extLst>
            </p:cNvPr>
            <p:cNvSpPr txBox="1"/>
            <p:nvPr/>
          </p:nvSpPr>
          <p:spPr>
            <a:xfrm>
              <a:off x="6740220" y="3806325"/>
              <a:ext cx="4702504" cy="830997"/>
            </a:xfrm>
            <a:prstGeom prst="rect">
              <a:avLst/>
            </a:prstGeom>
            <a:noFill/>
          </p:spPr>
          <p:txBody>
            <a:bodyPr wrap="square">
              <a:spAutoFit/>
            </a:bodyPr>
            <a:lstStyle/>
            <a:p>
              <a:r>
                <a:rPr lang="en-US" sz="1600" b="1" i="0" dirty="0">
                  <a:solidFill>
                    <a:schemeClr val="tx1">
                      <a:lumMod val="85000"/>
                      <a:lumOff val="15000"/>
                    </a:schemeClr>
                  </a:solidFill>
                  <a:effectLst/>
                  <a:latin typeface="Montserrat" panose="00000500000000000000" pitchFamily="2" charset="0"/>
                </a:rPr>
                <a:t>Attachment with firm name dissuades Merger or network due to fear of loss of identity</a:t>
              </a:r>
            </a:p>
          </p:txBody>
        </p:sp>
        <p:sp>
          <p:nvSpPr>
            <p:cNvPr id="49" name="TextBox 48">
              <a:extLst>
                <a:ext uri="{FF2B5EF4-FFF2-40B4-BE49-F238E27FC236}">
                  <a16:creationId xmlns:a16="http://schemas.microsoft.com/office/drawing/2014/main" id="{423C9EBD-FDA5-6A03-7E7F-E6EB0D2CA7A1}"/>
                </a:ext>
              </a:extLst>
            </p:cNvPr>
            <p:cNvSpPr txBox="1"/>
            <p:nvPr/>
          </p:nvSpPr>
          <p:spPr>
            <a:xfrm>
              <a:off x="6740220" y="4839681"/>
              <a:ext cx="4495951" cy="584775"/>
            </a:xfrm>
            <a:prstGeom prst="rect">
              <a:avLst/>
            </a:prstGeom>
            <a:noFill/>
          </p:spPr>
          <p:txBody>
            <a:bodyPr wrap="square">
              <a:spAutoFit/>
            </a:bodyPr>
            <a:lstStyle/>
            <a:p>
              <a:r>
                <a:rPr lang="en-US" sz="1600" b="1" dirty="0">
                  <a:solidFill>
                    <a:schemeClr val="tx1">
                      <a:lumMod val="85000"/>
                      <a:lumOff val="15000"/>
                    </a:schemeClr>
                  </a:solidFill>
                  <a:latin typeface="Montserrat" panose="00000500000000000000" pitchFamily="2" charset="0"/>
                </a:rPr>
                <a:t>Client switches over to larger firm when his business needs increase</a:t>
              </a:r>
            </a:p>
          </p:txBody>
        </p:sp>
        <p:sp>
          <p:nvSpPr>
            <p:cNvPr id="50" name="TextBox 49">
              <a:extLst>
                <a:ext uri="{FF2B5EF4-FFF2-40B4-BE49-F238E27FC236}">
                  <a16:creationId xmlns:a16="http://schemas.microsoft.com/office/drawing/2014/main" id="{548C533B-879B-F884-1B41-DA4F5F2D1A4E}"/>
                </a:ext>
              </a:extLst>
            </p:cNvPr>
            <p:cNvSpPr txBox="1"/>
            <p:nvPr/>
          </p:nvSpPr>
          <p:spPr>
            <a:xfrm>
              <a:off x="6761440" y="5626815"/>
              <a:ext cx="4681284" cy="584775"/>
            </a:xfrm>
            <a:prstGeom prst="rect">
              <a:avLst/>
            </a:prstGeom>
            <a:noFill/>
          </p:spPr>
          <p:txBody>
            <a:bodyPr wrap="square">
              <a:spAutoFit/>
            </a:bodyPr>
            <a:lstStyle/>
            <a:p>
              <a:r>
                <a:rPr lang="en-US" sz="1600" b="1" dirty="0">
                  <a:solidFill>
                    <a:schemeClr val="tx1">
                      <a:lumMod val="85000"/>
                      <a:lumOff val="15000"/>
                    </a:schemeClr>
                  </a:solidFill>
                  <a:latin typeface="Montserrat" panose="00000500000000000000" pitchFamily="2" charset="0"/>
                </a:rPr>
                <a:t>Retention of clientele and staff, brand identity and reputation management</a:t>
              </a:r>
            </a:p>
          </p:txBody>
        </p:sp>
      </p:grpSp>
      <p:sp>
        <p:nvSpPr>
          <p:cNvPr id="57" name="Freeform: Shape 56">
            <a:extLst>
              <a:ext uri="{FF2B5EF4-FFF2-40B4-BE49-F238E27FC236}">
                <a16:creationId xmlns:a16="http://schemas.microsoft.com/office/drawing/2014/main" id="{52B7FD4F-E40F-E770-F4BE-188A616C2FE1}"/>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21</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19633159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A7CCEAF-B956-B402-58AD-4A1332CAF48A}"/>
              </a:ext>
            </a:extLst>
          </p:cNvPr>
          <p:cNvPicPr>
            <a:picLocks noChangeAspect="1"/>
          </p:cNvPicPr>
          <p:nvPr/>
        </p:nvPicPr>
        <p:blipFill>
          <a:blip r:embed="rId3">
            <a:alphaModFix amt="5000"/>
            <a:extLst>
              <a:ext uri="{28A0092B-C50C-407E-A947-70E740481C1C}">
                <a14:useLocalDpi xmlns:a14="http://schemas.microsoft.com/office/drawing/2010/main" val="0"/>
              </a:ext>
            </a:extLst>
          </a:blip>
          <a:srcRect t="-1" b="1028"/>
          <a:stretch/>
        </p:blipFill>
        <p:spPr>
          <a:xfrm>
            <a:off x="1" y="0"/>
            <a:ext cx="12192000" cy="6950529"/>
          </a:xfrm>
          <a:prstGeom prst="rect">
            <a:avLst/>
          </a:prstGeom>
        </p:spPr>
      </p:pic>
      <p:sp>
        <p:nvSpPr>
          <p:cNvPr id="45" name="Rectangle 44">
            <a:extLst>
              <a:ext uri="{FF2B5EF4-FFF2-40B4-BE49-F238E27FC236}">
                <a16:creationId xmlns:a16="http://schemas.microsoft.com/office/drawing/2014/main" id="{BCCCE4BB-C80B-67CC-4792-9F7472A2081E}"/>
              </a:ext>
            </a:extLst>
          </p:cNvPr>
          <p:cNvSpPr/>
          <p:nvPr/>
        </p:nvSpPr>
        <p:spPr>
          <a:xfrm>
            <a:off x="3483429" y="1698171"/>
            <a:ext cx="5480957" cy="521425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7430D74E-E259-4122-3DF6-D79D8F132AD7}"/>
              </a:ext>
            </a:extLst>
          </p:cNvPr>
          <p:cNvSpPr/>
          <p:nvPr/>
        </p:nvSpPr>
        <p:spPr>
          <a:xfrm>
            <a:off x="7681600" y="4683764"/>
            <a:ext cx="4283653" cy="1120615"/>
          </a:xfrm>
          <a:prstGeom prst="roundRect">
            <a:avLst>
              <a:gd name="adj" fmla="val 12879"/>
            </a:avLst>
          </a:prstGeom>
          <a:solidFill>
            <a:schemeClr val="accent3"/>
          </a:solidFill>
          <a:ln>
            <a:noFill/>
          </a:ln>
          <a:effectLst>
            <a:outerShdw blurRad="1270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600" dirty="0"/>
          </a:p>
        </p:txBody>
      </p:sp>
      <p:sp>
        <p:nvSpPr>
          <p:cNvPr id="28" name="Rectangle: Rounded Corners 27">
            <a:extLst>
              <a:ext uri="{FF2B5EF4-FFF2-40B4-BE49-F238E27FC236}">
                <a16:creationId xmlns:a16="http://schemas.microsoft.com/office/drawing/2014/main" id="{7713B123-A79A-CB3A-C0DA-A4AA19352B3F}"/>
              </a:ext>
            </a:extLst>
          </p:cNvPr>
          <p:cNvSpPr/>
          <p:nvPr/>
        </p:nvSpPr>
        <p:spPr>
          <a:xfrm>
            <a:off x="7656134" y="2422083"/>
            <a:ext cx="4412041" cy="1165132"/>
          </a:xfrm>
          <a:prstGeom prst="roundRect">
            <a:avLst>
              <a:gd name="adj" fmla="val 12879"/>
            </a:avLst>
          </a:prstGeom>
          <a:solidFill>
            <a:schemeClr val="accent3"/>
          </a:solidFill>
          <a:ln>
            <a:noFill/>
          </a:ln>
          <a:effectLst>
            <a:outerShdw blurRad="1270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600" dirty="0"/>
          </a:p>
        </p:txBody>
      </p:sp>
      <p:sp>
        <p:nvSpPr>
          <p:cNvPr id="24" name="Rectangle: Rounded Corners 23">
            <a:extLst>
              <a:ext uri="{FF2B5EF4-FFF2-40B4-BE49-F238E27FC236}">
                <a16:creationId xmlns:a16="http://schemas.microsoft.com/office/drawing/2014/main" id="{F63CEF75-DC9D-2E43-3CFA-2C756D5D6A2A}"/>
              </a:ext>
            </a:extLst>
          </p:cNvPr>
          <p:cNvSpPr/>
          <p:nvPr/>
        </p:nvSpPr>
        <p:spPr>
          <a:xfrm>
            <a:off x="740339" y="4795422"/>
            <a:ext cx="3681977" cy="1120616"/>
          </a:xfrm>
          <a:prstGeom prst="roundRect">
            <a:avLst>
              <a:gd name="adj" fmla="val 12879"/>
            </a:avLst>
          </a:prstGeom>
          <a:solidFill>
            <a:schemeClr val="accent3"/>
          </a:solidFill>
          <a:ln>
            <a:noFill/>
          </a:ln>
          <a:effectLst>
            <a:outerShdw blurRad="1270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600"/>
          </a:p>
        </p:txBody>
      </p:sp>
      <p:sp>
        <p:nvSpPr>
          <p:cNvPr id="23" name="Rectangle: Rounded Corners 22">
            <a:extLst>
              <a:ext uri="{FF2B5EF4-FFF2-40B4-BE49-F238E27FC236}">
                <a16:creationId xmlns:a16="http://schemas.microsoft.com/office/drawing/2014/main" id="{8DC9332D-06C5-B4D5-C834-0FB47814C1B1}"/>
              </a:ext>
            </a:extLst>
          </p:cNvPr>
          <p:cNvSpPr/>
          <p:nvPr/>
        </p:nvSpPr>
        <p:spPr>
          <a:xfrm>
            <a:off x="4095788" y="917560"/>
            <a:ext cx="4242407" cy="1036288"/>
          </a:xfrm>
          <a:prstGeom prst="roundRect">
            <a:avLst>
              <a:gd name="adj" fmla="val 12879"/>
            </a:avLst>
          </a:prstGeom>
          <a:solidFill>
            <a:schemeClr val="accent3"/>
          </a:solidFill>
          <a:ln>
            <a:noFill/>
          </a:ln>
          <a:effectLst>
            <a:outerShdw blurRad="1270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spcAft>
                <a:spcPts val="600"/>
              </a:spcAft>
              <a:defRPr/>
            </a:pPr>
            <a:r>
              <a:rPr lang="en-IN" b="1" dirty="0">
                <a:solidFill>
                  <a:schemeClr val="bg1"/>
                </a:solidFill>
                <a:latin typeface="Montserrat" panose="00000500000000000000" pitchFamily="2" charset="0"/>
                <a:cs typeface="Arial" pitchFamily="34" charset="0"/>
              </a:rPr>
              <a:t>   </a:t>
            </a:r>
          </a:p>
          <a:p>
            <a:pPr algn="ctr"/>
            <a:endParaRPr lang="en-IN" sz="1600" dirty="0"/>
          </a:p>
        </p:txBody>
      </p:sp>
      <p:grpSp>
        <p:nvGrpSpPr>
          <p:cNvPr id="39" name="Group 38">
            <a:extLst>
              <a:ext uri="{FF2B5EF4-FFF2-40B4-BE49-F238E27FC236}">
                <a16:creationId xmlns:a16="http://schemas.microsoft.com/office/drawing/2014/main" id="{3BC03A4B-16F3-DECE-2F00-EEE2ABB24841}"/>
              </a:ext>
            </a:extLst>
          </p:cNvPr>
          <p:cNvGrpSpPr/>
          <p:nvPr/>
        </p:nvGrpSpPr>
        <p:grpSpPr>
          <a:xfrm>
            <a:off x="740340" y="2514815"/>
            <a:ext cx="7112827" cy="3461793"/>
            <a:chOff x="743869" y="285669"/>
            <a:chExt cx="7173926" cy="3743496"/>
          </a:xfrm>
          <a:solidFill>
            <a:schemeClr val="accent3"/>
          </a:solidFill>
        </p:grpSpPr>
        <p:grpSp>
          <p:nvGrpSpPr>
            <p:cNvPr id="19" name="Group 18">
              <a:extLst>
                <a:ext uri="{FF2B5EF4-FFF2-40B4-BE49-F238E27FC236}">
                  <a16:creationId xmlns:a16="http://schemas.microsoft.com/office/drawing/2014/main" id="{54809663-09C4-DF49-D4FF-8669DB799C9C}"/>
                </a:ext>
              </a:extLst>
            </p:cNvPr>
            <p:cNvGrpSpPr/>
            <p:nvPr/>
          </p:nvGrpSpPr>
          <p:grpSpPr>
            <a:xfrm>
              <a:off x="743869" y="285669"/>
              <a:ext cx="3828131" cy="1200328"/>
              <a:chOff x="1701840" y="530883"/>
              <a:chExt cx="3828131" cy="1200328"/>
            </a:xfrm>
            <a:grpFill/>
          </p:grpSpPr>
          <p:sp>
            <p:nvSpPr>
              <p:cNvPr id="3" name="Rectangle: Rounded Corners 2">
                <a:extLst>
                  <a:ext uri="{FF2B5EF4-FFF2-40B4-BE49-F238E27FC236}">
                    <a16:creationId xmlns:a16="http://schemas.microsoft.com/office/drawing/2014/main" id="{7AC0E309-7F6D-3C09-82BA-AD7E765FE723}"/>
                  </a:ext>
                </a:extLst>
              </p:cNvPr>
              <p:cNvSpPr/>
              <p:nvPr/>
            </p:nvSpPr>
            <p:spPr>
              <a:xfrm>
                <a:off x="1701840" y="530883"/>
                <a:ext cx="3828131" cy="1200328"/>
              </a:xfrm>
              <a:prstGeom prst="roundRect">
                <a:avLst>
                  <a:gd name="adj" fmla="val 12879"/>
                </a:avLst>
              </a:prstGeom>
              <a:grpFill/>
              <a:ln>
                <a:noFill/>
              </a:ln>
              <a:effectLst>
                <a:outerShdw blurRad="1270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600" dirty="0"/>
              </a:p>
            </p:txBody>
          </p:sp>
          <p:sp>
            <p:nvSpPr>
              <p:cNvPr id="5" name="TextBox 4">
                <a:extLst>
                  <a:ext uri="{FF2B5EF4-FFF2-40B4-BE49-F238E27FC236}">
                    <a16:creationId xmlns:a16="http://schemas.microsoft.com/office/drawing/2014/main" id="{05E2BB87-A031-DFA4-A616-553EED63927A}"/>
                  </a:ext>
                </a:extLst>
              </p:cNvPr>
              <p:cNvSpPr txBox="1"/>
              <p:nvPr/>
            </p:nvSpPr>
            <p:spPr>
              <a:xfrm>
                <a:off x="1838968" y="942654"/>
                <a:ext cx="2785788" cy="698926"/>
              </a:xfrm>
              <a:prstGeom prst="rect">
                <a:avLst/>
              </a:prstGeom>
              <a:grpFill/>
            </p:spPr>
            <p:txBody>
              <a:bodyPr wrap="square" rtlCol="0">
                <a:spAutoFit/>
              </a:bodyPr>
              <a:lstStyle/>
              <a:p>
                <a:pPr algn="r">
                  <a:spcBef>
                    <a:spcPts val="600"/>
                  </a:spcBef>
                  <a:spcAft>
                    <a:spcPts val="600"/>
                  </a:spcAft>
                  <a:defRPr/>
                </a:pPr>
                <a:r>
                  <a:rPr kumimoji="0" lang="en-US" b="1" i="0" u="none" strike="noStrike" kern="1200" cap="none" spc="0" normalizeH="0" baseline="0" noProof="0" dirty="0">
                    <a:ln>
                      <a:noFill/>
                    </a:ln>
                    <a:solidFill>
                      <a:schemeClr val="bg1"/>
                    </a:solidFill>
                    <a:uLnTx/>
                    <a:uFillTx/>
                    <a:latin typeface="Montserrat" panose="00000500000000000000" pitchFamily="2" charset="0"/>
                    <a:cs typeface="Arial" pitchFamily="34" charset="0"/>
                  </a:rPr>
                  <a:t>IP/Knowledge sharing</a:t>
                </a:r>
                <a:endParaRPr kumimoji="0" lang="en-US" sz="1600" b="0" i="0" u="none" strike="noStrike" kern="1200" cap="none" spc="0" normalizeH="0" baseline="0" noProof="0" dirty="0">
                  <a:ln>
                    <a:noFill/>
                  </a:ln>
                  <a:solidFill>
                    <a:schemeClr val="bg1"/>
                  </a:solidFill>
                  <a:effectLst/>
                  <a:uLnTx/>
                  <a:uFillTx/>
                  <a:latin typeface="Montserrat" panose="00000500000000000000" pitchFamily="2" charset="0"/>
                </a:endParaRPr>
              </a:p>
            </p:txBody>
          </p:sp>
        </p:grpSp>
        <p:sp>
          <p:nvSpPr>
            <p:cNvPr id="36" name="TextBox 35">
              <a:extLst>
                <a:ext uri="{FF2B5EF4-FFF2-40B4-BE49-F238E27FC236}">
                  <a16:creationId xmlns:a16="http://schemas.microsoft.com/office/drawing/2014/main" id="{7BB2FCEB-EC9E-D519-A6CC-8CE79F596270}"/>
                </a:ext>
              </a:extLst>
            </p:cNvPr>
            <p:cNvSpPr txBox="1"/>
            <p:nvPr/>
          </p:nvSpPr>
          <p:spPr>
            <a:xfrm>
              <a:off x="4274205" y="2828836"/>
              <a:ext cx="3643590" cy="1200329"/>
            </a:xfrm>
            <a:prstGeom prst="rect">
              <a:avLst/>
            </a:prstGeom>
            <a:grpFill/>
          </p:spPr>
          <p:txBody>
            <a:bodyPr wrap="square" rtlCol="0">
              <a:spAutoFit/>
            </a:bodyPr>
            <a:lstStyle/>
            <a:p>
              <a:pPr algn="ctr"/>
              <a:r>
                <a:rPr lang="en-US" sz="3600" b="1" dirty="0">
                  <a:solidFill>
                    <a:schemeClr val="bg1"/>
                  </a:solidFill>
                  <a:latin typeface="Montserrat" panose="00000500000000000000" pitchFamily="2" charset="0"/>
                </a:rPr>
                <a:t>SWOT Analysis</a:t>
              </a:r>
            </a:p>
          </p:txBody>
        </p:sp>
      </p:grpSp>
      <p:pic>
        <p:nvPicPr>
          <p:cNvPr id="8" name="Picture 7">
            <a:extLst>
              <a:ext uri="{FF2B5EF4-FFF2-40B4-BE49-F238E27FC236}">
                <a16:creationId xmlns:a16="http://schemas.microsoft.com/office/drawing/2014/main" id="{EDCE3D0E-43EC-CE36-3568-9D2310FA2BBA}"/>
              </a:ext>
            </a:extLst>
          </p:cNvPr>
          <p:cNvPicPr>
            <a:picLocks noChangeAspect="1"/>
          </p:cNvPicPr>
          <p:nvPr/>
        </p:nvPicPr>
        <p:blipFill>
          <a:blip r:embed="rId3">
            <a:extLst>
              <a:ext uri="{28A0092B-C50C-407E-A947-70E740481C1C}">
                <a14:useLocalDpi xmlns:a14="http://schemas.microsoft.com/office/drawing/2010/main" val="0"/>
              </a:ext>
            </a:extLst>
          </a:blip>
          <a:srcRect t="-1" b="1028"/>
          <a:stretch/>
        </p:blipFill>
        <p:spPr>
          <a:xfrm>
            <a:off x="3638362" y="1836599"/>
            <a:ext cx="5171089" cy="5226952"/>
          </a:xfrm>
          <a:prstGeom prst="rect">
            <a:avLst/>
          </a:prstGeom>
        </p:spPr>
      </p:pic>
      <p:sp>
        <p:nvSpPr>
          <p:cNvPr id="31" name="TextBox 30">
            <a:extLst>
              <a:ext uri="{FF2B5EF4-FFF2-40B4-BE49-F238E27FC236}">
                <a16:creationId xmlns:a16="http://schemas.microsoft.com/office/drawing/2014/main" id="{7D84DCEF-CD76-2534-11AE-8152168BC673}"/>
              </a:ext>
            </a:extLst>
          </p:cNvPr>
          <p:cNvSpPr txBox="1"/>
          <p:nvPr/>
        </p:nvSpPr>
        <p:spPr>
          <a:xfrm>
            <a:off x="468815" y="4992733"/>
            <a:ext cx="3014614" cy="646331"/>
          </a:xfrm>
          <a:prstGeom prst="rect">
            <a:avLst/>
          </a:prstGeom>
          <a:noFill/>
        </p:spPr>
        <p:txBody>
          <a:bodyPr wrap="square" rtlCol="0">
            <a:spAutoFit/>
          </a:bodyPr>
          <a:lstStyle/>
          <a:p>
            <a:pPr algn="r">
              <a:spcBef>
                <a:spcPts val="600"/>
              </a:spcBef>
              <a:spcAft>
                <a:spcPts val="600"/>
              </a:spcAft>
              <a:defRPr/>
            </a:pPr>
            <a:r>
              <a:rPr lang="en-US" b="1" dirty="0">
                <a:solidFill>
                  <a:schemeClr val="bg1"/>
                </a:solidFill>
                <a:effectLst/>
                <a:latin typeface="Montserrat" panose="00000500000000000000" pitchFamily="2" charset="0"/>
                <a:cs typeface="Arial" pitchFamily="34" charset="0"/>
              </a:rPr>
              <a:t>Common quality and control procedures</a:t>
            </a:r>
            <a:endParaRPr kumimoji="0" lang="en-US" b="0" i="0" u="none" strike="noStrike" kern="1200" cap="none" spc="0" normalizeH="0" baseline="0" noProof="0" dirty="0">
              <a:ln>
                <a:noFill/>
              </a:ln>
              <a:solidFill>
                <a:schemeClr val="bg1"/>
              </a:solidFill>
              <a:effectLst/>
              <a:uLnTx/>
              <a:uFillTx/>
              <a:latin typeface="Montserrat" panose="00000500000000000000" pitchFamily="2" charset="0"/>
            </a:endParaRPr>
          </a:p>
        </p:txBody>
      </p:sp>
      <p:sp>
        <p:nvSpPr>
          <p:cNvPr id="37" name="TextBox 36">
            <a:extLst>
              <a:ext uri="{FF2B5EF4-FFF2-40B4-BE49-F238E27FC236}">
                <a16:creationId xmlns:a16="http://schemas.microsoft.com/office/drawing/2014/main" id="{337A5CFE-DBA3-8AF2-2C9B-2F9709044800}"/>
              </a:ext>
            </a:extLst>
          </p:cNvPr>
          <p:cNvSpPr txBox="1"/>
          <p:nvPr/>
        </p:nvSpPr>
        <p:spPr>
          <a:xfrm>
            <a:off x="4422317" y="1029306"/>
            <a:ext cx="4115823" cy="646331"/>
          </a:xfrm>
          <a:prstGeom prst="rect">
            <a:avLst/>
          </a:prstGeom>
          <a:noFill/>
        </p:spPr>
        <p:txBody>
          <a:bodyPr wrap="square" rtlCol="0">
            <a:spAutoFit/>
          </a:bodyPr>
          <a:lstStyle/>
          <a:p>
            <a:pPr>
              <a:spcBef>
                <a:spcPts val="600"/>
              </a:spcBef>
              <a:spcAft>
                <a:spcPts val="600"/>
              </a:spcAft>
              <a:defRPr/>
            </a:pPr>
            <a:r>
              <a:rPr lang="en-US" b="1" dirty="0">
                <a:solidFill>
                  <a:schemeClr val="bg1"/>
                </a:solidFill>
                <a:effectLst/>
                <a:latin typeface="Montserrat" panose="00000500000000000000" pitchFamily="2" charset="0"/>
                <a:cs typeface="Arial" pitchFamily="34" charset="0"/>
              </a:rPr>
              <a:t>Common work procedures                  (best practice)</a:t>
            </a:r>
            <a:endParaRPr kumimoji="0" lang="en-US" b="0" i="0" u="none" strike="noStrike" kern="1200" cap="none" spc="0" normalizeH="0" baseline="0" noProof="0" dirty="0">
              <a:ln>
                <a:noFill/>
              </a:ln>
              <a:solidFill>
                <a:schemeClr val="bg1"/>
              </a:solidFill>
              <a:effectLst/>
              <a:uLnTx/>
              <a:uFillTx/>
              <a:latin typeface="Montserrat" panose="00000500000000000000" pitchFamily="2" charset="0"/>
            </a:endParaRPr>
          </a:p>
        </p:txBody>
      </p:sp>
      <p:sp>
        <p:nvSpPr>
          <p:cNvPr id="40" name="TextBox 39">
            <a:extLst>
              <a:ext uri="{FF2B5EF4-FFF2-40B4-BE49-F238E27FC236}">
                <a16:creationId xmlns:a16="http://schemas.microsoft.com/office/drawing/2014/main" id="{A80E6E2F-5017-F461-A159-51965595AA26}"/>
              </a:ext>
            </a:extLst>
          </p:cNvPr>
          <p:cNvSpPr txBox="1"/>
          <p:nvPr/>
        </p:nvSpPr>
        <p:spPr>
          <a:xfrm>
            <a:off x="8847793" y="2514815"/>
            <a:ext cx="3199134" cy="923330"/>
          </a:xfrm>
          <a:prstGeom prst="rect">
            <a:avLst/>
          </a:prstGeom>
          <a:solidFill>
            <a:schemeClr val="accent3"/>
          </a:solidFill>
        </p:spPr>
        <p:txBody>
          <a:bodyPr wrap="square" rtlCol="0">
            <a:spAutoFit/>
          </a:bodyPr>
          <a:lstStyle/>
          <a:p>
            <a:pPr>
              <a:spcBef>
                <a:spcPts val="600"/>
              </a:spcBef>
              <a:spcAft>
                <a:spcPts val="600"/>
              </a:spcAft>
              <a:defRPr/>
            </a:pPr>
            <a:r>
              <a:rPr lang="en-US" b="1" dirty="0">
                <a:solidFill>
                  <a:schemeClr val="bg1"/>
                </a:solidFill>
                <a:effectLst/>
                <a:latin typeface="Montserrat" panose="00000500000000000000" pitchFamily="2" charset="0"/>
                <a:cs typeface="Arial" pitchFamily="34" charset="0"/>
              </a:rPr>
              <a:t>Common IT infrastructure   (Hardware and Software)</a:t>
            </a:r>
            <a:endParaRPr kumimoji="0" lang="en-US" b="0" i="0" u="none" strike="noStrike" kern="1200" cap="none" spc="0" normalizeH="0" baseline="0" noProof="0" dirty="0">
              <a:ln>
                <a:noFill/>
              </a:ln>
              <a:solidFill>
                <a:schemeClr val="bg1"/>
              </a:solidFill>
              <a:effectLst/>
              <a:uLnTx/>
              <a:uFillTx/>
              <a:latin typeface="Montserrat" panose="00000500000000000000" pitchFamily="2" charset="0"/>
            </a:endParaRPr>
          </a:p>
        </p:txBody>
      </p:sp>
      <p:sp>
        <p:nvSpPr>
          <p:cNvPr id="41" name="TextBox 40">
            <a:extLst>
              <a:ext uri="{FF2B5EF4-FFF2-40B4-BE49-F238E27FC236}">
                <a16:creationId xmlns:a16="http://schemas.microsoft.com/office/drawing/2014/main" id="{CFDC6D4A-D403-C8AE-47B4-F0BEA6A5F3B4}"/>
              </a:ext>
            </a:extLst>
          </p:cNvPr>
          <p:cNvSpPr txBox="1"/>
          <p:nvPr/>
        </p:nvSpPr>
        <p:spPr>
          <a:xfrm>
            <a:off x="8847793" y="4803455"/>
            <a:ext cx="3014614" cy="646331"/>
          </a:xfrm>
          <a:prstGeom prst="rect">
            <a:avLst/>
          </a:prstGeom>
          <a:noFill/>
        </p:spPr>
        <p:txBody>
          <a:bodyPr wrap="square" rtlCol="0">
            <a:spAutoFit/>
          </a:bodyPr>
          <a:lstStyle/>
          <a:p>
            <a:pPr>
              <a:spcBef>
                <a:spcPts val="600"/>
              </a:spcBef>
              <a:spcAft>
                <a:spcPts val="600"/>
              </a:spcAft>
              <a:defRPr/>
            </a:pPr>
            <a:r>
              <a:rPr lang="en-US" b="1" dirty="0">
                <a:solidFill>
                  <a:schemeClr val="bg1"/>
                </a:solidFill>
                <a:effectLst/>
                <a:latin typeface="Montserrat" panose="00000500000000000000" pitchFamily="2" charset="0"/>
                <a:cs typeface="Arial" pitchFamily="34" charset="0"/>
              </a:rPr>
              <a:t>Common branding and marketing efforts</a:t>
            </a:r>
            <a:endParaRPr kumimoji="0" lang="en-US" b="0" i="0" u="none" strike="noStrike" kern="1200" cap="none" spc="0" normalizeH="0" baseline="0" noProof="0" dirty="0">
              <a:ln>
                <a:noFill/>
              </a:ln>
              <a:solidFill>
                <a:schemeClr val="bg1"/>
              </a:solidFill>
              <a:effectLst/>
              <a:uLnTx/>
              <a:uFillTx/>
              <a:latin typeface="Montserrat" panose="00000500000000000000" pitchFamily="2" charset="0"/>
            </a:endParaRPr>
          </a:p>
        </p:txBody>
      </p:sp>
      <p:sp>
        <p:nvSpPr>
          <p:cNvPr id="43" name="TextBox 42">
            <a:extLst>
              <a:ext uri="{FF2B5EF4-FFF2-40B4-BE49-F238E27FC236}">
                <a16:creationId xmlns:a16="http://schemas.microsoft.com/office/drawing/2014/main" id="{BAB246B8-1D82-6FA2-555D-E149480F6EF6}"/>
              </a:ext>
            </a:extLst>
          </p:cNvPr>
          <p:cNvSpPr txBox="1"/>
          <p:nvPr/>
        </p:nvSpPr>
        <p:spPr>
          <a:xfrm>
            <a:off x="2396106" y="149413"/>
            <a:ext cx="7641772"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chemeClr val="tx2"/>
                </a:solidFill>
                <a:latin typeface="Montserrat" panose="00000500000000000000" pitchFamily="2" charset="0"/>
              </a:rPr>
              <a:t>BENEFITS OF NETWORKING</a:t>
            </a:r>
            <a:endParaRPr lang="en-IN" sz="4000" b="1" dirty="0">
              <a:solidFill>
                <a:schemeClr val="tx2"/>
              </a:solidFill>
              <a:latin typeface="Montserrat" panose="00000500000000000000" pitchFamily="2" charset="0"/>
            </a:endParaRPr>
          </a:p>
        </p:txBody>
      </p:sp>
      <p:sp>
        <p:nvSpPr>
          <p:cNvPr id="44" name="Freeform: Shape 43">
            <a:extLst>
              <a:ext uri="{FF2B5EF4-FFF2-40B4-BE49-F238E27FC236}">
                <a16:creationId xmlns:a16="http://schemas.microsoft.com/office/drawing/2014/main" id="{86830E96-F80B-1C72-B096-8324F689D0FA}"/>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22</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2246636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A group of people putting their hands together&#10;&#10;Description automatically generated">
            <a:extLst>
              <a:ext uri="{FF2B5EF4-FFF2-40B4-BE49-F238E27FC236}">
                <a16:creationId xmlns:a16="http://schemas.microsoft.com/office/drawing/2014/main" id="{E4881E35-758C-9697-FFE3-69762C2FAE61}"/>
              </a:ext>
            </a:extLst>
          </p:cNvPr>
          <p:cNvPicPr>
            <a:picLocks noChangeAspect="1"/>
          </p:cNvPicPr>
          <p:nvPr/>
        </p:nvPicPr>
        <p:blipFill>
          <a:blip r:embed="rId2">
            <a:alphaModFix amt="20000"/>
            <a:extLst>
              <a:ext uri="{28A0092B-C50C-407E-A947-70E740481C1C}">
                <a14:useLocalDpi xmlns:a14="http://schemas.microsoft.com/office/drawing/2010/main" val="0"/>
              </a:ext>
            </a:extLst>
          </a:blip>
          <a:srcRect l="20418" t="29968" r="22411" b="28630"/>
          <a:stretch/>
        </p:blipFill>
        <p:spPr>
          <a:xfrm>
            <a:off x="0" y="11831"/>
            <a:ext cx="12192000" cy="2192588"/>
          </a:xfrm>
          <a:prstGeom prst="rect">
            <a:avLst/>
          </a:prstGeom>
        </p:spPr>
      </p:pic>
      <p:sp>
        <p:nvSpPr>
          <p:cNvPr id="3" name="TextBox 2">
            <a:extLst>
              <a:ext uri="{FF2B5EF4-FFF2-40B4-BE49-F238E27FC236}">
                <a16:creationId xmlns:a16="http://schemas.microsoft.com/office/drawing/2014/main" id="{EC126E3C-FAF0-89B5-6351-7B9870E7B44C}"/>
              </a:ext>
            </a:extLst>
          </p:cNvPr>
          <p:cNvSpPr txBox="1"/>
          <p:nvPr/>
        </p:nvSpPr>
        <p:spPr>
          <a:xfrm>
            <a:off x="0" y="336757"/>
            <a:ext cx="12192000" cy="584775"/>
          </a:xfrm>
          <a:prstGeom prst="rect">
            <a:avLst/>
          </a:prstGeom>
          <a:noFill/>
          <a:ln>
            <a:noFill/>
          </a:ln>
        </p:spPr>
        <p:txBody>
          <a:bodyPr wrap="square">
            <a:spAutoFit/>
          </a:bodyPr>
          <a:lstStyle/>
          <a:p>
            <a:pPr algn="ctr"/>
            <a:r>
              <a:rPr lang="en-US" sz="3200" b="1" i="0" dirty="0">
                <a:solidFill>
                  <a:schemeClr val="tx1">
                    <a:lumMod val="95000"/>
                    <a:lumOff val="5000"/>
                  </a:schemeClr>
                </a:solidFill>
                <a:effectLst/>
                <a:latin typeface="Montserrat" panose="00000500000000000000" pitchFamily="2" charset="0"/>
              </a:rPr>
              <a:t>BRIEF HISTORY OF NETWORKING GUIDELINES</a:t>
            </a:r>
          </a:p>
        </p:txBody>
      </p:sp>
      <p:grpSp>
        <p:nvGrpSpPr>
          <p:cNvPr id="29" name="Group 28">
            <a:extLst>
              <a:ext uri="{FF2B5EF4-FFF2-40B4-BE49-F238E27FC236}">
                <a16:creationId xmlns:a16="http://schemas.microsoft.com/office/drawing/2014/main" id="{0276E2AF-5A91-4DAE-B754-45964970B341}"/>
              </a:ext>
            </a:extLst>
          </p:cNvPr>
          <p:cNvGrpSpPr/>
          <p:nvPr/>
        </p:nvGrpSpPr>
        <p:grpSpPr>
          <a:xfrm>
            <a:off x="0" y="1245861"/>
            <a:ext cx="12192000" cy="5612139"/>
            <a:chOff x="0" y="1245128"/>
            <a:chExt cx="12192000" cy="5612139"/>
          </a:xfrm>
        </p:grpSpPr>
        <p:sp>
          <p:nvSpPr>
            <p:cNvPr id="25" name="Rectangle 24">
              <a:extLst>
                <a:ext uri="{FF2B5EF4-FFF2-40B4-BE49-F238E27FC236}">
                  <a16:creationId xmlns:a16="http://schemas.microsoft.com/office/drawing/2014/main" id="{07D811CE-3FB8-CED8-9F19-638812189D11}"/>
                </a:ext>
              </a:extLst>
            </p:cNvPr>
            <p:cNvSpPr/>
            <p:nvPr/>
          </p:nvSpPr>
          <p:spPr>
            <a:xfrm>
              <a:off x="0" y="1245128"/>
              <a:ext cx="12192000" cy="561213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C2EA8ADE-D447-EE11-51AB-47BE7672A5D8}"/>
                </a:ext>
              </a:extLst>
            </p:cNvPr>
            <p:cNvGrpSpPr/>
            <p:nvPr/>
          </p:nvGrpSpPr>
          <p:grpSpPr>
            <a:xfrm>
              <a:off x="558423" y="1723977"/>
              <a:ext cx="11075155" cy="4948294"/>
              <a:chOff x="439512" y="1541008"/>
              <a:chExt cx="11075155" cy="4948294"/>
            </a:xfrm>
          </p:grpSpPr>
          <p:sp>
            <p:nvSpPr>
              <p:cNvPr id="4" name="Arrow: Right 3">
                <a:extLst>
                  <a:ext uri="{FF2B5EF4-FFF2-40B4-BE49-F238E27FC236}">
                    <a16:creationId xmlns:a16="http://schemas.microsoft.com/office/drawing/2014/main" id="{533CC47E-3D33-A8AB-DD72-51619DFF433C}"/>
                  </a:ext>
                </a:extLst>
              </p:cNvPr>
              <p:cNvSpPr/>
              <p:nvPr/>
            </p:nvSpPr>
            <p:spPr>
              <a:xfrm>
                <a:off x="3300156" y="3253801"/>
                <a:ext cx="765089" cy="182417"/>
              </a:xfrm>
              <a:prstGeom prst="rightArrow">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Arrow: Right 4">
                <a:extLst>
                  <a:ext uri="{FF2B5EF4-FFF2-40B4-BE49-F238E27FC236}">
                    <a16:creationId xmlns:a16="http://schemas.microsoft.com/office/drawing/2014/main" id="{54D21E92-CF0A-321E-BBC1-9D7E3BB116BC}"/>
                  </a:ext>
                </a:extLst>
              </p:cNvPr>
              <p:cNvSpPr/>
              <p:nvPr/>
            </p:nvSpPr>
            <p:spPr>
              <a:xfrm>
                <a:off x="7092622" y="3253801"/>
                <a:ext cx="765089" cy="182417"/>
              </a:xfrm>
              <a:prstGeom prst="rightArrow">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a:extLst>
                  <a:ext uri="{FF2B5EF4-FFF2-40B4-BE49-F238E27FC236}">
                    <a16:creationId xmlns:a16="http://schemas.microsoft.com/office/drawing/2014/main" id="{DAA39A79-9771-63F5-4684-A265E62DD3E9}"/>
                  </a:ext>
                </a:extLst>
              </p:cNvPr>
              <p:cNvGrpSpPr/>
              <p:nvPr/>
            </p:nvGrpSpPr>
            <p:grpSpPr>
              <a:xfrm>
                <a:off x="439512" y="1541008"/>
                <a:ext cx="11075155" cy="4948294"/>
                <a:chOff x="439512" y="1482656"/>
                <a:chExt cx="11075155" cy="4948294"/>
              </a:xfrm>
            </p:grpSpPr>
            <p:grpSp>
              <p:nvGrpSpPr>
                <p:cNvPr id="7" name="Group 6">
                  <a:extLst>
                    <a:ext uri="{FF2B5EF4-FFF2-40B4-BE49-F238E27FC236}">
                      <a16:creationId xmlns:a16="http://schemas.microsoft.com/office/drawing/2014/main" id="{A0822A41-BA0E-4BD4-76A6-F642638635C6}"/>
                    </a:ext>
                  </a:extLst>
                </p:cNvPr>
                <p:cNvGrpSpPr/>
                <p:nvPr/>
              </p:nvGrpSpPr>
              <p:grpSpPr>
                <a:xfrm>
                  <a:off x="728134" y="1482656"/>
                  <a:ext cx="10786533" cy="3608002"/>
                  <a:chOff x="728134" y="1482656"/>
                  <a:chExt cx="10786533" cy="3608002"/>
                </a:xfrm>
              </p:grpSpPr>
              <p:grpSp>
                <p:nvGrpSpPr>
                  <p:cNvPr id="10" name="Group 9">
                    <a:extLst>
                      <a:ext uri="{FF2B5EF4-FFF2-40B4-BE49-F238E27FC236}">
                        <a16:creationId xmlns:a16="http://schemas.microsoft.com/office/drawing/2014/main" id="{D7F7F486-9ABD-B241-8646-6FDE01A1C05E}"/>
                      </a:ext>
                    </a:extLst>
                  </p:cNvPr>
                  <p:cNvGrpSpPr/>
                  <p:nvPr/>
                </p:nvGrpSpPr>
                <p:grpSpPr>
                  <a:xfrm>
                    <a:off x="728134" y="2025124"/>
                    <a:ext cx="2523067" cy="2523067"/>
                    <a:chOff x="829733" y="2184400"/>
                    <a:chExt cx="2523067" cy="2523067"/>
                  </a:xfrm>
                </p:grpSpPr>
                <p:sp>
                  <p:nvSpPr>
                    <p:cNvPr id="21" name="Oval 20">
                      <a:extLst>
                        <a:ext uri="{FF2B5EF4-FFF2-40B4-BE49-F238E27FC236}">
                          <a16:creationId xmlns:a16="http://schemas.microsoft.com/office/drawing/2014/main" id="{2DCDF770-3881-215D-EE60-B088E1749CCB}"/>
                        </a:ext>
                      </a:extLst>
                    </p:cNvPr>
                    <p:cNvSpPr/>
                    <p:nvPr/>
                  </p:nvSpPr>
                  <p:spPr>
                    <a:xfrm>
                      <a:off x="829733" y="2184400"/>
                      <a:ext cx="2523067" cy="2523067"/>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Group 21">
                      <a:extLst>
                        <a:ext uri="{FF2B5EF4-FFF2-40B4-BE49-F238E27FC236}">
                          <a16:creationId xmlns:a16="http://schemas.microsoft.com/office/drawing/2014/main" id="{C811F7B5-21C1-2747-4547-08A88FAA09E4}"/>
                        </a:ext>
                      </a:extLst>
                    </p:cNvPr>
                    <p:cNvGrpSpPr/>
                    <p:nvPr/>
                  </p:nvGrpSpPr>
                  <p:grpSpPr>
                    <a:xfrm>
                      <a:off x="1193800" y="2922713"/>
                      <a:ext cx="1794933" cy="1046440"/>
                      <a:chOff x="1193800" y="2932715"/>
                      <a:chExt cx="1794933" cy="1046440"/>
                    </a:xfrm>
                  </p:grpSpPr>
                  <p:sp>
                    <p:nvSpPr>
                      <p:cNvPr id="23" name="TextBox 22">
                        <a:extLst>
                          <a:ext uri="{FF2B5EF4-FFF2-40B4-BE49-F238E27FC236}">
                            <a16:creationId xmlns:a16="http://schemas.microsoft.com/office/drawing/2014/main" id="{9BF4B030-AD7E-4709-4612-C840794DCEF3}"/>
                          </a:ext>
                        </a:extLst>
                      </p:cNvPr>
                      <p:cNvSpPr txBox="1"/>
                      <p:nvPr/>
                    </p:nvSpPr>
                    <p:spPr>
                      <a:xfrm>
                        <a:off x="1193800" y="2932715"/>
                        <a:ext cx="1794933" cy="584775"/>
                      </a:xfrm>
                      <a:prstGeom prst="rect">
                        <a:avLst/>
                      </a:prstGeom>
                      <a:noFill/>
                      <a:ln>
                        <a:noFill/>
                      </a:ln>
                    </p:spPr>
                    <p:txBody>
                      <a:bodyPr wrap="square" rtlCol="0">
                        <a:spAutoFit/>
                      </a:bodyPr>
                      <a:lstStyle/>
                      <a:p>
                        <a:pPr algn="ctr"/>
                        <a:endParaRPr lang="ko-KR" altLang="en-US" sz="3200" b="1" dirty="0">
                          <a:solidFill>
                            <a:schemeClr val="tx1">
                              <a:lumMod val="75000"/>
                              <a:lumOff val="25000"/>
                            </a:schemeClr>
                          </a:solidFill>
                          <a:cs typeface="Arial" pitchFamily="34" charset="0"/>
                        </a:endParaRPr>
                      </a:p>
                    </p:txBody>
                  </p:sp>
                  <p:sp>
                    <p:nvSpPr>
                      <p:cNvPr id="24" name="TextBox 23">
                        <a:extLst>
                          <a:ext uri="{FF2B5EF4-FFF2-40B4-BE49-F238E27FC236}">
                            <a16:creationId xmlns:a16="http://schemas.microsoft.com/office/drawing/2014/main" id="{0F1CD641-36C1-A34B-FBC7-2777F5B2CEB2}"/>
                          </a:ext>
                        </a:extLst>
                      </p:cNvPr>
                      <p:cNvSpPr txBox="1"/>
                      <p:nvPr/>
                    </p:nvSpPr>
                    <p:spPr>
                      <a:xfrm>
                        <a:off x="1193800" y="3640601"/>
                        <a:ext cx="1794933" cy="338554"/>
                      </a:xfrm>
                      <a:prstGeom prst="rect">
                        <a:avLst/>
                      </a:prstGeom>
                      <a:noFill/>
                      <a:ln>
                        <a:noFill/>
                      </a:ln>
                    </p:spPr>
                    <p:txBody>
                      <a:bodyPr wrap="square" rtlCol="0">
                        <a:spAutoFit/>
                      </a:bodyPr>
                      <a:lstStyle/>
                      <a:p>
                        <a:pPr algn="ctr"/>
                        <a:endParaRPr lang="en-US" sz="1600" dirty="0">
                          <a:solidFill>
                            <a:schemeClr val="tx1">
                              <a:lumMod val="75000"/>
                              <a:lumOff val="25000"/>
                            </a:schemeClr>
                          </a:solidFill>
                          <a:latin typeface="Montserrat" panose="00000500000000000000" pitchFamily="2" charset="0"/>
                        </a:endParaRPr>
                      </a:p>
                    </p:txBody>
                  </p:sp>
                </p:grpSp>
              </p:grpSp>
              <p:grpSp>
                <p:nvGrpSpPr>
                  <p:cNvPr id="11" name="Group 10">
                    <a:extLst>
                      <a:ext uri="{FF2B5EF4-FFF2-40B4-BE49-F238E27FC236}">
                        <a16:creationId xmlns:a16="http://schemas.microsoft.com/office/drawing/2014/main" id="{6ED17312-7089-A8F3-422C-49BA9BE62FE6}"/>
                      </a:ext>
                    </a:extLst>
                  </p:cNvPr>
                  <p:cNvGrpSpPr/>
                  <p:nvPr/>
                </p:nvGrpSpPr>
                <p:grpSpPr>
                  <a:xfrm>
                    <a:off x="4114200" y="1821924"/>
                    <a:ext cx="2929467" cy="2929467"/>
                    <a:chOff x="829733" y="2184400"/>
                    <a:chExt cx="2523067" cy="2523067"/>
                  </a:xfrm>
                </p:grpSpPr>
                <p:sp>
                  <p:nvSpPr>
                    <p:cNvPr id="17" name="Oval 16">
                      <a:extLst>
                        <a:ext uri="{FF2B5EF4-FFF2-40B4-BE49-F238E27FC236}">
                          <a16:creationId xmlns:a16="http://schemas.microsoft.com/office/drawing/2014/main" id="{5762BFE9-CC00-B725-0281-6BAAF3DE3D29}"/>
                        </a:ext>
                      </a:extLst>
                    </p:cNvPr>
                    <p:cNvSpPr/>
                    <p:nvPr/>
                  </p:nvSpPr>
                  <p:spPr>
                    <a:xfrm>
                      <a:off x="829733" y="2184400"/>
                      <a:ext cx="2523067" cy="2523067"/>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CD97EAC4-2772-CF8A-8082-02E3A7345CAA}"/>
                        </a:ext>
                      </a:extLst>
                    </p:cNvPr>
                    <p:cNvGrpSpPr/>
                    <p:nvPr/>
                  </p:nvGrpSpPr>
                  <p:grpSpPr>
                    <a:xfrm>
                      <a:off x="1151636" y="3088075"/>
                      <a:ext cx="1837097" cy="860619"/>
                      <a:chOff x="1151636" y="3098077"/>
                      <a:chExt cx="1837097" cy="860619"/>
                    </a:xfrm>
                  </p:grpSpPr>
                  <p:sp>
                    <p:nvSpPr>
                      <p:cNvPr id="19" name="TextBox 18">
                        <a:extLst>
                          <a:ext uri="{FF2B5EF4-FFF2-40B4-BE49-F238E27FC236}">
                            <a16:creationId xmlns:a16="http://schemas.microsoft.com/office/drawing/2014/main" id="{01501F39-B6E0-8B7F-C585-0B1F34F9CF10}"/>
                          </a:ext>
                        </a:extLst>
                      </p:cNvPr>
                      <p:cNvSpPr txBox="1"/>
                      <p:nvPr/>
                    </p:nvSpPr>
                    <p:spPr>
                      <a:xfrm>
                        <a:off x="1151636" y="3098077"/>
                        <a:ext cx="1794933" cy="662699"/>
                      </a:xfrm>
                      <a:prstGeom prst="rect">
                        <a:avLst/>
                      </a:prstGeom>
                      <a:noFill/>
                      <a:ln>
                        <a:noFill/>
                      </a:ln>
                    </p:spPr>
                    <p:txBody>
                      <a:bodyPr wrap="square" rtlCol="0">
                        <a:spAutoFit/>
                      </a:bodyPr>
                      <a:lstStyle/>
                      <a:p>
                        <a:pPr algn="ctr"/>
                        <a:r>
                          <a:rPr lang="en-US" sz="4400" b="1" dirty="0">
                            <a:solidFill>
                              <a:schemeClr val="accent3">
                                <a:lumMod val="50000"/>
                              </a:schemeClr>
                            </a:solidFill>
                            <a:latin typeface="Montserrat" panose="00000500000000000000" pitchFamily="2" charset="0"/>
                          </a:rPr>
                          <a:t>2011</a:t>
                        </a:r>
                      </a:p>
                    </p:txBody>
                  </p:sp>
                  <p:sp>
                    <p:nvSpPr>
                      <p:cNvPr id="20" name="TextBox 19">
                        <a:extLst>
                          <a:ext uri="{FF2B5EF4-FFF2-40B4-BE49-F238E27FC236}">
                            <a16:creationId xmlns:a16="http://schemas.microsoft.com/office/drawing/2014/main" id="{61888132-3465-A29C-F83C-0A589F90F1B2}"/>
                          </a:ext>
                        </a:extLst>
                      </p:cNvPr>
                      <p:cNvSpPr txBox="1"/>
                      <p:nvPr/>
                    </p:nvSpPr>
                    <p:spPr>
                      <a:xfrm>
                        <a:off x="1193800" y="3640601"/>
                        <a:ext cx="1794933" cy="318095"/>
                      </a:xfrm>
                      <a:prstGeom prst="rect">
                        <a:avLst/>
                      </a:prstGeom>
                      <a:noFill/>
                      <a:ln>
                        <a:noFill/>
                      </a:ln>
                    </p:spPr>
                    <p:txBody>
                      <a:bodyPr wrap="square" rtlCol="0">
                        <a:spAutoFit/>
                      </a:bodyPr>
                      <a:lstStyle/>
                      <a:p>
                        <a:pPr algn="ctr"/>
                        <a:endParaRPr lang="en-US" dirty="0">
                          <a:solidFill>
                            <a:schemeClr val="tx1">
                              <a:lumMod val="75000"/>
                              <a:lumOff val="25000"/>
                            </a:schemeClr>
                          </a:solidFill>
                          <a:latin typeface="Montserrat" panose="00000500000000000000" pitchFamily="2" charset="0"/>
                        </a:endParaRPr>
                      </a:p>
                    </p:txBody>
                  </p:sp>
                </p:grpSp>
              </p:grpSp>
              <p:grpSp>
                <p:nvGrpSpPr>
                  <p:cNvPr id="12" name="Group 11">
                    <a:extLst>
                      <a:ext uri="{FF2B5EF4-FFF2-40B4-BE49-F238E27FC236}">
                        <a16:creationId xmlns:a16="http://schemas.microsoft.com/office/drawing/2014/main" id="{D931E18A-CEB4-4550-0E92-DE49CD1181C8}"/>
                      </a:ext>
                    </a:extLst>
                  </p:cNvPr>
                  <p:cNvGrpSpPr/>
                  <p:nvPr/>
                </p:nvGrpSpPr>
                <p:grpSpPr>
                  <a:xfrm>
                    <a:off x="7906665" y="1482656"/>
                    <a:ext cx="3608002" cy="3608002"/>
                    <a:chOff x="829733" y="2184400"/>
                    <a:chExt cx="2523067" cy="2523067"/>
                  </a:xfrm>
                </p:grpSpPr>
                <p:sp>
                  <p:nvSpPr>
                    <p:cNvPr id="13" name="Oval 12">
                      <a:extLst>
                        <a:ext uri="{FF2B5EF4-FFF2-40B4-BE49-F238E27FC236}">
                          <a16:creationId xmlns:a16="http://schemas.microsoft.com/office/drawing/2014/main" id="{3FBE189D-5822-3E13-BE0F-F5E636FA2A63}"/>
                        </a:ext>
                      </a:extLst>
                    </p:cNvPr>
                    <p:cNvSpPr/>
                    <p:nvPr/>
                  </p:nvSpPr>
                  <p:spPr>
                    <a:xfrm>
                      <a:off x="829733" y="2184400"/>
                      <a:ext cx="2523067" cy="2523067"/>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1C87C632-2477-6B77-12C0-F69FEC743B5C}"/>
                        </a:ext>
                      </a:extLst>
                    </p:cNvPr>
                    <p:cNvGrpSpPr/>
                    <p:nvPr/>
                  </p:nvGrpSpPr>
                  <p:grpSpPr>
                    <a:xfrm>
                      <a:off x="1193800" y="3091595"/>
                      <a:ext cx="1816954" cy="818800"/>
                      <a:chOff x="1193800" y="3101597"/>
                      <a:chExt cx="1816954" cy="818800"/>
                    </a:xfrm>
                  </p:grpSpPr>
                  <p:sp>
                    <p:nvSpPr>
                      <p:cNvPr id="15" name="TextBox 14">
                        <a:extLst>
                          <a:ext uri="{FF2B5EF4-FFF2-40B4-BE49-F238E27FC236}">
                            <a16:creationId xmlns:a16="http://schemas.microsoft.com/office/drawing/2014/main" id="{FF8AE28C-578B-D65A-4790-1DD58F859B65}"/>
                          </a:ext>
                        </a:extLst>
                      </p:cNvPr>
                      <p:cNvSpPr txBox="1"/>
                      <p:nvPr/>
                    </p:nvSpPr>
                    <p:spPr>
                      <a:xfrm>
                        <a:off x="1215821" y="3101597"/>
                        <a:ext cx="1794933" cy="581114"/>
                      </a:xfrm>
                      <a:prstGeom prst="rect">
                        <a:avLst/>
                      </a:prstGeom>
                      <a:noFill/>
                      <a:ln>
                        <a:noFill/>
                      </a:ln>
                    </p:spPr>
                    <p:txBody>
                      <a:bodyPr wrap="square" rtlCol="0">
                        <a:spAutoFit/>
                      </a:bodyPr>
                      <a:lstStyle/>
                      <a:p>
                        <a:pPr algn="ctr"/>
                        <a:r>
                          <a:rPr lang="en-US" sz="4800" b="1" dirty="0">
                            <a:solidFill>
                              <a:schemeClr val="accent3">
                                <a:lumMod val="50000"/>
                              </a:schemeClr>
                            </a:solidFill>
                            <a:latin typeface="Montserrat" panose="00000500000000000000" pitchFamily="2" charset="0"/>
                          </a:rPr>
                          <a:t>2021</a:t>
                        </a:r>
                      </a:p>
                    </p:txBody>
                  </p:sp>
                  <p:sp>
                    <p:nvSpPr>
                      <p:cNvPr id="16" name="TextBox 15">
                        <a:extLst>
                          <a:ext uri="{FF2B5EF4-FFF2-40B4-BE49-F238E27FC236}">
                            <a16:creationId xmlns:a16="http://schemas.microsoft.com/office/drawing/2014/main" id="{7692B941-31AE-D373-8821-F659470A1151}"/>
                          </a:ext>
                        </a:extLst>
                      </p:cNvPr>
                      <p:cNvSpPr txBox="1"/>
                      <p:nvPr/>
                    </p:nvSpPr>
                    <p:spPr>
                      <a:xfrm>
                        <a:off x="1193800" y="3640601"/>
                        <a:ext cx="1794933" cy="279796"/>
                      </a:xfrm>
                      <a:prstGeom prst="rect">
                        <a:avLst/>
                      </a:prstGeom>
                      <a:noFill/>
                      <a:ln>
                        <a:noFill/>
                      </a:ln>
                    </p:spPr>
                    <p:txBody>
                      <a:bodyPr wrap="square" rtlCol="0">
                        <a:spAutoFit/>
                      </a:bodyPr>
                      <a:lstStyle/>
                      <a:p>
                        <a:pPr algn="ctr"/>
                        <a:endParaRPr lang="en-US" sz="2000" dirty="0">
                          <a:solidFill>
                            <a:schemeClr val="tx1">
                              <a:lumMod val="75000"/>
                              <a:lumOff val="25000"/>
                            </a:schemeClr>
                          </a:solidFill>
                          <a:latin typeface="Montserrat" panose="00000500000000000000" pitchFamily="2" charset="0"/>
                        </a:endParaRPr>
                      </a:p>
                    </p:txBody>
                  </p:sp>
                </p:grpSp>
              </p:grpSp>
            </p:grpSp>
            <p:sp>
              <p:nvSpPr>
                <p:cNvPr id="8" name="TextBox 7">
                  <a:extLst>
                    <a:ext uri="{FF2B5EF4-FFF2-40B4-BE49-F238E27FC236}">
                      <a16:creationId xmlns:a16="http://schemas.microsoft.com/office/drawing/2014/main" id="{131ACDB3-F09A-0535-E234-83A9EC352025}"/>
                    </a:ext>
                  </a:extLst>
                </p:cNvPr>
                <p:cNvSpPr txBox="1"/>
                <p:nvPr/>
              </p:nvSpPr>
              <p:spPr>
                <a:xfrm>
                  <a:off x="439512" y="5072329"/>
                  <a:ext cx="2996865" cy="1323439"/>
                </a:xfrm>
                <a:prstGeom prst="rect">
                  <a:avLst/>
                </a:prstGeom>
                <a:noFill/>
                <a:ln>
                  <a:noFill/>
                </a:ln>
              </p:spPr>
              <p:txBody>
                <a:bodyPr wrap="square" rtlCol="0">
                  <a:spAutoFit/>
                </a:bodyPr>
                <a:lstStyle/>
                <a:p>
                  <a:pPr algn="ctr">
                    <a:spcAft>
                      <a:spcPts val="600"/>
                    </a:spcAft>
                  </a:pPr>
                  <a:r>
                    <a:rPr lang="en-IN" sz="2000" b="1" dirty="0">
                      <a:solidFill>
                        <a:schemeClr val="bg1"/>
                      </a:solidFill>
                      <a:latin typeface="Montserrat" panose="00000500000000000000" pitchFamily="2" charset="0"/>
                    </a:rPr>
                    <a:t>Guidelines for Networking were issued for the first time</a:t>
                  </a:r>
                  <a:endParaRPr lang="ko-KR" altLang="en-US" sz="2000" b="1" dirty="0">
                    <a:solidFill>
                      <a:schemeClr val="bg1"/>
                    </a:solidFill>
                    <a:latin typeface="Montserrat" panose="00000500000000000000" pitchFamily="2" charset="0"/>
                  </a:endParaRPr>
                </a:p>
              </p:txBody>
            </p:sp>
            <p:sp>
              <p:nvSpPr>
                <p:cNvPr id="9" name="TextBox 8">
                  <a:extLst>
                    <a:ext uri="{FF2B5EF4-FFF2-40B4-BE49-F238E27FC236}">
                      <a16:creationId xmlns:a16="http://schemas.microsoft.com/office/drawing/2014/main" id="{27F074DB-5776-1007-B9B4-FFFC5700A76C}"/>
                    </a:ext>
                  </a:extLst>
                </p:cNvPr>
                <p:cNvSpPr txBox="1"/>
                <p:nvPr/>
              </p:nvSpPr>
              <p:spPr>
                <a:xfrm>
                  <a:off x="3977979" y="5107511"/>
                  <a:ext cx="2996865" cy="1323439"/>
                </a:xfrm>
                <a:prstGeom prst="rect">
                  <a:avLst/>
                </a:prstGeom>
                <a:noFill/>
                <a:ln>
                  <a:noFill/>
                </a:ln>
              </p:spPr>
              <p:txBody>
                <a:bodyPr wrap="square" rtlCol="0">
                  <a:spAutoFit/>
                </a:bodyPr>
                <a:lstStyle/>
                <a:p>
                  <a:pPr algn="ctr">
                    <a:spcAft>
                      <a:spcPts val="600"/>
                    </a:spcAft>
                  </a:pPr>
                  <a:r>
                    <a:rPr lang="en-US" sz="2000" b="1" dirty="0">
                      <a:solidFill>
                        <a:schemeClr val="bg1"/>
                      </a:solidFill>
                      <a:latin typeface="Montserrat" panose="00000500000000000000" pitchFamily="2" charset="0"/>
                    </a:rPr>
                    <a:t>The Guidelines were revised by the Council for the first time</a:t>
                  </a:r>
                </a:p>
              </p:txBody>
            </p:sp>
          </p:grpSp>
        </p:grpSp>
      </p:grpSp>
      <p:sp>
        <p:nvSpPr>
          <p:cNvPr id="27" name="TextBox 26">
            <a:extLst>
              <a:ext uri="{FF2B5EF4-FFF2-40B4-BE49-F238E27FC236}">
                <a16:creationId xmlns:a16="http://schemas.microsoft.com/office/drawing/2014/main" id="{0BB34BC2-FD53-0A8B-8C6E-7DC0DB8DCBA3}"/>
              </a:ext>
            </a:extLst>
          </p:cNvPr>
          <p:cNvSpPr txBox="1"/>
          <p:nvPr/>
        </p:nvSpPr>
        <p:spPr>
          <a:xfrm>
            <a:off x="1014830" y="3228370"/>
            <a:ext cx="2084050" cy="769443"/>
          </a:xfrm>
          <a:prstGeom prst="rect">
            <a:avLst/>
          </a:prstGeom>
          <a:noFill/>
          <a:ln>
            <a:noFill/>
          </a:ln>
        </p:spPr>
        <p:txBody>
          <a:bodyPr wrap="square" rtlCol="0">
            <a:spAutoFit/>
          </a:bodyPr>
          <a:lstStyle/>
          <a:p>
            <a:pPr algn="ctr"/>
            <a:r>
              <a:rPr lang="en-US" sz="4400" b="1" dirty="0">
                <a:solidFill>
                  <a:schemeClr val="accent3">
                    <a:lumMod val="50000"/>
                  </a:schemeClr>
                </a:solidFill>
                <a:latin typeface="Montserrat" panose="00000500000000000000" pitchFamily="2" charset="0"/>
              </a:rPr>
              <a:t>2005</a:t>
            </a:r>
          </a:p>
        </p:txBody>
      </p:sp>
      <p:sp>
        <p:nvSpPr>
          <p:cNvPr id="30" name="TextBox 29">
            <a:extLst>
              <a:ext uri="{FF2B5EF4-FFF2-40B4-BE49-F238E27FC236}">
                <a16:creationId xmlns:a16="http://schemas.microsoft.com/office/drawing/2014/main" id="{5773075C-5182-3A58-AA4C-723B12477766}"/>
              </a:ext>
            </a:extLst>
          </p:cNvPr>
          <p:cNvSpPr txBox="1"/>
          <p:nvPr/>
        </p:nvSpPr>
        <p:spPr>
          <a:xfrm>
            <a:off x="8206378" y="5454943"/>
            <a:ext cx="2996865" cy="1323439"/>
          </a:xfrm>
          <a:prstGeom prst="rect">
            <a:avLst/>
          </a:prstGeom>
          <a:noFill/>
          <a:ln>
            <a:noFill/>
          </a:ln>
        </p:spPr>
        <p:txBody>
          <a:bodyPr wrap="square" rtlCol="0">
            <a:spAutoFit/>
          </a:bodyPr>
          <a:lstStyle/>
          <a:p>
            <a:pPr algn="ctr">
              <a:spcAft>
                <a:spcPts val="600"/>
              </a:spcAft>
            </a:pPr>
            <a:r>
              <a:rPr lang="en-US" sz="2000" b="1" dirty="0">
                <a:solidFill>
                  <a:schemeClr val="bg1"/>
                </a:solidFill>
                <a:latin typeface="Montserrat" panose="00000500000000000000" pitchFamily="2" charset="0"/>
              </a:rPr>
              <a:t>The Existing Guidelines were revised by the Council</a:t>
            </a:r>
          </a:p>
        </p:txBody>
      </p:sp>
      <p:sp>
        <p:nvSpPr>
          <p:cNvPr id="31" name="Freeform: Shape 30">
            <a:extLst>
              <a:ext uri="{FF2B5EF4-FFF2-40B4-BE49-F238E27FC236}">
                <a16:creationId xmlns:a16="http://schemas.microsoft.com/office/drawing/2014/main" id="{4AE05BDC-0CE6-ACD7-817C-E2AB46860BF0}"/>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23</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229479814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Networking: The Icing on a Good Résumé or Business Idea | IE Insights">
            <a:extLst>
              <a:ext uri="{FF2B5EF4-FFF2-40B4-BE49-F238E27FC236}">
                <a16:creationId xmlns:a16="http://schemas.microsoft.com/office/drawing/2014/main" id="{0646CE8A-DB1F-367B-04CF-9E42C37072CA}"/>
              </a:ext>
            </a:extLst>
          </p:cNvPr>
          <p:cNvPicPr>
            <a:picLocks noChangeAspect="1" noChangeArrowheads="1"/>
          </p:cNvPicPr>
          <p:nvPr/>
        </p:nvPicPr>
        <p:blipFill>
          <a:blip r:embed="rId3">
            <a:alphaModFix amt="20000"/>
            <a:extLst>
              <a:ext uri="{28A0092B-C50C-407E-A947-70E740481C1C}">
                <a14:useLocalDpi xmlns:a14="http://schemas.microsoft.com/office/drawing/2010/main" val="0"/>
              </a:ext>
            </a:extLst>
          </a:blip>
          <a:srcRect/>
          <a:stretch>
            <a:fillRect/>
          </a:stretch>
        </p:blipFill>
        <p:spPr bwMode="auto">
          <a:xfrm>
            <a:off x="-1889" y="1590148"/>
            <a:ext cx="12191999" cy="526785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5BA6B51-A43F-E394-BBE5-9057F6C80359}"/>
              </a:ext>
            </a:extLst>
          </p:cNvPr>
          <p:cNvSpPr txBox="1"/>
          <p:nvPr/>
        </p:nvSpPr>
        <p:spPr>
          <a:xfrm>
            <a:off x="0" y="454098"/>
            <a:ext cx="12192000" cy="769441"/>
          </a:xfrm>
          <a:prstGeom prst="rect">
            <a:avLst/>
          </a:prstGeom>
          <a:noFill/>
        </p:spPr>
        <p:txBody>
          <a:bodyPr wrap="square" rtlCol="0">
            <a:spAutoFit/>
          </a:bodyPr>
          <a:lstStyle/>
          <a:p>
            <a:pPr algn="ctr"/>
            <a:r>
              <a:rPr lang="en-US" sz="4400" b="1" dirty="0">
                <a:solidFill>
                  <a:schemeClr val="tx2"/>
                </a:solidFill>
                <a:latin typeface="Montserrat" panose="00000500000000000000" pitchFamily="2" charset="0"/>
              </a:rPr>
              <a:t>Models of Networking</a:t>
            </a:r>
            <a:endParaRPr lang="en-IN" sz="4400" b="1" dirty="0">
              <a:solidFill>
                <a:schemeClr val="tx2"/>
              </a:solidFill>
              <a:latin typeface="Montserrat" panose="00000500000000000000" pitchFamily="2" charset="0"/>
            </a:endParaRPr>
          </a:p>
        </p:txBody>
      </p:sp>
      <p:grpSp>
        <p:nvGrpSpPr>
          <p:cNvPr id="31" name="Group 30">
            <a:extLst>
              <a:ext uri="{FF2B5EF4-FFF2-40B4-BE49-F238E27FC236}">
                <a16:creationId xmlns:a16="http://schemas.microsoft.com/office/drawing/2014/main" id="{65BA2FF3-F2B4-FB2A-4468-DE71D725FDCB}"/>
              </a:ext>
            </a:extLst>
          </p:cNvPr>
          <p:cNvGrpSpPr/>
          <p:nvPr/>
        </p:nvGrpSpPr>
        <p:grpSpPr>
          <a:xfrm>
            <a:off x="1039707" y="2041920"/>
            <a:ext cx="10855535" cy="3735426"/>
            <a:chOff x="668739" y="2248376"/>
            <a:chExt cx="10855535" cy="3735426"/>
          </a:xfrm>
        </p:grpSpPr>
        <p:sp>
          <p:nvSpPr>
            <p:cNvPr id="10" name="Freeform: Shape 9">
              <a:extLst>
                <a:ext uri="{FF2B5EF4-FFF2-40B4-BE49-F238E27FC236}">
                  <a16:creationId xmlns:a16="http://schemas.microsoft.com/office/drawing/2014/main" id="{80760C5A-9914-5AAD-01F3-EC3E7A5FD5B2}"/>
                </a:ext>
              </a:extLst>
            </p:cNvPr>
            <p:cNvSpPr/>
            <p:nvPr/>
          </p:nvSpPr>
          <p:spPr>
            <a:xfrm>
              <a:off x="793430" y="2856678"/>
              <a:ext cx="2954667" cy="2954667"/>
            </a:xfrm>
            <a:custGeom>
              <a:avLst/>
              <a:gdLst>
                <a:gd name="connsiteX0" fmla="*/ 2954668 w 2954667"/>
                <a:gd name="connsiteY0" fmla="*/ 1477334 h 2954667"/>
                <a:gd name="connsiteX1" fmla="*/ 1477334 w 2954667"/>
                <a:gd name="connsiteY1" fmla="*/ 2954668 h 2954667"/>
                <a:gd name="connsiteX2" fmla="*/ 0 w 2954667"/>
                <a:gd name="connsiteY2" fmla="*/ 1477334 h 2954667"/>
                <a:gd name="connsiteX3" fmla="*/ 1477334 w 2954667"/>
                <a:gd name="connsiteY3" fmla="*/ 0 h 2954667"/>
                <a:gd name="connsiteX4" fmla="*/ 2954668 w 2954667"/>
                <a:gd name="connsiteY4" fmla="*/ 1477334 h 2954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4667" h="2954667">
                  <a:moveTo>
                    <a:pt x="2954668" y="1477334"/>
                  </a:moveTo>
                  <a:cubicBezTo>
                    <a:pt x="2954668" y="2293243"/>
                    <a:pt x="2293243" y="2954668"/>
                    <a:pt x="1477334" y="2954668"/>
                  </a:cubicBezTo>
                  <a:cubicBezTo>
                    <a:pt x="661425" y="2954668"/>
                    <a:pt x="0" y="2293243"/>
                    <a:pt x="0" y="1477334"/>
                  </a:cubicBezTo>
                  <a:cubicBezTo>
                    <a:pt x="0" y="661425"/>
                    <a:pt x="661425" y="0"/>
                    <a:pt x="1477334" y="0"/>
                  </a:cubicBezTo>
                  <a:cubicBezTo>
                    <a:pt x="2293243" y="0"/>
                    <a:pt x="2954668" y="661425"/>
                    <a:pt x="2954668" y="1477334"/>
                  </a:cubicBezTo>
                  <a:close/>
                </a:path>
              </a:pathLst>
            </a:custGeom>
            <a:solidFill>
              <a:schemeClr val="bg1"/>
            </a:solidFill>
            <a:ln>
              <a:noFill/>
            </a:ln>
            <a:effectLst>
              <a:outerShdw blurRad="127000" sx="102000" sy="1020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a:solidFill>
                  <a:schemeClr val="tx1">
                    <a:lumMod val="75000"/>
                    <a:lumOff val="25000"/>
                  </a:schemeClr>
                </a:solidFill>
                <a:latin typeface="Segoe UI" panose="020B0502040204020203" pitchFamily="34" charset="0"/>
                <a:cs typeface="Segoe UI" panose="020B0502040204020203" pitchFamily="34" charset="0"/>
              </a:endParaRPr>
            </a:p>
          </p:txBody>
        </p:sp>
        <p:sp>
          <p:nvSpPr>
            <p:cNvPr id="11" name="Freeform: Shape 10">
              <a:extLst>
                <a:ext uri="{FF2B5EF4-FFF2-40B4-BE49-F238E27FC236}">
                  <a16:creationId xmlns:a16="http://schemas.microsoft.com/office/drawing/2014/main" id="{8DF18BD7-2DC0-2DA4-390A-9D4A9581E2AE}"/>
                </a:ext>
              </a:extLst>
            </p:cNvPr>
            <p:cNvSpPr/>
            <p:nvPr/>
          </p:nvSpPr>
          <p:spPr>
            <a:xfrm>
              <a:off x="2365655" y="3006157"/>
              <a:ext cx="1508819" cy="2971790"/>
            </a:xfrm>
            <a:custGeom>
              <a:avLst/>
              <a:gdLst>
                <a:gd name="connsiteX0" fmla="*/ 1508262 w 1508819"/>
                <a:gd name="connsiteY0" fmla="*/ 1327525 h 2971790"/>
                <a:gd name="connsiteX1" fmla="*/ 919215 w 1508819"/>
                <a:gd name="connsiteY1" fmla="*/ 86107 h 2971790"/>
                <a:gd name="connsiteX2" fmla="*/ 925345 w 1508819"/>
                <a:gd name="connsiteY2" fmla="*/ 59834 h 2971790"/>
                <a:gd name="connsiteX3" fmla="*/ 865329 w 1508819"/>
                <a:gd name="connsiteY3" fmla="*/ -330 h 2971790"/>
                <a:gd name="connsiteX4" fmla="*/ 805165 w 1508819"/>
                <a:gd name="connsiteY4" fmla="*/ 59686 h 2971790"/>
                <a:gd name="connsiteX5" fmla="*/ 865181 w 1508819"/>
                <a:gd name="connsiteY5" fmla="*/ 119851 h 2971790"/>
                <a:gd name="connsiteX6" fmla="*/ 903654 w 1508819"/>
                <a:gd name="connsiteY6" fmla="*/ 105980 h 2971790"/>
                <a:gd name="connsiteX7" fmla="*/ 1483607 w 1508819"/>
                <a:gd name="connsiteY7" fmla="*/ 1327525 h 2971790"/>
                <a:gd name="connsiteX8" fmla="*/ 116079 w 1508819"/>
                <a:gd name="connsiteY8" fmla="*/ 2891896 h 2971790"/>
                <a:gd name="connsiteX9" fmla="*/ 39821 w 1508819"/>
                <a:gd name="connsiteY9" fmla="*/ 2854824 h 2971790"/>
                <a:gd name="connsiteX10" fmla="*/ 2749 w 1508819"/>
                <a:gd name="connsiteY10" fmla="*/ 2931076 h 2971790"/>
                <a:gd name="connsiteX11" fmla="*/ 79007 w 1508819"/>
                <a:gd name="connsiteY11" fmla="*/ 2968154 h 2971790"/>
                <a:gd name="connsiteX12" fmla="*/ 119178 w 1508819"/>
                <a:gd name="connsiteY12" fmla="*/ 2916283 h 2971790"/>
                <a:gd name="connsiteX13" fmla="*/ 1508060 w 1508819"/>
                <a:gd name="connsiteY13" fmla="*/ 1327525 h 2971790"/>
                <a:gd name="connsiteX14" fmla="*/ 865322 w 1508819"/>
                <a:gd name="connsiteY14" fmla="*/ 95606 h 2971790"/>
                <a:gd name="connsiteX15" fmla="*/ 829753 w 1508819"/>
                <a:gd name="connsiteY15" fmla="*/ 60036 h 2971790"/>
                <a:gd name="connsiteX16" fmla="*/ 865322 w 1508819"/>
                <a:gd name="connsiteY16" fmla="*/ 24467 h 2971790"/>
                <a:gd name="connsiteX17" fmla="*/ 900892 w 1508819"/>
                <a:gd name="connsiteY17" fmla="*/ 60036 h 2971790"/>
                <a:gd name="connsiteX18" fmla="*/ 865322 w 1508819"/>
                <a:gd name="connsiteY18" fmla="*/ 95606 h 2971790"/>
                <a:gd name="connsiteX19" fmla="*/ 59559 w 1508819"/>
                <a:gd name="connsiteY19" fmla="*/ 2947001 h 2971790"/>
                <a:gd name="connsiteX20" fmla="*/ 23990 w 1508819"/>
                <a:gd name="connsiteY20" fmla="*/ 2911432 h 2971790"/>
                <a:gd name="connsiteX21" fmla="*/ 59559 w 1508819"/>
                <a:gd name="connsiteY21" fmla="*/ 2875863 h 2971790"/>
                <a:gd name="connsiteX22" fmla="*/ 95128 w 1508819"/>
                <a:gd name="connsiteY22" fmla="*/ 2911432 h 2971790"/>
                <a:gd name="connsiteX23" fmla="*/ 59559 w 1508819"/>
                <a:gd name="connsiteY23" fmla="*/ 2947001 h 2971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08819" h="2971790">
                  <a:moveTo>
                    <a:pt x="1508262" y="1327525"/>
                  </a:moveTo>
                  <a:cubicBezTo>
                    <a:pt x="1508195" y="846291"/>
                    <a:pt x="1291950" y="390540"/>
                    <a:pt x="919215" y="86107"/>
                  </a:cubicBezTo>
                  <a:cubicBezTo>
                    <a:pt x="923250" y="77936"/>
                    <a:pt x="925345" y="68949"/>
                    <a:pt x="925345" y="59834"/>
                  </a:cubicBezTo>
                  <a:cubicBezTo>
                    <a:pt x="925386" y="26650"/>
                    <a:pt x="898520" y="-290"/>
                    <a:pt x="865329" y="-330"/>
                  </a:cubicBezTo>
                  <a:cubicBezTo>
                    <a:pt x="832145" y="-371"/>
                    <a:pt x="805205" y="26495"/>
                    <a:pt x="805165" y="59686"/>
                  </a:cubicBezTo>
                  <a:cubicBezTo>
                    <a:pt x="805124" y="92871"/>
                    <a:pt x="831990" y="119810"/>
                    <a:pt x="865181" y="119851"/>
                  </a:cubicBezTo>
                  <a:cubicBezTo>
                    <a:pt x="879233" y="119864"/>
                    <a:pt x="892841" y="114960"/>
                    <a:pt x="903654" y="105980"/>
                  </a:cubicBezTo>
                  <a:cubicBezTo>
                    <a:pt x="1270663" y="405361"/>
                    <a:pt x="1483607" y="853896"/>
                    <a:pt x="1483607" y="1327525"/>
                  </a:cubicBezTo>
                  <a:cubicBezTo>
                    <a:pt x="1483607" y="2126350"/>
                    <a:pt x="887081" y="2788489"/>
                    <a:pt x="116079" y="2891896"/>
                  </a:cubicBezTo>
                  <a:cubicBezTo>
                    <a:pt x="105260" y="2860605"/>
                    <a:pt x="71119" y="2844006"/>
                    <a:pt x="39821" y="2854824"/>
                  </a:cubicBezTo>
                  <a:cubicBezTo>
                    <a:pt x="8529" y="2865643"/>
                    <a:pt x="-8070" y="2899784"/>
                    <a:pt x="2749" y="2931076"/>
                  </a:cubicBezTo>
                  <a:cubicBezTo>
                    <a:pt x="13568" y="2962374"/>
                    <a:pt x="47709" y="2978973"/>
                    <a:pt x="79007" y="2968154"/>
                  </a:cubicBezTo>
                  <a:cubicBezTo>
                    <a:pt x="101508" y="2960373"/>
                    <a:pt x="117271" y="2940015"/>
                    <a:pt x="119178" y="2916283"/>
                  </a:cubicBezTo>
                  <a:cubicBezTo>
                    <a:pt x="914526" y="2808948"/>
                    <a:pt x="1507993" y="2130082"/>
                    <a:pt x="1508060" y="1327525"/>
                  </a:cubicBezTo>
                  <a:close/>
                  <a:moveTo>
                    <a:pt x="865322" y="95606"/>
                  </a:moveTo>
                  <a:cubicBezTo>
                    <a:pt x="845678" y="95606"/>
                    <a:pt x="829753" y="79680"/>
                    <a:pt x="829753" y="60036"/>
                  </a:cubicBezTo>
                  <a:cubicBezTo>
                    <a:pt x="829753" y="40393"/>
                    <a:pt x="845678" y="24467"/>
                    <a:pt x="865322" y="24467"/>
                  </a:cubicBezTo>
                  <a:cubicBezTo>
                    <a:pt x="884966" y="24467"/>
                    <a:pt x="900892" y="40393"/>
                    <a:pt x="900892" y="60036"/>
                  </a:cubicBezTo>
                  <a:cubicBezTo>
                    <a:pt x="900858" y="79667"/>
                    <a:pt x="884953" y="95572"/>
                    <a:pt x="865322" y="95606"/>
                  </a:cubicBezTo>
                  <a:close/>
                  <a:moveTo>
                    <a:pt x="59559" y="2947001"/>
                  </a:moveTo>
                  <a:cubicBezTo>
                    <a:pt x="39915" y="2947001"/>
                    <a:pt x="23990" y="2931076"/>
                    <a:pt x="23990" y="2911432"/>
                  </a:cubicBezTo>
                  <a:cubicBezTo>
                    <a:pt x="23990" y="2891788"/>
                    <a:pt x="39915" y="2875863"/>
                    <a:pt x="59559" y="2875863"/>
                  </a:cubicBezTo>
                  <a:cubicBezTo>
                    <a:pt x="79203" y="2875863"/>
                    <a:pt x="95128" y="2891788"/>
                    <a:pt x="95128" y="2911432"/>
                  </a:cubicBezTo>
                  <a:cubicBezTo>
                    <a:pt x="95094" y="2931062"/>
                    <a:pt x="79189" y="2946961"/>
                    <a:pt x="59559" y="2947001"/>
                  </a:cubicBezTo>
                  <a:close/>
                </a:path>
              </a:pathLst>
            </a:custGeom>
            <a:solidFill>
              <a:schemeClr val="tx2"/>
            </a:solidFill>
            <a:ln w="6735" cap="flat">
              <a:noFill/>
              <a:prstDash val="solid"/>
              <a:miter/>
            </a:ln>
          </p:spPr>
          <p:txBody>
            <a:bodyPr rtlCol="0" anchor="ctr"/>
            <a:lstStyle/>
            <a:p>
              <a:endParaRPr lang="en-IN" dirty="0"/>
            </a:p>
          </p:txBody>
        </p:sp>
        <p:sp>
          <p:nvSpPr>
            <p:cNvPr id="12" name="Freeform: Shape 11">
              <a:extLst>
                <a:ext uri="{FF2B5EF4-FFF2-40B4-BE49-F238E27FC236}">
                  <a16:creationId xmlns:a16="http://schemas.microsoft.com/office/drawing/2014/main" id="{5BD8FD5C-8AD8-BFC9-A3B6-C4ED0DEBBC83}"/>
                </a:ext>
              </a:extLst>
            </p:cNvPr>
            <p:cNvSpPr/>
            <p:nvPr/>
          </p:nvSpPr>
          <p:spPr>
            <a:xfrm>
              <a:off x="668739" y="3017663"/>
              <a:ext cx="1508856" cy="2966139"/>
            </a:xfrm>
            <a:custGeom>
              <a:avLst/>
              <a:gdLst>
                <a:gd name="connsiteX0" fmla="*/ 1448142 w 1508856"/>
                <a:gd name="connsiteY0" fmla="*/ 2845629 h 2966139"/>
                <a:gd name="connsiteX1" fmla="*/ 1393575 w 1508856"/>
                <a:gd name="connsiteY1" fmla="*/ 2880727 h 2966139"/>
                <a:gd name="connsiteX2" fmla="*/ 23757 w 1508856"/>
                <a:gd name="connsiteY2" fmla="*/ 1316019 h 2966139"/>
                <a:gd name="connsiteX3" fmla="*/ 593538 w 1508856"/>
                <a:gd name="connsiteY3" fmla="*/ 103029 h 2966139"/>
                <a:gd name="connsiteX4" fmla="*/ 678305 w 1508856"/>
                <a:gd name="connsiteY4" fmla="*/ 100988 h 2966139"/>
                <a:gd name="connsiteX5" fmla="*/ 676263 w 1508856"/>
                <a:gd name="connsiteY5" fmla="*/ 16222 h 2966139"/>
                <a:gd name="connsiteX6" fmla="*/ 591497 w 1508856"/>
                <a:gd name="connsiteY6" fmla="*/ 18263 h 2966139"/>
                <a:gd name="connsiteX7" fmla="*/ 574945 w 1508856"/>
                <a:gd name="connsiteY7" fmla="*/ 59848 h 2966139"/>
                <a:gd name="connsiteX8" fmla="*/ 579189 w 1508856"/>
                <a:gd name="connsiteY8" fmla="*/ 81944 h 2966139"/>
                <a:gd name="connsiteX9" fmla="*/ 468641 w 1508856"/>
                <a:gd name="connsiteY9" fmla="*/ 182588 h 2966139"/>
                <a:gd name="connsiteX10" fmla="*/ 469437 w 1508856"/>
                <a:gd name="connsiteY10" fmla="*/ 2450009 h 2966139"/>
                <a:gd name="connsiteX11" fmla="*/ 1388119 w 1508856"/>
                <a:gd name="connsiteY11" fmla="*/ 2904776 h 2966139"/>
                <a:gd name="connsiteX12" fmla="*/ 1388119 w 1508856"/>
                <a:gd name="connsiteY12" fmla="*/ 2905719 h 2966139"/>
                <a:gd name="connsiteX13" fmla="*/ 1448209 w 1508856"/>
                <a:gd name="connsiteY13" fmla="*/ 2965810 h 2966139"/>
                <a:gd name="connsiteX14" fmla="*/ 1508299 w 1508856"/>
                <a:gd name="connsiteY14" fmla="*/ 2905719 h 2966139"/>
                <a:gd name="connsiteX15" fmla="*/ 1448209 w 1508856"/>
                <a:gd name="connsiteY15" fmla="*/ 2845629 h 2966139"/>
                <a:gd name="connsiteX16" fmla="*/ 635170 w 1508856"/>
                <a:gd name="connsiteY16" fmla="*/ 24278 h 2966139"/>
                <a:gd name="connsiteX17" fmla="*/ 670739 w 1508856"/>
                <a:gd name="connsiteY17" fmla="*/ 59848 h 2966139"/>
                <a:gd name="connsiteX18" fmla="*/ 635170 w 1508856"/>
                <a:gd name="connsiteY18" fmla="*/ 95417 h 2966139"/>
                <a:gd name="connsiteX19" fmla="*/ 599601 w 1508856"/>
                <a:gd name="connsiteY19" fmla="*/ 59848 h 2966139"/>
                <a:gd name="connsiteX20" fmla="*/ 635170 w 1508856"/>
                <a:gd name="connsiteY20" fmla="*/ 24278 h 2966139"/>
                <a:gd name="connsiteX21" fmla="*/ 1448142 w 1508856"/>
                <a:gd name="connsiteY21" fmla="*/ 2941221 h 2966139"/>
                <a:gd name="connsiteX22" fmla="*/ 1412573 w 1508856"/>
                <a:gd name="connsiteY22" fmla="*/ 2905652 h 2966139"/>
                <a:gd name="connsiteX23" fmla="*/ 1448142 w 1508856"/>
                <a:gd name="connsiteY23" fmla="*/ 2870083 h 2966139"/>
                <a:gd name="connsiteX24" fmla="*/ 1483711 w 1508856"/>
                <a:gd name="connsiteY24" fmla="*/ 2905652 h 2966139"/>
                <a:gd name="connsiteX25" fmla="*/ 1448142 w 1508856"/>
                <a:gd name="connsiteY25" fmla="*/ 2941288 h 2966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08856" h="2966139">
                  <a:moveTo>
                    <a:pt x="1448142" y="2845629"/>
                  </a:moveTo>
                  <a:cubicBezTo>
                    <a:pt x="1424658" y="2845663"/>
                    <a:pt x="1403343" y="2859371"/>
                    <a:pt x="1393575" y="2880727"/>
                  </a:cubicBezTo>
                  <a:cubicBezTo>
                    <a:pt x="621495" y="2778330"/>
                    <a:pt x="23757" y="2115652"/>
                    <a:pt x="23757" y="1316019"/>
                  </a:cubicBezTo>
                  <a:cubicBezTo>
                    <a:pt x="23710" y="847045"/>
                    <a:pt x="232565" y="402417"/>
                    <a:pt x="593538" y="103029"/>
                  </a:cubicBezTo>
                  <a:cubicBezTo>
                    <a:pt x="617507" y="125873"/>
                    <a:pt x="655461" y="124957"/>
                    <a:pt x="678305" y="100988"/>
                  </a:cubicBezTo>
                  <a:cubicBezTo>
                    <a:pt x="701148" y="77019"/>
                    <a:pt x="700232" y="39065"/>
                    <a:pt x="676263" y="16222"/>
                  </a:cubicBezTo>
                  <a:cubicBezTo>
                    <a:pt x="652294" y="-6622"/>
                    <a:pt x="614341" y="-5706"/>
                    <a:pt x="591497" y="18263"/>
                  </a:cubicBezTo>
                  <a:cubicBezTo>
                    <a:pt x="580819" y="29466"/>
                    <a:pt x="574891" y="44367"/>
                    <a:pt x="574945" y="59848"/>
                  </a:cubicBezTo>
                  <a:cubicBezTo>
                    <a:pt x="574925" y="67420"/>
                    <a:pt x="576366" y="74917"/>
                    <a:pt x="579189" y="81944"/>
                  </a:cubicBezTo>
                  <a:cubicBezTo>
                    <a:pt x="541060" y="113606"/>
                    <a:pt x="504211" y="147154"/>
                    <a:pt x="468641" y="182588"/>
                  </a:cubicBezTo>
                  <a:cubicBezTo>
                    <a:pt x="-157268" y="808936"/>
                    <a:pt x="-156911" y="1824100"/>
                    <a:pt x="469437" y="2450009"/>
                  </a:cubicBezTo>
                  <a:cubicBezTo>
                    <a:pt x="717653" y="2698044"/>
                    <a:pt x="1040376" y="2857802"/>
                    <a:pt x="1388119" y="2904776"/>
                  </a:cubicBezTo>
                  <a:cubicBezTo>
                    <a:pt x="1388119" y="2904776"/>
                    <a:pt x="1388119" y="2905382"/>
                    <a:pt x="1388119" y="2905719"/>
                  </a:cubicBezTo>
                  <a:cubicBezTo>
                    <a:pt x="1388119" y="2938904"/>
                    <a:pt x="1415024" y="2965810"/>
                    <a:pt x="1448209" y="2965810"/>
                  </a:cubicBezTo>
                  <a:cubicBezTo>
                    <a:pt x="1481394" y="2965810"/>
                    <a:pt x="1508299" y="2938904"/>
                    <a:pt x="1508299" y="2905719"/>
                  </a:cubicBezTo>
                  <a:cubicBezTo>
                    <a:pt x="1508299" y="2872535"/>
                    <a:pt x="1481394" y="2845629"/>
                    <a:pt x="1448209" y="2845629"/>
                  </a:cubicBezTo>
                  <a:close/>
                  <a:moveTo>
                    <a:pt x="635170" y="24278"/>
                  </a:moveTo>
                  <a:cubicBezTo>
                    <a:pt x="654814" y="24278"/>
                    <a:pt x="670739" y="40204"/>
                    <a:pt x="670739" y="59848"/>
                  </a:cubicBezTo>
                  <a:cubicBezTo>
                    <a:pt x="670739" y="79492"/>
                    <a:pt x="654814" y="95417"/>
                    <a:pt x="635170" y="95417"/>
                  </a:cubicBezTo>
                  <a:cubicBezTo>
                    <a:pt x="615526" y="95417"/>
                    <a:pt x="599601" y="79492"/>
                    <a:pt x="599601" y="59848"/>
                  </a:cubicBezTo>
                  <a:cubicBezTo>
                    <a:pt x="599634" y="40217"/>
                    <a:pt x="615540" y="24312"/>
                    <a:pt x="635170" y="24278"/>
                  </a:cubicBezTo>
                  <a:close/>
                  <a:moveTo>
                    <a:pt x="1448142" y="2941221"/>
                  </a:moveTo>
                  <a:cubicBezTo>
                    <a:pt x="1428498" y="2941221"/>
                    <a:pt x="1412573" y="2925296"/>
                    <a:pt x="1412573" y="2905652"/>
                  </a:cubicBezTo>
                  <a:cubicBezTo>
                    <a:pt x="1412573" y="2886008"/>
                    <a:pt x="1428498" y="2870083"/>
                    <a:pt x="1448142" y="2870083"/>
                  </a:cubicBezTo>
                  <a:cubicBezTo>
                    <a:pt x="1467786" y="2870083"/>
                    <a:pt x="1483711" y="2886008"/>
                    <a:pt x="1483711" y="2905652"/>
                  </a:cubicBezTo>
                  <a:cubicBezTo>
                    <a:pt x="1483711" y="2925309"/>
                    <a:pt x="1467799" y="2941248"/>
                    <a:pt x="1448142" y="2941288"/>
                  </a:cubicBezTo>
                  <a:close/>
                </a:path>
              </a:pathLst>
            </a:custGeom>
            <a:solidFill>
              <a:schemeClr val="tx2"/>
            </a:solidFill>
            <a:ln w="6735" cap="flat">
              <a:noFill/>
              <a:prstDash val="solid"/>
              <a:miter/>
            </a:ln>
          </p:spPr>
          <p:txBody>
            <a:bodyPr rtlCol="0" anchor="ctr"/>
            <a:lstStyle/>
            <a:p>
              <a:endParaRPr lang="en-IN" dirty="0"/>
            </a:p>
          </p:txBody>
        </p:sp>
        <p:sp>
          <p:nvSpPr>
            <p:cNvPr id="13" name="Rectangle: Rounded Corners 12">
              <a:extLst>
                <a:ext uri="{FF2B5EF4-FFF2-40B4-BE49-F238E27FC236}">
                  <a16:creationId xmlns:a16="http://schemas.microsoft.com/office/drawing/2014/main" id="{90B51AF6-DA87-690D-8D54-3F09EF5155D3}"/>
                </a:ext>
              </a:extLst>
            </p:cNvPr>
            <p:cNvSpPr/>
            <p:nvPr/>
          </p:nvSpPr>
          <p:spPr>
            <a:xfrm rot="2700000">
              <a:off x="1716846" y="2273717"/>
              <a:ext cx="1109381" cy="1109381"/>
            </a:xfrm>
            <a:prstGeom prst="roundRect">
              <a:avLst>
                <a:gd name="adj" fmla="val 30024"/>
              </a:avLst>
            </a:prstGeom>
            <a:solidFill>
              <a:schemeClr val="accent1"/>
            </a:solidFill>
            <a:ln w="6735" cap="flat">
              <a:noFill/>
              <a:prstDash val="solid"/>
              <a:miter/>
            </a:ln>
          </p:spPr>
          <p:txBody>
            <a:bodyPr rtlCol="0" anchor="ctr"/>
            <a:lstStyle/>
            <a:p>
              <a:endParaRPr lang="en-IN" dirty="0"/>
            </a:p>
          </p:txBody>
        </p:sp>
        <p:sp>
          <p:nvSpPr>
            <p:cNvPr id="14" name="Freeform: Shape 13">
              <a:extLst>
                <a:ext uri="{FF2B5EF4-FFF2-40B4-BE49-F238E27FC236}">
                  <a16:creationId xmlns:a16="http://schemas.microsoft.com/office/drawing/2014/main" id="{FF390F9A-AADE-4103-FF21-08DA384BFB25}"/>
                </a:ext>
              </a:extLst>
            </p:cNvPr>
            <p:cNvSpPr/>
            <p:nvPr/>
          </p:nvSpPr>
          <p:spPr>
            <a:xfrm>
              <a:off x="1691692" y="2248511"/>
              <a:ext cx="1159690" cy="1159828"/>
            </a:xfrm>
            <a:custGeom>
              <a:avLst/>
              <a:gdLst>
                <a:gd name="connsiteX0" fmla="*/ 579254 w 1159690"/>
                <a:gd name="connsiteY0" fmla="*/ 1159497 h 1159828"/>
                <a:gd name="connsiteX1" fmla="*/ 367455 w 1159690"/>
                <a:gd name="connsiteY1" fmla="*/ 1071921 h 1159828"/>
                <a:gd name="connsiteX2" fmla="*/ 87011 w 1159690"/>
                <a:gd name="connsiteY2" fmla="*/ 791477 h 1159828"/>
                <a:gd name="connsiteX3" fmla="*/ 87011 w 1159690"/>
                <a:gd name="connsiteY3" fmla="*/ 367880 h 1159828"/>
                <a:gd name="connsiteX4" fmla="*/ 367455 w 1159690"/>
                <a:gd name="connsiteY4" fmla="*/ 87436 h 1159828"/>
                <a:gd name="connsiteX5" fmla="*/ 790931 w 1159690"/>
                <a:gd name="connsiteY5" fmla="*/ 87315 h 1159828"/>
                <a:gd name="connsiteX6" fmla="*/ 791052 w 1159690"/>
                <a:gd name="connsiteY6" fmla="*/ 87436 h 1159828"/>
                <a:gd name="connsiteX7" fmla="*/ 1071564 w 1159690"/>
                <a:gd name="connsiteY7" fmla="*/ 367880 h 1159828"/>
                <a:gd name="connsiteX8" fmla="*/ 1071564 w 1159690"/>
                <a:gd name="connsiteY8" fmla="*/ 791477 h 1159828"/>
                <a:gd name="connsiteX9" fmla="*/ 791052 w 1159690"/>
                <a:gd name="connsiteY9" fmla="*/ 1071921 h 1159828"/>
                <a:gd name="connsiteX10" fmla="*/ 579254 w 1159690"/>
                <a:gd name="connsiteY10" fmla="*/ 1159497 h 1159828"/>
                <a:gd name="connsiteX11" fmla="*/ 579254 w 1159690"/>
                <a:gd name="connsiteY11" fmla="*/ 24045 h 1159828"/>
                <a:gd name="connsiteX12" fmla="*/ 384768 w 1159690"/>
                <a:gd name="connsiteY12" fmla="*/ 104884 h 1159828"/>
                <a:gd name="connsiteX13" fmla="*/ 104392 w 1159690"/>
                <a:gd name="connsiteY13" fmla="*/ 385058 h 1159828"/>
                <a:gd name="connsiteX14" fmla="*/ 104392 w 1159690"/>
                <a:gd name="connsiteY14" fmla="*/ 774029 h 1159828"/>
                <a:gd name="connsiteX15" fmla="*/ 384836 w 1159690"/>
                <a:gd name="connsiteY15" fmla="*/ 1054473 h 1159828"/>
                <a:gd name="connsiteX16" fmla="*/ 773725 w 1159690"/>
                <a:gd name="connsiteY16" fmla="*/ 1054554 h 1159828"/>
                <a:gd name="connsiteX17" fmla="*/ 773806 w 1159690"/>
                <a:gd name="connsiteY17" fmla="*/ 1054473 h 1159828"/>
                <a:gd name="connsiteX18" fmla="*/ 1054251 w 1159690"/>
                <a:gd name="connsiteY18" fmla="*/ 774029 h 1159828"/>
                <a:gd name="connsiteX19" fmla="*/ 1054251 w 1159690"/>
                <a:gd name="connsiteY19" fmla="*/ 385058 h 1159828"/>
                <a:gd name="connsiteX20" fmla="*/ 773806 w 1159690"/>
                <a:gd name="connsiteY20" fmla="*/ 104614 h 1159828"/>
                <a:gd name="connsiteX21" fmla="*/ 579254 w 1159690"/>
                <a:gd name="connsiteY21" fmla="*/ 24045 h 1159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59690" h="1159828">
                  <a:moveTo>
                    <a:pt x="579254" y="1159497"/>
                  </a:moveTo>
                  <a:cubicBezTo>
                    <a:pt x="499796" y="1159746"/>
                    <a:pt x="423531" y="1128218"/>
                    <a:pt x="367455" y="1071921"/>
                  </a:cubicBezTo>
                  <a:lnTo>
                    <a:pt x="87011" y="791477"/>
                  </a:lnTo>
                  <a:cubicBezTo>
                    <a:pt x="-29747" y="674415"/>
                    <a:pt x="-29747" y="484942"/>
                    <a:pt x="87011" y="367880"/>
                  </a:cubicBezTo>
                  <a:lnTo>
                    <a:pt x="367455" y="87436"/>
                  </a:lnTo>
                  <a:cubicBezTo>
                    <a:pt x="484362" y="-29538"/>
                    <a:pt x="673956" y="-29592"/>
                    <a:pt x="790931" y="87315"/>
                  </a:cubicBezTo>
                  <a:cubicBezTo>
                    <a:pt x="790971" y="87355"/>
                    <a:pt x="791012" y="87395"/>
                    <a:pt x="791052" y="87436"/>
                  </a:cubicBezTo>
                  <a:lnTo>
                    <a:pt x="1071564" y="367880"/>
                  </a:lnTo>
                  <a:cubicBezTo>
                    <a:pt x="1188322" y="484942"/>
                    <a:pt x="1188322" y="674415"/>
                    <a:pt x="1071564" y="791477"/>
                  </a:cubicBezTo>
                  <a:lnTo>
                    <a:pt x="791052" y="1071921"/>
                  </a:lnTo>
                  <a:cubicBezTo>
                    <a:pt x="734990" y="1128239"/>
                    <a:pt x="658719" y="1159780"/>
                    <a:pt x="579254" y="1159497"/>
                  </a:cubicBezTo>
                  <a:close/>
                  <a:moveTo>
                    <a:pt x="579254" y="24045"/>
                  </a:moveTo>
                  <a:cubicBezTo>
                    <a:pt x="506229" y="23937"/>
                    <a:pt x="436196" y="53046"/>
                    <a:pt x="384768" y="104884"/>
                  </a:cubicBezTo>
                  <a:lnTo>
                    <a:pt x="104392" y="385058"/>
                  </a:lnTo>
                  <a:cubicBezTo>
                    <a:pt x="-2868" y="492534"/>
                    <a:pt x="-2868" y="666553"/>
                    <a:pt x="104392" y="774029"/>
                  </a:cubicBezTo>
                  <a:lnTo>
                    <a:pt x="384836" y="1054473"/>
                  </a:lnTo>
                  <a:cubicBezTo>
                    <a:pt x="492203" y="1161881"/>
                    <a:pt x="666317" y="1161922"/>
                    <a:pt x="773725" y="1054554"/>
                  </a:cubicBezTo>
                  <a:cubicBezTo>
                    <a:pt x="773752" y="1054527"/>
                    <a:pt x="773780" y="1054500"/>
                    <a:pt x="773806" y="1054473"/>
                  </a:cubicBezTo>
                  <a:lnTo>
                    <a:pt x="1054251" y="774029"/>
                  </a:lnTo>
                  <a:cubicBezTo>
                    <a:pt x="1161511" y="666553"/>
                    <a:pt x="1161511" y="492534"/>
                    <a:pt x="1054251" y="385058"/>
                  </a:cubicBezTo>
                  <a:lnTo>
                    <a:pt x="773806" y="104614"/>
                  </a:lnTo>
                  <a:cubicBezTo>
                    <a:pt x="722326" y="52843"/>
                    <a:pt x="652265" y="23829"/>
                    <a:pt x="579254" y="24045"/>
                  </a:cubicBezTo>
                  <a:close/>
                </a:path>
              </a:pathLst>
            </a:custGeom>
            <a:solidFill>
              <a:schemeClr val="tx2">
                <a:alpha val="50000"/>
              </a:schemeClr>
            </a:solidFill>
            <a:ln w="6735" cap="flat">
              <a:noFill/>
              <a:prstDash val="solid"/>
              <a:miter/>
            </a:ln>
          </p:spPr>
          <p:txBody>
            <a:bodyPr rtlCol="0" anchor="ctr"/>
            <a:lstStyle/>
            <a:p>
              <a:endParaRPr lang="en-IN" dirty="0"/>
            </a:p>
          </p:txBody>
        </p:sp>
        <p:sp>
          <p:nvSpPr>
            <p:cNvPr id="16" name="Freeform: Shape 15">
              <a:extLst>
                <a:ext uri="{FF2B5EF4-FFF2-40B4-BE49-F238E27FC236}">
                  <a16:creationId xmlns:a16="http://schemas.microsoft.com/office/drawing/2014/main" id="{5232CF54-A03F-0C0E-D22C-2FDCFDF62CC2}"/>
                </a:ext>
              </a:extLst>
            </p:cNvPr>
            <p:cNvSpPr/>
            <p:nvPr/>
          </p:nvSpPr>
          <p:spPr>
            <a:xfrm>
              <a:off x="4619003" y="2856678"/>
              <a:ext cx="2954667" cy="2954667"/>
            </a:xfrm>
            <a:custGeom>
              <a:avLst/>
              <a:gdLst>
                <a:gd name="connsiteX0" fmla="*/ 2954668 w 2954667"/>
                <a:gd name="connsiteY0" fmla="*/ 1477334 h 2954667"/>
                <a:gd name="connsiteX1" fmla="*/ 1477334 w 2954667"/>
                <a:gd name="connsiteY1" fmla="*/ 2954668 h 2954667"/>
                <a:gd name="connsiteX2" fmla="*/ 0 w 2954667"/>
                <a:gd name="connsiteY2" fmla="*/ 1477334 h 2954667"/>
                <a:gd name="connsiteX3" fmla="*/ 1477334 w 2954667"/>
                <a:gd name="connsiteY3" fmla="*/ 0 h 2954667"/>
                <a:gd name="connsiteX4" fmla="*/ 2954668 w 2954667"/>
                <a:gd name="connsiteY4" fmla="*/ 1477334 h 2954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4667" h="2954667">
                  <a:moveTo>
                    <a:pt x="2954668" y="1477334"/>
                  </a:moveTo>
                  <a:cubicBezTo>
                    <a:pt x="2954668" y="2293243"/>
                    <a:pt x="2293243" y="2954668"/>
                    <a:pt x="1477334" y="2954668"/>
                  </a:cubicBezTo>
                  <a:cubicBezTo>
                    <a:pt x="661425" y="2954668"/>
                    <a:pt x="0" y="2293243"/>
                    <a:pt x="0" y="1477334"/>
                  </a:cubicBezTo>
                  <a:cubicBezTo>
                    <a:pt x="0" y="661425"/>
                    <a:pt x="661425" y="0"/>
                    <a:pt x="1477334" y="0"/>
                  </a:cubicBezTo>
                  <a:cubicBezTo>
                    <a:pt x="2293243" y="0"/>
                    <a:pt x="2954668" y="661425"/>
                    <a:pt x="2954668" y="1477334"/>
                  </a:cubicBezTo>
                  <a:close/>
                </a:path>
              </a:pathLst>
            </a:custGeom>
            <a:solidFill>
              <a:schemeClr val="bg1"/>
            </a:solidFill>
            <a:ln>
              <a:noFill/>
            </a:ln>
            <a:effectLst>
              <a:outerShdw blurRad="127000" sx="102000" sy="1020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a:solidFill>
                  <a:schemeClr val="tx1">
                    <a:lumMod val="75000"/>
                    <a:lumOff val="25000"/>
                  </a:schemeClr>
                </a:solidFill>
                <a:latin typeface="Segoe UI" panose="020B0502040204020203" pitchFamily="34" charset="0"/>
                <a:cs typeface="Segoe UI" panose="020B0502040204020203" pitchFamily="34" charset="0"/>
              </a:endParaRPr>
            </a:p>
          </p:txBody>
        </p:sp>
        <p:sp>
          <p:nvSpPr>
            <p:cNvPr id="17" name="Freeform: Shape 16">
              <a:extLst>
                <a:ext uri="{FF2B5EF4-FFF2-40B4-BE49-F238E27FC236}">
                  <a16:creationId xmlns:a16="http://schemas.microsoft.com/office/drawing/2014/main" id="{8176601E-B181-3F06-E92A-E78956DE8322}"/>
                </a:ext>
              </a:extLst>
            </p:cNvPr>
            <p:cNvSpPr/>
            <p:nvPr/>
          </p:nvSpPr>
          <p:spPr>
            <a:xfrm>
              <a:off x="6190440" y="3006217"/>
              <a:ext cx="1508867" cy="2971653"/>
            </a:xfrm>
            <a:custGeom>
              <a:avLst/>
              <a:gdLst>
                <a:gd name="connsiteX0" fmla="*/ 1508310 w 1508867"/>
                <a:gd name="connsiteY0" fmla="*/ 1327466 h 2971653"/>
                <a:gd name="connsiteX1" fmla="*/ 919533 w 1508867"/>
                <a:gd name="connsiteY1" fmla="*/ 86047 h 2971653"/>
                <a:gd name="connsiteX2" fmla="*/ 891912 w 1508867"/>
                <a:gd name="connsiteY2" fmla="*/ 5774 h 2971653"/>
                <a:gd name="connsiteX3" fmla="*/ 811680 w 1508867"/>
                <a:gd name="connsiteY3" fmla="*/ 33367 h 2971653"/>
                <a:gd name="connsiteX4" fmla="*/ 839232 w 1508867"/>
                <a:gd name="connsiteY4" fmla="*/ 113640 h 2971653"/>
                <a:gd name="connsiteX5" fmla="*/ 865640 w 1508867"/>
                <a:gd name="connsiteY5" fmla="*/ 119730 h 2971653"/>
                <a:gd name="connsiteX6" fmla="*/ 903971 w 1508867"/>
                <a:gd name="connsiteY6" fmla="*/ 105853 h 2971653"/>
                <a:gd name="connsiteX7" fmla="*/ 1483924 w 1508867"/>
                <a:gd name="connsiteY7" fmla="*/ 1327398 h 2971653"/>
                <a:gd name="connsiteX8" fmla="*/ 116396 w 1508867"/>
                <a:gd name="connsiteY8" fmla="*/ 2891769 h 2971653"/>
                <a:gd name="connsiteX9" fmla="*/ 40071 w 1508867"/>
                <a:gd name="connsiteY9" fmla="*/ 2854360 h 2971653"/>
                <a:gd name="connsiteX10" fmla="*/ 2683 w 1508867"/>
                <a:gd name="connsiteY10" fmla="*/ 2930666 h 2971653"/>
                <a:gd name="connsiteX11" fmla="*/ 79009 w 1508867"/>
                <a:gd name="connsiteY11" fmla="*/ 2968074 h 2971653"/>
                <a:gd name="connsiteX12" fmla="*/ 119428 w 1508867"/>
                <a:gd name="connsiteY12" fmla="*/ 2916155 h 2971653"/>
                <a:gd name="connsiteX13" fmla="*/ 1508310 w 1508867"/>
                <a:gd name="connsiteY13" fmla="*/ 1327398 h 2971653"/>
                <a:gd name="connsiteX14" fmla="*/ 865573 w 1508867"/>
                <a:gd name="connsiteY14" fmla="*/ 95546 h 2971653"/>
                <a:gd name="connsiteX15" fmla="*/ 830003 w 1508867"/>
                <a:gd name="connsiteY15" fmla="*/ 59977 h 2971653"/>
                <a:gd name="connsiteX16" fmla="*/ 865573 w 1508867"/>
                <a:gd name="connsiteY16" fmla="*/ 24407 h 2971653"/>
                <a:gd name="connsiteX17" fmla="*/ 901141 w 1508867"/>
                <a:gd name="connsiteY17" fmla="*/ 59977 h 2971653"/>
                <a:gd name="connsiteX18" fmla="*/ 865573 w 1508867"/>
                <a:gd name="connsiteY18" fmla="*/ 95546 h 2971653"/>
                <a:gd name="connsiteX19" fmla="*/ 59607 w 1508867"/>
                <a:gd name="connsiteY19" fmla="*/ 2947143 h 2971653"/>
                <a:gd name="connsiteX20" fmla="*/ 24038 w 1508867"/>
                <a:gd name="connsiteY20" fmla="*/ 2911574 h 2971653"/>
                <a:gd name="connsiteX21" fmla="*/ 59607 w 1508867"/>
                <a:gd name="connsiteY21" fmla="*/ 2876005 h 2971653"/>
                <a:gd name="connsiteX22" fmla="*/ 95176 w 1508867"/>
                <a:gd name="connsiteY22" fmla="*/ 2911574 h 2971653"/>
                <a:gd name="connsiteX23" fmla="*/ 59607 w 1508867"/>
                <a:gd name="connsiteY23" fmla="*/ 2946941 h 2971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08867" h="2971653">
                  <a:moveTo>
                    <a:pt x="1508310" y="1327466"/>
                  </a:moveTo>
                  <a:cubicBezTo>
                    <a:pt x="1508109" y="846311"/>
                    <a:pt x="1291998" y="390642"/>
                    <a:pt x="919533" y="86047"/>
                  </a:cubicBezTo>
                  <a:cubicBezTo>
                    <a:pt x="934083" y="56258"/>
                    <a:pt x="921756" y="20318"/>
                    <a:pt x="891912" y="5774"/>
                  </a:cubicBezTo>
                  <a:cubicBezTo>
                    <a:pt x="862137" y="-8777"/>
                    <a:pt x="826230" y="3578"/>
                    <a:pt x="811680" y="33367"/>
                  </a:cubicBezTo>
                  <a:cubicBezTo>
                    <a:pt x="797129" y="63156"/>
                    <a:pt x="809456" y="99096"/>
                    <a:pt x="839232" y="113640"/>
                  </a:cubicBezTo>
                  <a:cubicBezTo>
                    <a:pt x="847451" y="117655"/>
                    <a:pt x="856478" y="119737"/>
                    <a:pt x="865640" y="119730"/>
                  </a:cubicBezTo>
                  <a:cubicBezTo>
                    <a:pt x="879652" y="119757"/>
                    <a:pt x="893193" y="114846"/>
                    <a:pt x="903971" y="105853"/>
                  </a:cubicBezTo>
                  <a:cubicBezTo>
                    <a:pt x="1271048" y="405186"/>
                    <a:pt x="1483991" y="853749"/>
                    <a:pt x="1483924" y="1327398"/>
                  </a:cubicBezTo>
                  <a:cubicBezTo>
                    <a:pt x="1483924" y="2126223"/>
                    <a:pt x="887399" y="2788362"/>
                    <a:pt x="116396" y="2891769"/>
                  </a:cubicBezTo>
                  <a:cubicBezTo>
                    <a:pt x="105685" y="2860369"/>
                    <a:pt x="71464" y="2843622"/>
                    <a:pt x="40071" y="2854360"/>
                  </a:cubicBezTo>
                  <a:cubicBezTo>
                    <a:pt x="8678" y="2865105"/>
                    <a:pt x="-8028" y="2899266"/>
                    <a:pt x="2683" y="2930666"/>
                  </a:cubicBezTo>
                  <a:cubicBezTo>
                    <a:pt x="13394" y="2962065"/>
                    <a:pt x="47616" y="2978812"/>
                    <a:pt x="79009" y="2968074"/>
                  </a:cubicBezTo>
                  <a:cubicBezTo>
                    <a:pt x="101576" y="2960340"/>
                    <a:pt x="117474" y="2939962"/>
                    <a:pt x="119428" y="2916155"/>
                  </a:cubicBezTo>
                  <a:cubicBezTo>
                    <a:pt x="914749" y="2808821"/>
                    <a:pt x="1508243" y="2129955"/>
                    <a:pt x="1508310" y="1327398"/>
                  </a:cubicBezTo>
                  <a:close/>
                  <a:moveTo>
                    <a:pt x="865573" y="95546"/>
                  </a:moveTo>
                  <a:cubicBezTo>
                    <a:pt x="845902" y="95546"/>
                    <a:pt x="830003" y="79620"/>
                    <a:pt x="830003" y="59977"/>
                  </a:cubicBezTo>
                  <a:cubicBezTo>
                    <a:pt x="830003" y="40333"/>
                    <a:pt x="845902" y="24407"/>
                    <a:pt x="865573" y="24407"/>
                  </a:cubicBezTo>
                  <a:cubicBezTo>
                    <a:pt x="885243" y="24407"/>
                    <a:pt x="901141" y="40333"/>
                    <a:pt x="901141" y="59977"/>
                  </a:cubicBezTo>
                  <a:cubicBezTo>
                    <a:pt x="901074" y="79607"/>
                    <a:pt x="885176" y="95512"/>
                    <a:pt x="865573" y="95546"/>
                  </a:cubicBezTo>
                  <a:close/>
                  <a:moveTo>
                    <a:pt x="59607" y="2947143"/>
                  </a:moveTo>
                  <a:cubicBezTo>
                    <a:pt x="39936" y="2947143"/>
                    <a:pt x="24038" y="2931218"/>
                    <a:pt x="24038" y="2911574"/>
                  </a:cubicBezTo>
                  <a:cubicBezTo>
                    <a:pt x="24038" y="2891930"/>
                    <a:pt x="39936" y="2876005"/>
                    <a:pt x="59607" y="2876005"/>
                  </a:cubicBezTo>
                  <a:cubicBezTo>
                    <a:pt x="79278" y="2876005"/>
                    <a:pt x="95176" y="2891930"/>
                    <a:pt x="95176" y="2911574"/>
                  </a:cubicBezTo>
                  <a:cubicBezTo>
                    <a:pt x="95042" y="2931124"/>
                    <a:pt x="79143" y="2946908"/>
                    <a:pt x="59607" y="2946941"/>
                  </a:cubicBezTo>
                  <a:close/>
                </a:path>
              </a:pathLst>
            </a:custGeom>
            <a:solidFill>
              <a:schemeClr val="accent3"/>
            </a:solidFill>
            <a:ln w="6735" cap="flat">
              <a:noFill/>
              <a:prstDash val="solid"/>
              <a:miter/>
            </a:ln>
          </p:spPr>
          <p:txBody>
            <a:bodyPr rtlCol="0" anchor="ctr"/>
            <a:lstStyle/>
            <a:p>
              <a:endParaRPr lang="en-IN" dirty="0"/>
            </a:p>
          </p:txBody>
        </p:sp>
        <p:sp>
          <p:nvSpPr>
            <p:cNvPr id="18" name="Freeform: Shape 17">
              <a:extLst>
                <a:ext uri="{FF2B5EF4-FFF2-40B4-BE49-F238E27FC236}">
                  <a16:creationId xmlns:a16="http://schemas.microsoft.com/office/drawing/2014/main" id="{08CD8E56-E020-6D9B-DF79-AF1F7DA51B66}"/>
                </a:ext>
              </a:extLst>
            </p:cNvPr>
            <p:cNvSpPr/>
            <p:nvPr/>
          </p:nvSpPr>
          <p:spPr>
            <a:xfrm>
              <a:off x="4494039" y="3017664"/>
              <a:ext cx="1508658" cy="2966138"/>
            </a:xfrm>
            <a:custGeom>
              <a:avLst/>
              <a:gdLst>
                <a:gd name="connsiteX0" fmla="*/ 1447674 w 1508658"/>
                <a:gd name="connsiteY0" fmla="*/ 2845627 h 2966138"/>
                <a:gd name="connsiteX1" fmla="*/ 1393108 w 1508658"/>
                <a:gd name="connsiteY1" fmla="*/ 2880725 h 2966138"/>
                <a:gd name="connsiteX2" fmla="*/ 23627 w 1508658"/>
                <a:gd name="connsiteY2" fmla="*/ 1316018 h 2966138"/>
                <a:gd name="connsiteX3" fmla="*/ 593340 w 1508658"/>
                <a:gd name="connsiteY3" fmla="*/ 103028 h 2966138"/>
                <a:gd name="connsiteX4" fmla="*/ 678289 w 1508658"/>
                <a:gd name="connsiteY4" fmla="*/ 101465 h 2966138"/>
                <a:gd name="connsiteX5" fmla="*/ 676739 w 1508658"/>
                <a:gd name="connsiteY5" fmla="*/ 16496 h 2966138"/>
                <a:gd name="connsiteX6" fmla="*/ 591790 w 1508658"/>
                <a:gd name="connsiteY6" fmla="*/ 18059 h 2966138"/>
                <a:gd name="connsiteX7" fmla="*/ 579193 w 1508658"/>
                <a:gd name="connsiteY7" fmla="*/ 81942 h 2966138"/>
                <a:gd name="connsiteX8" fmla="*/ 468646 w 1508658"/>
                <a:gd name="connsiteY8" fmla="*/ 182587 h 2966138"/>
                <a:gd name="connsiteX9" fmla="*/ 469387 w 1508658"/>
                <a:gd name="connsiteY9" fmla="*/ 2450008 h 2966138"/>
                <a:gd name="connsiteX10" fmla="*/ 1387921 w 1508658"/>
                <a:gd name="connsiteY10" fmla="*/ 2904775 h 2966138"/>
                <a:gd name="connsiteX11" fmla="*/ 1387921 w 1508658"/>
                <a:gd name="connsiteY11" fmla="*/ 2905718 h 2966138"/>
                <a:gd name="connsiteX12" fmla="*/ 1448011 w 1508658"/>
                <a:gd name="connsiteY12" fmla="*/ 2965808 h 2966138"/>
                <a:gd name="connsiteX13" fmla="*/ 1508101 w 1508658"/>
                <a:gd name="connsiteY13" fmla="*/ 2905718 h 2966138"/>
                <a:gd name="connsiteX14" fmla="*/ 1448011 w 1508658"/>
                <a:gd name="connsiteY14" fmla="*/ 2845627 h 2966138"/>
                <a:gd name="connsiteX15" fmla="*/ 1447944 w 1508658"/>
                <a:gd name="connsiteY15" fmla="*/ 2845627 h 2966138"/>
                <a:gd name="connsiteX16" fmla="*/ 634702 w 1508658"/>
                <a:gd name="connsiteY16" fmla="*/ 24277 h 2966138"/>
                <a:gd name="connsiteX17" fmla="*/ 670272 w 1508658"/>
                <a:gd name="connsiteY17" fmla="*/ 59846 h 2966138"/>
                <a:gd name="connsiteX18" fmla="*/ 634702 w 1508658"/>
                <a:gd name="connsiteY18" fmla="*/ 95415 h 2966138"/>
                <a:gd name="connsiteX19" fmla="*/ 599134 w 1508658"/>
                <a:gd name="connsiteY19" fmla="*/ 59846 h 2966138"/>
                <a:gd name="connsiteX20" fmla="*/ 634702 w 1508658"/>
                <a:gd name="connsiteY20" fmla="*/ 24277 h 2966138"/>
                <a:gd name="connsiteX21" fmla="*/ 1447674 w 1508658"/>
                <a:gd name="connsiteY21" fmla="*/ 2941220 h 2966138"/>
                <a:gd name="connsiteX22" fmla="*/ 1412105 w 1508658"/>
                <a:gd name="connsiteY22" fmla="*/ 2905651 h 2966138"/>
                <a:gd name="connsiteX23" fmla="*/ 1447674 w 1508658"/>
                <a:gd name="connsiteY23" fmla="*/ 2870081 h 2966138"/>
                <a:gd name="connsiteX24" fmla="*/ 1483244 w 1508658"/>
                <a:gd name="connsiteY24" fmla="*/ 2905651 h 2966138"/>
                <a:gd name="connsiteX25" fmla="*/ 1447674 w 1508658"/>
                <a:gd name="connsiteY25" fmla="*/ 2941287 h 2966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08658" h="2966138">
                  <a:moveTo>
                    <a:pt x="1447674" y="2845627"/>
                  </a:moveTo>
                  <a:cubicBezTo>
                    <a:pt x="1424164" y="2845675"/>
                    <a:pt x="1402876" y="2859377"/>
                    <a:pt x="1393108" y="2880725"/>
                  </a:cubicBezTo>
                  <a:cubicBezTo>
                    <a:pt x="621028" y="2778329"/>
                    <a:pt x="23627" y="2115651"/>
                    <a:pt x="23627" y="1316018"/>
                  </a:cubicBezTo>
                  <a:cubicBezTo>
                    <a:pt x="23559" y="847050"/>
                    <a:pt x="232394" y="402422"/>
                    <a:pt x="593340" y="103028"/>
                  </a:cubicBezTo>
                  <a:cubicBezTo>
                    <a:pt x="617255" y="126060"/>
                    <a:pt x="655249" y="125360"/>
                    <a:pt x="678289" y="101465"/>
                  </a:cubicBezTo>
                  <a:cubicBezTo>
                    <a:pt x="701327" y="77564"/>
                    <a:pt x="700654" y="39529"/>
                    <a:pt x="676739" y="16496"/>
                  </a:cubicBezTo>
                  <a:cubicBezTo>
                    <a:pt x="652824" y="-6536"/>
                    <a:pt x="614830" y="-5835"/>
                    <a:pt x="591790" y="18059"/>
                  </a:cubicBezTo>
                  <a:cubicBezTo>
                    <a:pt x="575421" y="35042"/>
                    <a:pt x="570503" y="60028"/>
                    <a:pt x="579193" y="81942"/>
                  </a:cubicBezTo>
                  <a:cubicBezTo>
                    <a:pt x="541064" y="113604"/>
                    <a:pt x="504215" y="147152"/>
                    <a:pt x="468646" y="182587"/>
                  </a:cubicBezTo>
                  <a:cubicBezTo>
                    <a:pt x="-157251" y="808928"/>
                    <a:pt x="-156914" y="1824085"/>
                    <a:pt x="469387" y="2450008"/>
                  </a:cubicBezTo>
                  <a:cubicBezTo>
                    <a:pt x="717563" y="2698015"/>
                    <a:pt x="1040246" y="2857767"/>
                    <a:pt x="1387921" y="2904775"/>
                  </a:cubicBezTo>
                  <a:lnTo>
                    <a:pt x="1387921" y="2905718"/>
                  </a:lnTo>
                  <a:cubicBezTo>
                    <a:pt x="1387921" y="2938902"/>
                    <a:pt x="1414800" y="2965808"/>
                    <a:pt x="1448011" y="2965808"/>
                  </a:cubicBezTo>
                  <a:cubicBezTo>
                    <a:pt x="1481222" y="2965808"/>
                    <a:pt x="1508101" y="2938902"/>
                    <a:pt x="1508101" y="2905718"/>
                  </a:cubicBezTo>
                  <a:cubicBezTo>
                    <a:pt x="1508101" y="2872534"/>
                    <a:pt x="1481222" y="2845627"/>
                    <a:pt x="1448011" y="2845627"/>
                  </a:cubicBezTo>
                  <a:cubicBezTo>
                    <a:pt x="1448011" y="2845627"/>
                    <a:pt x="1447944" y="2845627"/>
                    <a:pt x="1447944" y="2845627"/>
                  </a:cubicBezTo>
                  <a:close/>
                  <a:moveTo>
                    <a:pt x="634702" y="24277"/>
                  </a:moveTo>
                  <a:cubicBezTo>
                    <a:pt x="654374" y="24277"/>
                    <a:pt x="670272" y="40203"/>
                    <a:pt x="670272" y="59846"/>
                  </a:cubicBezTo>
                  <a:cubicBezTo>
                    <a:pt x="670272" y="79490"/>
                    <a:pt x="654374" y="95415"/>
                    <a:pt x="634702" y="95415"/>
                  </a:cubicBezTo>
                  <a:cubicBezTo>
                    <a:pt x="615032" y="95415"/>
                    <a:pt x="599134" y="79490"/>
                    <a:pt x="599134" y="59846"/>
                  </a:cubicBezTo>
                  <a:cubicBezTo>
                    <a:pt x="599200" y="40216"/>
                    <a:pt x="615100" y="24311"/>
                    <a:pt x="634702" y="24277"/>
                  </a:cubicBezTo>
                  <a:close/>
                  <a:moveTo>
                    <a:pt x="1447674" y="2941220"/>
                  </a:moveTo>
                  <a:cubicBezTo>
                    <a:pt x="1428003" y="2941220"/>
                    <a:pt x="1412105" y="2925294"/>
                    <a:pt x="1412105" y="2905651"/>
                  </a:cubicBezTo>
                  <a:cubicBezTo>
                    <a:pt x="1412105" y="2886007"/>
                    <a:pt x="1428003" y="2870081"/>
                    <a:pt x="1447674" y="2870081"/>
                  </a:cubicBezTo>
                  <a:cubicBezTo>
                    <a:pt x="1467345" y="2870081"/>
                    <a:pt x="1483244" y="2886007"/>
                    <a:pt x="1483244" y="2905651"/>
                  </a:cubicBezTo>
                  <a:cubicBezTo>
                    <a:pt x="1483244" y="2925308"/>
                    <a:pt x="1467345" y="2941247"/>
                    <a:pt x="1447674" y="2941287"/>
                  </a:cubicBezTo>
                  <a:close/>
                </a:path>
              </a:pathLst>
            </a:custGeom>
            <a:solidFill>
              <a:schemeClr val="accent3"/>
            </a:solidFill>
            <a:ln w="6735" cap="flat">
              <a:noFill/>
              <a:prstDash val="solid"/>
              <a:miter/>
            </a:ln>
          </p:spPr>
          <p:txBody>
            <a:bodyPr rtlCol="0" anchor="ctr"/>
            <a:lstStyle/>
            <a:p>
              <a:endParaRPr lang="en-IN" dirty="0"/>
            </a:p>
          </p:txBody>
        </p:sp>
        <p:sp>
          <p:nvSpPr>
            <p:cNvPr id="19" name="Rectangle: Rounded Corners 18">
              <a:extLst>
                <a:ext uri="{FF2B5EF4-FFF2-40B4-BE49-F238E27FC236}">
                  <a16:creationId xmlns:a16="http://schemas.microsoft.com/office/drawing/2014/main" id="{588DB402-64C0-F1F5-17E0-6FB1210813BD}"/>
                </a:ext>
              </a:extLst>
            </p:cNvPr>
            <p:cNvSpPr/>
            <p:nvPr/>
          </p:nvSpPr>
          <p:spPr>
            <a:xfrm rot="2700000">
              <a:off x="5541640" y="2273677"/>
              <a:ext cx="1109381" cy="1109381"/>
            </a:xfrm>
            <a:prstGeom prst="roundRect">
              <a:avLst>
                <a:gd name="adj" fmla="val 31845"/>
              </a:avLst>
            </a:prstGeom>
            <a:solidFill>
              <a:schemeClr val="accent3"/>
            </a:solidFill>
            <a:ln w="6735" cap="flat">
              <a:noFill/>
              <a:prstDash val="solid"/>
              <a:miter/>
            </a:ln>
          </p:spPr>
          <p:txBody>
            <a:bodyPr rtlCol="0" anchor="ctr"/>
            <a:lstStyle/>
            <a:p>
              <a:endParaRPr lang="en-IN"/>
            </a:p>
          </p:txBody>
        </p:sp>
        <p:sp>
          <p:nvSpPr>
            <p:cNvPr id="20" name="Freeform: Shape 19">
              <a:extLst>
                <a:ext uri="{FF2B5EF4-FFF2-40B4-BE49-F238E27FC236}">
                  <a16:creationId xmlns:a16="http://schemas.microsoft.com/office/drawing/2014/main" id="{14C81199-B188-0D44-8CB2-A80A2E2E60FC}"/>
                </a:ext>
              </a:extLst>
            </p:cNvPr>
            <p:cNvSpPr/>
            <p:nvPr/>
          </p:nvSpPr>
          <p:spPr>
            <a:xfrm>
              <a:off x="5516552" y="2248511"/>
              <a:ext cx="1159704" cy="1159828"/>
            </a:xfrm>
            <a:custGeom>
              <a:avLst/>
              <a:gdLst>
                <a:gd name="connsiteX0" fmla="*/ 579294 w 1159704"/>
                <a:gd name="connsiteY0" fmla="*/ 1159497 h 1159828"/>
                <a:gd name="connsiteX1" fmla="*/ 367496 w 1159704"/>
                <a:gd name="connsiteY1" fmla="*/ 1071921 h 1159828"/>
                <a:gd name="connsiteX2" fmla="*/ 87051 w 1159704"/>
                <a:gd name="connsiteY2" fmla="*/ 791477 h 1159828"/>
                <a:gd name="connsiteX3" fmla="*/ 87051 w 1159704"/>
                <a:gd name="connsiteY3" fmla="*/ 367880 h 1159828"/>
                <a:gd name="connsiteX4" fmla="*/ 367496 w 1159704"/>
                <a:gd name="connsiteY4" fmla="*/ 87436 h 1159828"/>
                <a:gd name="connsiteX5" fmla="*/ 790958 w 1159704"/>
                <a:gd name="connsiteY5" fmla="*/ 87315 h 1159828"/>
                <a:gd name="connsiteX6" fmla="*/ 791092 w 1159704"/>
                <a:gd name="connsiteY6" fmla="*/ 87436 h 1159828"/>
                <a:gd name="connsiteX7" fmla="*/ 1071537 w 1159704"/>
                <a:gd name="connsiteY7" fmla="*/ 367880 h 1159828"/>
                <a:gd name="connsiteX8" fmla="*/ 1071537 w 1159704"/>
                <a:gd name="connsiteY8" fmla="*/ 791477 h 1159828"/>
                <a:gd name="connsiteX9" fmla="*/ 791092 w 1159704"/>
                <a:gd name="connsiteY9" fmla="*/ 1071921 h 1159828"/>
                <a:gd name="connsiteX10" fmla="*/ 579294 w 1159704"/>
                <a:gd name="connsiteY10" fmla="*/ 1159497 h 1159828"/>
                <a:gd name="connsiteX11" fmla="*/ 579294 w 1159704"/>
                <a:gd name="connsiteY11" fmla="*/ 24045 h 1159828"/>
                <a:gd name="connsiteX12" fmla="*/ 384809 w 1159704"/>
                <a:gd name="connsiteY12" fmla="*/ 104884 h 1159828"/>
                <a:gd name="connsiteX13" fmla="*/ 104365 w 1159704"/>
                <a:gd name="connsiteY13" fmla="*/ 385328 h 1159828"/>
                <a:gd name="connsiteX14" fmla="*/ 104365 w 1159704"/>
                <a:gd name="connsiteY14" fmla="*/ 774298 h 1159828"/>
                <a:gd name="connsiteX15" fmla="*/ 384809 w 1159704"/>
                <a:gd name="connsiteY15" fmla="*/ 1054743 h 1159828"/>
                <a:gd name="connsiteX16" fmla="*/ 773712 w 1159704"/>
                <a:gd name="connsiteY16" fmla="*/ 1054823 h 1159828"/>
                <a:gd name="connsiteX17" fmla="*/ 773780 w 1159704"/>
                <a:gd name="connsiteY17" fmla="*/ 1054743 h 1159828"/>
                <a:gd name="connsiteX18" fmla="*/ 1054224 w 1159704"/>
                <a:gd name="connsiteY18" fmla="*/ 774298 h 1159828"/>
                <a:gd name="connsiteX19" fmla="*/ 1054224 w 1159704"/>
                <a:gd name="connsiteY19" fmla="*/ 385328 h 1159828"/>
                <a:gd name="connsiteX20" fmla="*/ 773780 w 1159704"/>
                <a:gd name="connsiteY20" fmla="*/ 104884 h 1159828"/>
                <a:gd name="connsiteX21" fmla="*/ 579294 w 1159704"/>
                <a:gd name="connsiteY21" fmla="*/ 24045 h 1159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59704" h="1159828">
                  <a:moveTo>
                    <a:pt x="579294" y="1159497"/>
                  </a:moveTo>
                  <a:cubicBezTo>
                    <a:pt x="499802" y="1159780"/>
                    <a:pt x="423545" y="1128239"/>
                    <a:pt x="367496" y="1071921"/>
                  </a:cubicBezTo>
                  <a:lnTo>
                    <a:pt x="87051" y="791477"/>
                  </a:lnTo>
                  <a:cubicBezTo>
                    <a:pt x="-29761" y="674428"/>
                    <a:pt x="-29761" y="484928"/>
                    <a:pt x="87051" y="367880"/>
                  </a:cubicBezTo>
                  <a:lnTo>
                    <a:pt x="367496" y="87436"/>
                  </a:lnTo>
                  <a:cubicBezTo>
                    <a:pt x="484376" y="-29538"/>
                    <a:pt x="674010" y="-29592"/>
                    <a:pt x="790958" y="87315"/>
                  </a:cubicBezTo>
                  <a:cubicBezTo>
                    <a:pt x="791025" y="87355"/>
                    <a:pt x="791025" y="87395"/>
                    <a:pt x="791092" y="87436"/>
                  </a:cubicBezTo>
                  <a:lnTo>
                    <a:pt x="1071537" y="367880"/>
                  </a:lnTo>
                  <a:cubicBezTo>
                    <a:pt x="1188350" y="484928"/>
                    <a:pt x="1188350" y="674428"/>
                    <a:pt x="1071537" y="791477"/>
                  </a:cubicBezTo>
                  <a:lnTo>
                    <a:pt x="791092" y="1071921"/>
                  </a:lnTo>
                  <a:cubicBezTo>
                    <a:pt x="735044" y="1128218"/>
                    <a:pt x="658786" y="1159746"/>
                    <a:pt x="579294" y="1159497"/>
                  </a:cubicBezTo>
                  <a:close/>
                  <a:moveTo>
                    <a:pt x="579294" y="24045"/>
                  </a:moveTo>
                  <a:cubicBezTo>
                    <a:pt x="506270" y="23917"/>
                    <a:pt x="436209" y="53032"/>
                    <a:pt x="384809" y="104884"/>
                  </a:cubicBezTo>
                  <a:lnTo>
                    <a:pt x="104365" y="385328"/>
                  </a:lnTo>
                  <a:cubicBezTo>
                    <a:pt x="-2882" y="492803"/>
                    <a:pt x="-2882" y="666823"/>
                    <a:pt x="104365" y="774298"/>
                  </a:cubicBezTo>
                  <a:lnTo>
                    <a:pt x="384809" y="1054743"/>
                  </a:lnTo>
                  <a:cubicBezTo>
                    <a:pt x="492190" y="1162151"/>
                    <a:pt x="666264" y="1162191"/>
                    <a:pt x="773712" y="1054823"/>
                  </a:cubicBezTo>
                  <a:cubicBezTo>
                    <a:pt x="773712" y="1054796"/>
                    <a:pt x="773780" y="1054770"/>
                    <a:pt x="773780" y="1054743"/>
                  </a:cubicBezTo>
                  <a:lnTo>
                    <a:pt x="1054224" y="774298"/>
                  </a:lnTo>
                  <a:cubicBezTo>
                    <a:pt x="1161470" y="666823"/>
                    <a:pt x="1161470" y="492803"/>
                    <a:pt x="1054224" y="385328"/>
                  </a:cubicBezTo>
                  <a:lnTo>
                    <a:pt x="773780" y="104884"/>
                  </a:lnTo>
                  <a:cubicBezTo>
                    <a:pt x="722380" y="53046"/>
                    <a:pt x="652319" y="23937"/>
                    <a:pt x="579294" y="24045"/>
                  </a:cubicBezTo>
                  <a:close/>
                </a:path>
              </a:pathLst>
            </a:custGeom>
            <a:solidFill>
              <a:schemeClr val="accent3">
                <a:lumMod val="75000"/>
                <a:alpha val="50000"/>
              </a:schemeClr>
            </a:solidFill>
            <a:ln w="6735" cap="flat">
              <a:noFill/>
              <a:prstDash val="solid"/>
              <a:miter/>
            </a:ln>
          </p:spPr>
          <p:txBody>
            <a:bodyPr rtlCol="0" anchor="ctr"/>
            <a:lstStyle/>
            <a:p>
              <a:endParaRPr lang="en-IN"/>
            </a:p>
          </p:txBody>
        </p:sp>
        <p:sp>
          <p:nvSpPr>
            <p:cNvPr id="22" name="Freeform: Shape 21">
              <a:extLst>
                <a:ext uri="{FF2B5EF4-FFF2-40B4-BE49-F238E27FC236}">
                  <a16:creationId xmlns:a16="http://schemas.microsoft.com/office/drawing/2014/main" id="{7F4DA1D7-7A49-5ECF-28EA-E8EC6872D818}"/>
                </a:ext>
              </a:extLst>
            </p:cNvPr>
            <p:cNvSpPr/>
            <p:nvPr/>
          </p:nvSpPr>
          <p:spPr>
            <a:xfrm>
              <a:off x="8443903" y="2856678"/>
              <a:ext cx="2954667" cy="2954667"/>
            </a:xfrm>
            <a:custGeom>
              <a:avLst/>
              <a:gdLst>
                <a:gd name="connsiteX0" fmla="*/ 2954668 w 2954667"/>
                <a:gd name="connsiteY0" fmla="*/ 1477334 h 2954667"/>
                <a:gd name="connsiteX1" fmla="*/ 1477334 w 2954667"/>
                <a:gd name="connsiteY1" fmla="*/ 2954668 h 2954667"/>
                <a:gd name="connsiteX2" fmla="*/ -1 w 2954667"/>
                <a:gd name="connsiteY2" fmla="*/ 1477334 h 2954667"/>
                <a:gd name="connsiteX3" fmla="*/ 1477334 w 2954667"/>
                <a:gd name="connsiteY3" fmla="*/ 0 h 2954667"/>
                <a:gd name="connsiteX4" fmla="*/ 2954668 w 2954667"/>
                <a:gd name="connsiteY4" fmla="*/ 1477334 h 2954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4667" h="2954667">
                  <a:moveTo>
                    <a:pt x="2954668" y="1477334"/>
                  </a:moveTo>
                  <a:cubicBezTo>
                    <a:pt x="2954668" y="2293243"/>
                    <a:pt x="2293243" y="2954668"/>
                    <a:pt x="1477334" y="2954668"/>
                  </a:cubicBezTo>
                  <a:cubicBezTo>
                    <a:pt x="661424" y="2954668"/>
                    <a:pt x="-1" y="2293243"/>
                    <a:pt x="-1" y="1477334"/>
                  </a:cubicBezTo>
                  <a:cubicBezTo>
                    <a:pt x="-1" y="661425"/>
                    <a:pt x="661424" y="0"/>
                    <a:pt x="1477334" y="0"/>
                  </a:cubicBezTo>
                  <a:cubicBezTo>
                    <a:pt x="2293243" y="0"/>
                    <a:pt x="2954668" y="661425"/>
                    <a:pt x="2954668" y="1477334"/>
                  </a:cubicBezTo>
                  <a:close/>
                </a:path>
              </a:pathLst>
            </a:custGeom>
            <a:solidFill>
              <a:schemeClr val="bg1"/>
            </a:solidFill>
            <a:ln>
              <a:noFill/>
            </a:ln>
            <a:effectLst>
              <a:outerShdw blurRad="127000" sx="102000" sy="1020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a:solidFill>
                  <a:schemeClr val="tx1">
                    <a:lumMod val="75000"/>
                    <a:lumOff val="25000"/>
                  </a:schemeClr>
                </a:solidFill>
                <a:latin typeface="Segoe UI" panose="020B0502040204020203" pitchFamily="34" charset="0"/>
                <a:cs typeface="Segoe UI" panose="020B0502040204020203" pitchFamily="34" charset="0"/>
              </a:endParaRPr>
            </a:p>
          </p:txBody>
        </p:sp>
        <p:sp>
          <p:nvSpPr>
            <p:cNvPr id="23" name="Freeform: Shape 22">
              <a:extLst>
                <a:ext uri="{FF2B5EF4-FFF2-40B4-BE49-F238E27FC236}">
                  <a16:creationId xmlns:a16="http://schemas.microsoft.com/office/drawing/2014/main" id="{0B327574-9B5A-1A44-3209-1F88A4CDF187}"/>
                </a:ext>
              </a:extLst>
            </p:cNvPr>
            <p:cNvSpPr/>
            <p:nvPr/>
          </p:nvSpPr>
          <p:spPr>
            <a:xfrm>
              <a:off x="10015594" y="3006157"/>
              <a:ext cx="1508680" cy="2971790"/>
            </a:xfrm>
            <a:custGeom>
              <a:avLst/>
              <a:gdLst>
                <a:gd name="connsiteX0" fmla="*/ 1508123 w 1508680"/>
                <a:gd name="connsiteY0" fmla="*/ 1327525 h 2971790"/>
                <a:gd name="connsiteX1" fmla="*/ 919279 w 1508680"/>
                <a:gd name="connsiteY1" fmla="*/ 86107 h 2971790"/>
                <a:gd name="connsiteX2" fmla="*/ 925408 w 1508680"/>
                <a:gd name="connsiteY2" fmla="*/ 59834 h 2971790"/>
                <a:gd name="connsiteX3" fmla="*/ 865386 w 1508680"/>
                <a:gd name="connsiteY3" fmla="*/ -330 h 2971790"/>
                <a:gd name="connsiteX4" fmla="*/ 805227 w 1508680"/>
                <a:gd name="connsiteY4" fmla="*/ 59686 h 2971790"/>
                <a:gd name="connsiteX5" fmla="*/ 865251 w 1508680"/>
                <a:gd name="connsiteY5" fmla="*/ 119851 h 2971790"/>
                <a:gd name="connsiteX6" fmla="*/ 903717 w 1508680"/>
                <a:gd name="connsiteY6" fmla="*/ 105980 h 2971790"/>
                <a:gd name="connsiteX7" fmla="*/ 1483603 w 1508680"/>
                <a:gd name="connsiteY7" fmla="*/ 1327525 h 2971790"/>
                <a:gd name="connsiteX8" fmla="*/ 116075 w 1508680"/>
                <a:gd name="connsiteY8" fmla="*/ 2891896 h 2971790"/>
                <a:gd name="connsiteX9" fmla="*/ 39817 w 1508680"/>
                <a:gd name="connsiteY9" fmla="*/ 2854824 h 2971790"/>
                <a:gd name="connsiteX10" fmla="*/ 2765 w 1508680"/>
                <a:gd name="connsiteY10" fmla="*/ 2931076 h 2971790"/>
                <a:gd name="connsiteX11" fmla="*/ 79023 w 1508680"/>
                <a:gd name="connsiteY11" fmla="*/ 2968154 h 2971790"/>
                <a:gd name="connsiteX12" fmla="*/ 119173 w 1508680"/>
                <a:gd name="connsiteY12" fmla="*/ 2916283 h 2971790"/>
                <a:gd name="connsiteX13" fmla="*/ 1508123 w 1508680"/>
                <a:gd name="connsiteY13" fmla="*/ 1327525 h 2971790"/>
                <a:gd name="connsiteX14" fmla="*/ 865319 w 1508680"/>
                <a:gd name="connsiteY14" fmla="*/ 95606 h 2971790"/>
                <a:gd name="connsiteX15" fmla="*/ 829749 w 1508680"/>
                <a:gd name="connsiteY15" fmla="*/ 60036 h 2971790"/>
                <a:gd name="connsiteX16" fmla="*/ 865319 w 1508680"/>
                <a:gd name="connsiteY16" fmla="*/ 24467 h 2971790"/>
                <a:gd name="connsiteX17" fmla="*/ 900888 w 1508680"/>
                <a:gd name="connsiteY17" fmla="*/ 60036 h 2971790"/>
                <a:gd name="connsiteX18" fmla="*/ 865319 w 1508680"/>
                <a:gd name="connsiteY18" fmla="*/ 95606 h 2971790"/>
                <a:gd name="connsiteX19" fmla="*/ 59352 w 1508680"/>
                <a:gd name="connsiteY19" fmla="*/ 2947203 h 2971790"/>
                <a:gd name="connsiteX20" fmla="*/ 23784 w 1508680"/>
                <a:gd name="connsiteY20" fmla="*/ 2911634 h 2971790"/>
                <a:gd name="connsiteX21" fmla="*/ 59352 w 1508680"/>
                <a:gd name="connsiteY21" fmla="*/ 2876065 h 2971790"/>
                <a:gd name="connsiteX22" fmla="*/ 94922 w 1508680"/>
                <a:gd name="connsiteY22" fmla="*/ 2911634 h 2971790"/>
                <a:gd name="connsiteX23" fmla="*/ 59352 w 1508680"/>
                <a:gd name="connsiteY23" fmla="*/ 2947001 h 2971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08680" h="2971790">
                  <a:moveTo>
                    <a:pt x="1508123" y="1327525"/>
                  </a:moveTo>
                  <a:cubicBezTo>
                    <a:pt x="1508056" y="846324"/>
                    <a:pt x="1291878" y="390581"/>
                    <a:pt x="919279" y="86107"/>
                  </a:cubicBezTo>
                  <a:cubicBezTo>
                    <a:pt x="923320" y="77936"/>
                    <a:pt x="925408" y="68949"/>
                    <a:pt x="925408" y="59834"/>
                  </a:cubicBezTo>
                  <a:cubicBezTo>
                    <a:pt x="925476" y="26650"/>
                    <a:pt x="898597" y="-290"/>
                    <a:pt x="865386" y="-330"/>
                  </a:cubicBezTo>
                  <a:cubicBezTo>
                    <a:pt x="832241" y="-371"/>
                    <a:pt x="805294" y="26495"/>
                    <a:pt x="805227" y="59686"/>
                  </a:cubicBezTo>
                  <a:cubicBezTo>
                    <a:pt x="805160" y="92871"/>
                    <a:pt x="832039" y="119810"/>
                    <a:pt x="865251" y="119851"/>
                  </a:cubicBezTo>
                  <a:cubicBezTo>
                    <a:pt x="879262" y="119864"/>
                    <a:pt x="892938" y="114960"/>
                    <a:pt x="903717" y="105980"/>
                  </a:cubicBezTo>
                  <a:cubicBezTo>
                    <a:pt x="1270726" y="405374"/>
                    <a:pt x="1483603" y="853903"/>
                    <a:pt x="1483603" y="1327525"/>
                  </a:cubicBezTo>
                  <a:cubicBezTo>
                    <a:pt x="1483603" y="2126350"/>
                    <a:pt x="887078" y="2788489"/>
                    <a:pt x="116075" y="2891896"/>
                  </a:cubicBezTo>
                  <a:cubicBezTo>
                    <a:pt x="105229" y="2860605"/>
                    <a:pt x="71141" y="2844006"/>
                    <a:pt x="39817" y="2854824"/>
                  </a:cubicBezTo>
                  <a:cubicBezTo>
                    <a:pt x="8491" y="2865643"/>
                    <a:pt x="-8080" y="2899784"/>
                    <a:pt x="2765" y="2931076"/>
                  </a:cubicBezTo>
                  <a:cubicBezTo>
                    <a:pt x="13544" y="2962374"/>
                    <a:pt x="47698" y="2978973"/>
                    <a:pt x="79023" y="2968154"/>
                  </a:cubicBezTo>
                  <a:cubicBezTo>
                    <a:pt x="101523" y="2960373"/>
                    <a:pt x="117287" y="2940015"/>
                    <a:pt x="119173" y="2916283"/>
                  </a:cubicBezTo>
                  <a:cubicBezTo>
                    <a:pt x="914562" y="2808982"/>
                    <a:pt x="1508056" y="2130103"/>
                    <a:pt x="1508123" y="1327525"/>
                  </a:cubicBezTo>
                  <a:close/>
                  <a:moveTo>
                    <a:pt x="865319" y="95606"/>
                  </a:moveTo>
                  <a:cubicBezTo>
                    <a:pt x="845647" y="95606"/>
                    <a:pt x="829749" y="79680"/>
                    <a:pt x="829749" y="60036"/>
                  </a:cubicBezTo>
                  <a:cubicBezTo>
                    <a:pt x="829749" y="40393"/>
                    <a:pt x="845647" y="24467"/>
                    <a:pt x="865319" y="24467"/>
                  </a:cubicBezTo>
                  <a:cubicBezTo>
                    <a:pt x="884989" y="24467"/>
                    <a:pt x="900888" y="40393"/>
                    <a:pt x="900888" y="60036"/>
                  </a:cubicBezTo>
                  <a:cubicBezTo>
                    <a:pt x="900888" y="79680"/>
                    <a:pt x="884989" y="95606"/>
                    <a:pt x="865319" y="95606"/>
                  </a:cubicBezTo>
                  <a:close/>
                  <a:moveTo>
                    <a:pt x="59352" y="2947203"/>
                  </a:moveTo>
                  <a:cubicBezTo>
                    <a:pt x="39682" y="2947203"/>
                    <a:pt x="23784" y="2931278"/>
                    <a:pt x="23784" y="2911634"/>
                  </a:cubicBezTo>
                  <a:cubicBezTo>
                    <a:pt x="23784" y="2891990"/>
                    <a:pt x="39682" y="2876065"/>
                    <a:pt x="59352" y="2876065"/>
                  </a:cubicBezTo>
                  <a:cubicBezTo>
                    <a:pt x="79023" y="2876065"/>
                    <a:pt x="94922" y="2891990"/>
                    <a:pt x="94922" y="2911634"/>
                  </a:cubicBezTo>
                  <a:cubicBezTo>
                    <a:pt x="94787" y="2931197"/>
                    <a:pt x="78888" y="2947001"/>
                    <a:pt x="59352" y="2947001"/>
                  </a:cubicBezTo>
                  <a:close/>
                </a:path>
              </a:pathLst>
            </a:custGeom>
            <a:solidFill>
              <a:schemeClr val="accent1"/>
            </a:solidFill>
            <a:ln w="6735" cap="flat">
              <a:noFill/>
              <a:prstDash val="solid"/>
              <a:miter/>
            </a:ln>
          </p:spPr>
          <p:txBody>
            <a:bodyPr rtlCol="0" anchor="ctr"/>
            <a:lstStyle/>
            <a:p>
              <a:endParaRPr lang="en-IN"/>
            </a:p>
          </p:txBody>
        </p:sp>
        <p:sp>
          <p:nvSpPr>
            <p:cNvPr id="24" name="Freeform: Shape 23">
              <a:extLst>
                <a:ext uri="{FF2B5EF4-FFF2-40B4-BE49-F238E27FC236}">
                  <a16:creationId xmlns:a16="http://schemas.microsoft.com/office/drawing/2014/main" id="{1B959483-D710-A601-F9AD-9CDB72B771EB}"/>
                </a:ext>
              </a:extLst>
            </p:cNvPr>
            <p:cNvSpPr/>
            <p:nvPr/>
          </p:nvSpPr>
          <p:spPr>
            <a:xfrm>
              <a:off x="8318602" y="3017664"/>
              <a:ext cx="1508726" cy="2966138"/>
            </a:xfrm>
            <a:custGeom>
              <a:avLst/>
              <a:gdLst>
                <a:gd name="connsiteX0" fmla="*/ 1448011 w 1508726"/>
                <a:gd name="connsiteY0" fmla="*/ 2845627 h 2966138"/>
                <a:gd name="connsiteX1" fmla="*/ 1393444 w 1508726"/>
                <a:gd name="connsiteY1" fmla="*/ 2880725 h 2966138"/>
                <a:gd name="connsiteX2" fmla="*/ 23626 w 1508726"/>
                <a:gd name="connsiteY2" fmla="*/ 1316018 h 2966138"/>
                <a:gd name="connsiteX3" fmla="*/ 593340 w 1508726"/>
                <a:gd name="connsiteY3" fmla="*/ 103028 h 2966138"/>
                <a:gd name="connsiteX4" fmla="*/ 678288 w 1508726"/>
                <a:gd name="connsiteY4" fmla="*/ 101465 h 2966138"/>
                <a:gd name="connsiteX5" fmla="*/ 676739 w 1508726"/>
                <a:gd name="connsiteY5" fmla="*/ 16496 h 2966138"/>
                <a:gd name="connsiteX6" fmla="*/ 591790 w 1508726"/>
                <a:gd name="connsiteY6" fmla="*/ 18059 h 2966138"/>
                <a:gd name="connsiteX7" fmla="*/ 579193 w 1508726"/>
                <a:gd name="connsiteY7" fmla="*/ 81942 h 2966138"/>
                <a:gd name="connsiteX8" fmla="*/ 468646 w 1508726"/>
                <a:gd name="connsiteY8" fmla="*/ 182587 h 2966138"/>
                <a:gd name="connsiteX9" fmla="*/ 469387 w 1508726"/>
                <a:gd name="connsiteY9" fmla="*/ 2450008 h 2966138"/>
                <a:gd name="connsiteX10" fmla="*/ 1387988 w 1508726"/>
                <a:gd name="connsiteY10" fmla="*/ 2904775 h 2966138"/>
                <a:gd name="connsiteX11" fmla="*/ 1387988 w 1508726"/>
                <a:gd name="connsiteY11" fmla="*/ 2905718 h 2966138"/>
                <a:gd name="connsiteX12" fmla="*/ 1448079 w 1508726"/>
                <a:gd name="connsiteY12" fmla="*/ 2965808 h 2966138"/>
                <a:gd name="connsiteX13" fmla="*/ 1508168 w 1508726"/>
                <a:gd name="connsiteY13" fmla="*/ 2905718 h 2966138"/>
                <a:gd name="connsiteX14" fmla="*/ 1448079 w 1508726"/>
                <a:gd name="connsiteY14" fmla="*/ 2845627 h 2966138"/>
                <a:gd name="connsiteX15" fmla="*/ 635039 w 1508726"/>
                <a:gd name="connsiteY15" fmla="*/ 24277 h 2966138"/>
                <a:gd name="connsiteX16" fmla="*/ 670609 w 1508726"/>
                <a:gd name="connsiteY16" fmla="*/ 59846 h 2966138"/>
                <a:gd name="connsiteX17" fmla="*/ 635039 w 1508726"/>
                <a:gd name="connsiteY17" fmla="*/ 95415 h 2966138"/>
                <a:gd name="connsiteX18" fmla="*/ 599470 w 1508726"/>
                <a:gd name="connsiteY18" fmla="*/ 59846 h 2966138"/>
                <a:gd name="connsiteX19" fmla="*/ 635039 w 1508726"/>
                <a:gd name="connsiteY19" fmla="*/ 24277 h 2966138"/>
                <a:gd name="connsiteX20" fmla="*/ 1448011 w 1508726"/>
                <a:gd name="connsiteY20" fmla="*/ 2941220 h 2966138"/>
                <a:gd name="connsiteX21" fmla="*/ 1412442 w 1508726"/>
                <a:gd name="connsiteY21" fmla="*/ 2905651 h 2966138"/>
                <a:gd name="connsiteX22" fmla="*/ 1448011 w 1508726"/>
                <a:gd name="connsiteY22" fmla="*/ 2870081 h 2966138"/>
                <a:gd name="connsiteX23" fmla="*/ 1483580 w 1508726"/>
                <a:gd name="connsiteY23" fmla="*/ 2905651 h 2966138"/>
                <a:gd name="connsiteX24" fmla="*/ 1448079 w 1508726"/>
                <a:gd name="connsiteY24" fmla="*/ 2941287 h 2966138"/>
                <a:gd name="connsiteX25" fmla="*/ 1448011 w 1508726"/>
                <a:gd name="connsiteY25" fmla="*/ 2941287 h 2966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08726" h="2966138">
                  <a:moveTo>
                    <a:pt x="1448011" y="2845627"/>
                  </a:moveTo>
                  <a:cubicBezTo>
                    <a:pt x="1424500" y="2845641"/>
                    <a:pt x="1403213" y="2859357"/>
                    <a:pt x="1393444" y="2880725"/>
                  </a:cubicBezTo>
                  <a:cubicBezTo>
                    <a:pt x="621364" y="2778329"/>
                    <a:pt x="23626" y="2115651"/>
                    <a:pt x="23626" y="1316018"/>
                  </a:cubicBezTo>
                  <a:cubicBezTo>
                    <a:pt x="23559" y="847050"/>
                    <a:pt x="232393" y="402422"/>
                    <a:pt x="593340" y="103028"/>
                  </a:cubicBezTo>
                  <a:cubicBezTo>
                    <a:pt x="617255" y="126060"/>
                    <a:pt x="655249" y="125360"/>
                    <a:pt x="678288" y="101465"/>
                  </a:cubicBezTo>
                  <a:cubicBezTo>
                    <a:pt x="701327" y="77564"/>
                    <a:pt x="700654" y="39529"/>
                    <a:pt x="676739" y="16496"/>
                  </a:cubicBezTo>
                  <a:cubicBezTo>
                    <a:pt x="652824" y="-6536"/>
                    <a:pt x="614829" y="-5835"/>
                    <a:pt x="591790" y="18059"/>
                  </a:cubicBezTo>
                  <a:cubicBezTo>
                    <a:pt x="575421" y="35042"/>
                    <a:pt x="570503" y="60028"/>
                    <a:pt x="579193" y="81942"/>
                  </a:cubicBezTo>
                  <a:cubicBezTo>
                    <a:pt x="541064" y="113604"/>
                    <a:pt x="504214" y="147152"/>
                    <a:pt x="468646" y="182587"/>
                  </a:cubicBezTo>
                  <a:cubicBezTo>
                    <a:pt x="-157251" y="808928"/>
                    <a:pt x="-156914" y="1824085"/>
                    <a:pt x="469387" y="2450008"/>
                  </a:cubicBezTo>
                  <a:cubicBezTo>
                    <a:pt x="717562" y="2698022"/>
                    <a:pt x="1040313" y="2857780"/>
                    <a:pt x="1387988" y="2904775"/>
                  </a:cubicBezTo>
                  <a:cubicBezTo>
                    <a:pt x="1387988" y="2904775"/>
                    <a:pt x="1387988" y="2905381"/>
                    <a:pt x="1387988" y="2905718"/>
                  </a:cubicBezTo>
                  <a:cubicBezTo>
                    <a:pt x="1387988" y="2938902"/>
                    <a:pt x="1414867" y="2965808"/>
                    <a:pt x="1448079" y="2965808"/>
                  </a:cubicBezTo>
                  <a:cubicBezTo>
                    <a:pt x="1481289" y="2965808"/>
                    <a:pt x="1508168" y="2938902"/>
                    <a:pt x="1508168" y="2905718"/>
                  </a:cubicBezTo>
                  <a:cubicBezTo>
                    <a:pt x="1508168" y="2872534"/>
                    <a:pt x="1481289" y="2845627"/>
                    <a:pt x="1448079" y="2845627"/>
                  </a:cubicBezTo>
                  <a:close/>
                  <a:moveTo>
                    <a:pt x="635039" y="24277"/>
                  </a:moveTo>
                  <a:cubicBezTo>
                    <a:pt x="654710" y="24277"/>
                    <a:pt x="670609" y="40203"/>
                    <a:pt x="670609" y="59846"/>
                  </a:cubicBezTo>
                  <a:cubicBezTo>
                    <a:pt x="670609" y="79490"/>
                    <a:pt x="654710" y="95415"/>
                    <a:pt x="635039" y="95415"/>
                  </a:cubicBezTo>
                  <a:cubicBezTo>
                    <a:pt x="615368" y="95415"/>
                    <a:pt x="599470" y="79490"/>
                    <a:pt x="599470" y="59846"/>
                  </a:cubicBezTo>
                  <a:cubicBezTo>
                    <a:pt x="599537" y="40216"/>
                    <a:pt x="615436" y="24311"/>
                    <a:pt x="635039" y="24277"/>
                  </a:cubicBezTo>
                  <a:close/>
                  <a:moveTo>
                    <a:pt x="1448011" y="2941220"/>
                  </a:moveTo>
                  <a:cubicBezTo>
                    <a:pt x="1428340" y="2941220"/>
                    <a:pt x="1412442" y="2925294"/>
                    <a:pt x="1412442" y="2905651"/>
                  </a:cubicBezTo>
                  <a:cubicBezTo>
                    <a:pt x="1412442" y="2886007"/>
                    <a:pt x="1428340" y="2870081"/>
                    <a:pt x="1448011" y="2870081"/>
                  </a:cubicBezTo>
                  <a:cubicBezTo>
                    <a:pt x="1467681" y="2870081"/>
                    <a:pt x="1483580" y="2886007"/>
                    <a:pt x="1483580" y="2905651"/>
                  </a:cubicBezTo>
                  <a:cubicBezTo>
                    <a:pt x="1483647" y="2925294"/>
                    <a:pt x="1467749" y="2941247"/>
                    <a:pt x="1448079" y="2941287"/>
                  </a:cubicBezTo>
                  <a:cubicBezTo>
                    <a:pt x="1448079" y="2941287"/>
                    <a:pt x="1448011" y="2941287"/>
                    <a:pt x="1448011" y="2941287"/>
                  </a:cubicBezTo>
                  <a:close/>
                </a:path>
              </a:pathLst>
            </a:custGeom>
            <a:solidFill>
              <a:schemeClr val="accent1"/>
            </a:solidFill>
            <a:ln w="6735" cap="flat">
              <a:noFill/>
              <a:prstDash val="solid"/>
              <a:miter/>
            </a:ln>
          </p:spPr>
          <p:txBody>
            <a:bodyPr rtlCol="0" anchor="ctr"/>
            <a:lstStyle/>
            <a:p>
              <a:endParaRPr lang="en-IN"/>
            </a:p>
          </p:txBody>
        </p:sp>
        <p:sp>
          <p:nvSpPr>
            <p:cNvPr id="25" name="Rectangle: Rounded Corners 24">
              <a:extLst>
                <a:ext uri="{FF2B5EF4-FFF2-40B4-BE49-F238E27FC236}">
                  <a16:creationId xmlns:a16="http://schemas.microsoft.com/office/drawing/2014/main" id="{C26C3DB7-AB56-D007-47AD-61635D296D9E}"/>
                </a:ext>
              </a:extLst>
            </p:cNvPr>
            <p:cNvSpPr/>
            <p:nvPr/>
          </p:nvSpPr>
          <p:spPr>
            <a:xfrm rot="2700000">
              <a:off x="9366500" y="2273705"/>
              <a:ext cx="1109381" cy="1109381"/>
            </a:xfrm>
            <a:prstGeom prst="roundRect">
              <a:avLst>
                <a:gd name="adj" fmla="val 31237"/>
              </a:avLst>
            </a:prstGeom>
            <a:solidFill>
              <a:schemeClr val="accent1"/>
            </a:solidFill>
            <a:ln w="6735" cap="flat">
              <a:noFill/>
              <a:prstDash val="solid"/>
              <a:miter/>
            </a:ln>
          </p:spPr>
          <p:txBody>
            <a:bodyPr rtlCol="0" anchor="ctr"/>
            <a:lstStyle/>
            <a:p>
              <a:endParaRPr lang="en-IN"/>
            </a:p>
          </p:txBody>
        </p:sp>
        <p:sp>
          <p:nvSpPr>
            <p:cNvPr id="26" name="Freeform: Shape 25">
              <a:extLst>
                <a:ext uri="{FF2B5EF4-FFF2-40B4-BE49-F238E27FC236}">
                  <a16:creationId xmlns:a16="http://schemas.microsoft.com/office/drawing/2014/main" id="{F7759B93-44A3-3CC6-C618-EB46ACE97D18}"/>
                </a:ext>
              </a:extLst>
            </p:cNvPr>
            <p:cNvSpPr/>
            <p:nvPr/>
          </p:nvSpPr>
          <p:spPr>
            <a:xfrm>
              <a:off x="9341587" y="2248376"/>
              <a:ext cx="1159703" cy="1159964"/>
            </a:xfrm>
            <a:custGeom>
              <a:avLst/>
              <a:gdLst>
                <a:gd name="connsiteX0" fmla="*/ 578822 w 1159703"/>
                <a:gd name="connsiteY0" fmla="*/ 1159631 h 1159964"/>
                <a:gd name="connsiteX1" fmla="*/ 367024 w 1159703"/>
                <a:gd name="connsiteY1" fmla="*/ 1072055 h 1159964"/>
                <a:gd name="connsiteX2" fmla="*/ 87051 w 1159703"/>
                <a:gd name="connsiteY2" fmla="*/ 791477 h 1159964"/>
                <a:gd name="connsiteX3" fmla="*/ 87051 w 1159703"/>
                <a:gd name="connsiteY3" fmla="*/ 367880 h 1159964"/>
                <a:gd name="connsiteX4" fmla="*/ 367496 w 1159703"/>
                <a:gd name="connsiteY4" fmla="*/ 87436 h 1159964"/>
                <a:gd name="connsiteX5" fmla="*/ 790958 w 1159703"/>
                <a:gd name="connsiteY5" fmla="*/ 87315 h 1159964"/>
                <a:gd name="connsiteX6" fmla="*/ 791092 w 1159703"/>
                <a:gd name="connsiteY6" fmla="*/ 87436 h 1159964"/>
                <a:gd name="connsiteX7" fmla="*/ 1071537 w 1159703"/>
                <a:gd name="connsiteY7" fmla="*/ 367880 h 1159964"/>
                <a:gd name="connsiteX8" fmla="*/ 1071537 w 1159703"/>
                <a:gd name="connsiteY8" fmla="*/ 791477 h 1159964"/>
                <a:gd name="connsiteX9" fmla="*/ 791092 w 1159703"/>
                <a:gd name="connsiteY9" fmla="*/ 1071921 h 1159964"/>
                <a:gd name="connsiteX10" fmla="*/ 578822 w 1159703"/>
                <a:gd name="connsiteY10" fmla="*/ 1159631 h 1159964"/>
                <a:gd name="connsiteX11" fmla="*/ 578822 w 1159703"/>
                <a:gd name="connsiteY11" fmla="*/ 24179 h 1159964"/>
                <a:gd name="connsiteX12" fmla="*/ 384337 w 1159703"/>
                <a:gd name="connsiteY12" fmla="*/ 105018 h 1159964"/>
                <a:gd name="connsiteX13" fmla="*/ 103893 w 1159703"/>
                <a:gd name="connsiteY13" fmla="*/ 385463 h 1159964"/>
                <a:gd name="connsiteX14" fmla="*/ 103893 w 1159703"/>
                <a:gd name="connsiteY14" fmla="*/ 774433 h 1159964"/>
                <a:gd name="connsiteX15" fmla="*/ 384337 w 1159703"/>
                <a:gd name="connsiteY15" fmla="*/ 1054877 h 1159964"/>
                <a:gd name="connsiteX16" fmla="*/ 773240 w 1159703"/>
                <a:gd name="connsiteY16" fmla="*/ 1054958 h 1159964"/>
                <a:gd name="connsiteX17" fmla="*/ 773308 w 1159703"/>
                <a:gd name="connsiteY17" fmla="*/ 1054877 h 1159964"/>
                <a:gd name="connsiteX18" fmla="*/ 1053752 w 1159703"/>
                <a:gd name="connsiteY18" fmla="*/ 774433 h 1159964"/>
                <a:gd name="connsiteX19" fmla="*/ 1053752 w 1159703"/>
                <a:gd name="connsiteY19" fmla="*/ 385463 h 1159964"/>
                <a:gd name="connsiteX20" fmla="*/ 773308 w 1159703"/>
                <a:gd name="connsiteY20" fmla="*/ 105018 h 1159964"/>
                <a:gd name="connsiteX21" fmla="*/ 578822 w 1159703"/>
                <a:gd name="connsiteY21" fmla="*/ 24179 h 115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59703" h="1159964">
                  <a:moveTo>
                    <a:pt x="578822" y="1159631"/>
                  </a:moveTo>
                  <a:cubicBezTo>
                    <a:pt x="499330" y="1159901"/>
                    <a:pt x="423073" y="1128360"/>
                    <a:pt x="367024" y="1072055"/>
                  </a:cubicBezTo>
                  <a:lnTo>
                    <a:pt x="87051" y="791477"/>
                  </a:lnTo>
                  <a:cubicBezTo>
                    <a:pt x="-29761" y="674428"/>
                    <a:pt x="-29761" y="484928"/>
                    <a:pt x="87051" y="367880"/>
                  </a:cubicBezTo>
                  <a:lnTo>
                    <a:pt x="367496" y="87436"/>
                  </a:lnTo>
                  <a:cubicBezTo>
                    <a:pt x="484375" y="-29538"/>
                    <a:pt x="674010" y="-29592"/>
                    <a:pt x="790958" y="87315"/>
                  </a:cubicBezTo>
                  <a:cubicBezTo>
                    <a:pt x="791025" y="87355"/>
                    <a:pt x="791025" y="87395"/>
                    <a:pt x="791092" y="87436"/>
                  </a:cubicBezTo>
                  <a:lnTo>
                    <a:pt x="1071537" y="367880"/>
                  </a:lnTo>
                  <a:cubicBezTo>
                    <a:pt x="1188349" y="484928"/>
                    <a:pt x="1188349" y="674428"/>
                    <a:pt x="1071537" y="791477"/>
                  </a:cubicBezTo>
                  <a:lnTo>
                    <a:pt x="791092" y="1071921"/>
                  </a:lnTo>
                  <a:cubicBezTo>
                    <a:pt x="734909" y="1128394"/>
                    <a:pt x="658449" y="1159988"/>
                    <a:pt x="578822" y="1159631"/>
                  </a:cubicBezTo>
                  <a:close/>
                  <a:moveTo>
                    <a:pt x="578822" y="24179"/>
                  </a:moveTo>
                  <a:cubicBezTo>
                    <a:pt x="505798" y="24051"/>
                    <a:pt x="435737" y="53167"/>
                    <a:pt x="384337" y="105018"/>
                  </a:cubicBezTo>
                  <a:lnTo>
                    <a:pt x="103893" y="385463"/>
                  </a:lnTo>
                  <a:cubicBezTo>
                    <a:pt x="-3354" y="492938"/>
                    <a:pt x="-3354" y="666957"/>
                    <a:pt x="103893" y="774433"/>
                  </a:cubicBezTo>
                  <a:lnTo>
                    <a:pt x="384337" y="1054877"/>
                  </a:lnTo>
                  <a:cubicBezTo>
                    <a:pt x="491718" y="1162285"/>
                    <a:pt x="665792" y="1162326"/>
                    <a:pt x="773240" y="1054958"/>
                  </a:cubicBezTo>
                  <a:cubicBezTo>
                    <a:pt x="773240" y="1054931"/>
                    <a:pt x="773308" y="1054904"/>
                    <a:pt x="773308" y="1054877"/>
                  </a:cubicBezTo>
                  <a:lnTo>
                    <a:pt x="1053752" y="774433"/>
                  </a:lnTo>
                  <a:cubicBezTo>
                    <a:pt x="1160999" y="666957"/>
                    <a:pt x="1160999" y="492938"/>
                    <a:pt x="1053752" y="385463"/>
                  </a:cubicBezTo>
                  <a:lnTo>
                    <a:pt x="773308" y="105018"/>
                  </a:lnTo>
                  <a:cubicBezTo>
                    <a:pt x="721907" y="53167"/>
                    <a:pt x="651847" y="24051"/>
                    <a:pt x="578822" y="24179"/>
                  </a:cubicBezTo>
                  <a:close/>
                </a:path>
              </a:pathLst>
            </a:custGeom>
            <a:solidFill>
              <a:srgbClr val="FFFFFF">
                <a:alpha val="50000"/>
              </a:srgbClr>
            </a:solidFill>
            <a:ln w="6735" cap="flat">
              <a:noFill/>
              <a:prstDash val="solid"/>
              <a:miter/>
            </a:ln>
          </p:spPr>
          <p:txBody>
            <a:bodyPr rtlCol="0" anchor="ctr"/>
            <a:lstStyle/>
            <a:p>
              <a:endParaRPr lang="en-IN"/>
            </a:p>
          </p:txBody>
        </p:sp>
        <p:sp>
          <p:nvSpPr>
            <p:cNvPr id="28" name="TextBox 27">
              <a:extLst>
                <a:ext uri="{FF2B5EF4-FFF2-40B4-BE49-F238E27FC236}">
                  <a16:creationId xmlns:a16="http://schemas.microsoft.com/office/drawing/2014/main" id="{902BE656-BA85-8C33-9EBB-B29A31E3D865}"/>
                </a:ext>
              </a:extLst>
            </p:cNvPr>
            <p:cNvSpPr txBox="1"/>
            <p:nvPr/>
          </p:nvSpPr>
          <p:spPr>
            <a:xfrm>
              <a:off x="1049885" y="3736938"/>
              <a:ext cx="2442430" cy="1077218"/>
            </a:xfrm>
            <a:prstGeom prst="rect">
              <a:avLst/>
            </a:prstGeom>
            <a:noFill/>
          </p:spPr>
          <p:txBody>
            <a:bodyPr wrap="square">
              <a:spAutoFit/>
            </a:bodyPr>
            <a:lstStyle/>
            <a:p>
              <a:pPr algn="ctr"/>
              <a:r>
                <a:rPr lang="en-IN" sz="2400" b="1" dirty="0">
                  <a:solidFill>
                    <a:schemeClr val="tx1">
                      <a:lumMod val="75000"/>
                      <a:lumOff val="25000"/>
                    </a:schemeClr>
                  </a:solidFill>
                  <a:cs typeface="Segoe UI" panose="020B0502040204020203" pitchFamily="34" charset="0"/>
                </a:rPr>
                <a:t>Approach A</a:t>
              </a:r>
            </a:p>
            <a:p>
              <a:pPr algn="ctr"/>
              <a:r>
                <a:rPr lang="en-IN" sz="2400" b="1" dirty="0">
                  <a:solidFill>
                    <a:schemeClr val="tx1">
                      <a:lumMod val="75000"/>
                      <a:lumOff val="25000"/>
                    </a:schemeClr>
                  </a:solidFill>
                  <a:cs typeface="Segoe UI" panose="020B0502040204020203" pitchFamily="34" charset="0"/>
                </a:rPr>
                <a:t>ALLIANCE </a:t>
              </a:r>
            </a:p>
            <a:p>
              <a:pPr algn="ctr"/>
              <a:endParaRPr lang="en-IN" sz="1600" dirty="0">
                <a:solidFill>
                  <a:schemeClr val="tx1">
                    <a:lumMod val="75000"/>
                    <a:lumOff val="25000"/>
                  </a:schemeClr>
                </a:solidFill>
                <a:latin typeface="Segoe UI" panose="020B0502040204020203" pitchFamily="34" charset="0"/>
                <a:cs typeface="Segoe UI" panose="020B0502040204020203" pitchFamily="34" charset="0"/>
              </a:endParaRPr>
            </a:p>
          </p:txBody>
        </p:sp>
        <p:sp>
          <p:nvSpPr>
            <p:cNvPr id="29" name="TextBox 28">
              <a:extLst>
                <a:ext uri="{FF2B5EF4-FFF2-40B4-BE49-F238E27FC236}">
                  <a16:creationId xmlns:a16="http://schemas.microsoft.com/office/drawing/2014/main" id="{628225DE-6E9E-3167-9A66-827D3E093725}"/>
                </a:ext>
              </a:extLst>
            </p:cNvPr>
            <p:cNvSpPr txBox="1"/>
            <p:nvPr/>
          </p:nvSpPr>
          <p:spPr>
            <a:xfrm>
              <a:off x="4874785" y="3736938"/>
              <a:ext cx="2442430" cy="1200329"/>
            </a:xfrm>
            <a:prstGeom prst="rect">
              <a:avLst/>
            </a:prstGeom>
            <a:noFill/>
          </p:spPr>
          <p:txBody>
            <a:bodyPr wrap="square">
              <a:spAutoFit/>
            </a:bodyPr>
            <a:lstStyle/>
            <a:p>
              <a:pPr lvl="0" algn="ctr"/>
              <a:r>
                <a:rPr lang="en-US" sz="2400" b="1" dirty="0">
                  <a:solidFill>
                    <a:schemeClr val="tx1">
                      <a:lumMod val="75000"/>
                      <a:lumOff val="25000"/>
                    </a:schemeClr>
                  </a:solidFill>
                  <a:cs typeface="Segoe UI" panose="020B0502040204020203" pitchFamily="34" charset="0"/>
                </a:rPr>
                <a:t>Approach B1</a:t>
              </a:r>
            </a:p>
            <a:p>
              <a:pPr lvl="0" algn="ctr"/>
              <a:r>
                <a:rPr lang="en-US" sz="2400" b="1" dirty="0">
                  <a:solidFill>
                    <a:schemeClr val="tx1">
                      <a:lumMod val="75000"/>
                      <a:lumOff val="25000"/>
                    </a:schemeClr>
                  </a:solidFill>
                  <a:cs typeface="Segoe UI" panose="020B0502040204020203" pitchFamily="34" charset="0"/>
                </a:rPr>
                <a:t> NETWORK OF FIRMS </a:t>
              </a:r>
              <a:endParaRPr lang="en-IN" sz="2400" b="1" dirty="0">
                <a:solidFill>
                  <a:schemeClr val="tx1">
                    <a:lumMod val="75000"/>
                    <a:lumOff val="25000"/>
                  </a:schemeClr>
                </a:solidFill>
                <a:cs typeface="Segoe UI" panose="020B0502040204020203" pitchFamily="34" charset="0"/>
              </a:endParaRPr>
            </a:p>
          </p:txBody>
        </p:sp>
        <p:sp>
          <p:nvSpPr>
            <p:cNvPr id="30" name="TextBox 29">
              <a:extLst>
                <a:ext uri="{FF2B5EF4-FFF2-40B4-BE49-F238E27FC236}">
                  <a16:creationId xmlns:a16="http://schemas.microsoft.com/office/drawing/2014/main" id="{8CFA1866-3D25-CD63-1CC4-A5FBF5360C2D}"/>
                </a:ext>
              </a:extLst>
            </p:cNvPr>
            <p:cNvSpPr txBox="1"/>
            <p:nvPr/>
          </p:nvSpPr>
          <p:spPr>
            <a:xfrm>
              <a:off x="8700021" y="3736938"/>
              <a:ext cx="2442430" cy="1077218"/>
            </a:xfrm>
            <a:prstGeom prst="rect">
              <a:avLst/>
            </a:prstGeom>
            <a:noFill/>
          </p:spPr>
          <p:txBody>
            <a:bodyPr wrap="square">
              <a:spAutoFit/>
            </a:bodyPr>
            <a:lstStyle/>
            <a:p>
              <a:pPr algn="ctr"/>
              <a:r>
                <a:rPr lang="en-IN" sz="2400" b="1" dirty="0">
                  <a:solidFill>
                    <a:schemeClr val="tx1">
                      <a:lumMod val="75000"/>
                      <a:lumOff val="25000"/>
                    </a:schemeClr>
                  </a:solidFill>
                  <a:cs typeface="Segoe UI" panose="020B0502040204020203" pitchFamily="34" charset="0"/>
                </a:rPr>
                <a:t>Approach B2 </a:t>
              </a:r>
            </a:p>
            <a:p>
              <a:pPr algn="ctr"/>
              <a:r>
                <a:rPr lang="en-IN" sz="2400" b="1" dirty="0">
                  <a:solidFill>
                    <a:schemeClr val="tx1">
                      <a:lumMod val="75000"/>
                      <a:lumOff val="25000"/>
                    </a:schemeClr>
                  </a:solidFill>
                  <a:cs typeface="Segoe UI" panose="020B0502040204020203" pitchFamily="34" charset="0"/>
                </a:rPr>
                <a:t>LEAD FIRMS </a:t>
              </a:r>
            </a:p>
            <a:p>
              <a:pPr algn="ctr"/>
              <a:endParaRPr lang="en-IN" sz="1600" dirty="0">
                <a:solidFill>
                  <a:schemeClr val="tx1">
                    <a:lumMod val="75000"/>
                    <a:lumOff val="25000"/>
                  </a:schemeClr>
                </a:solidFill>
                <a:latin typeface="Segoe UI" panose="020B0502040204020203" pitchFamily="34" charset="0"/>
                <a:cs typeface="Segoe UI" panose="020B0502040204020203" pitchFamily="34" charset="0"/>
              </a:endParaRPr>
            </a:p>
          </p:txBody>
        </p:sp>
        <p:sp>
          <p:nvSpPr>
            <p:cNvPr id="32" name="TextBox 31">
              <a:extLst>
                <a:ext uri="{FF2B5EF4-FFF2-40B4-BE49-F238E27FC236}">
                  <a16:creationId xmlns:a16="http://schemas.microsoft.com/office/drawing/2014/main" id="{91E6E93C-4B6E-9935-C263-C6BF0EA29E37}"/>
                </a:ext>
              </a:extLst>
            </p:cNvPr>
            <p:cNvSpPr txBox="1"/>
            <p:nvPr/>
          </p:nvSpPr>
          <p:spPr>
            <a:xfrm>
              <a:off x="1843072" y="2566797"/>
              <a:ext cx="856057" cy="523220"/>
            </a:xfrm>
            <a:prstGeom prst="rect">
              <a:avLst/>
            </a:prstGeom>
            <a:noFill/>
          </p:spPr>
          <p:txBody>
            <a:bodyPr wrap="square">
              <a:spAutoFit/>
            </a:bodyPr>
            <a:lstStyle/>
            <a:p>
              <a:pPr algn="ctr"/>
              <a:r>
                <a:rPr lang="en-IN" sz="2800" b="1" dirty="0">
                  <a:solidFill>
                    <a:schemeClr val="bg1"/>
                  </a:solidFill>
                  <a:latin typeface="Segoe UI" panose="020B0502040204020203" pitchFamily="34" charset="0"/>
                  <a:cs typeface="Segoe UI" panose="020B0502040204020203" pitchFamily="34" charset="0"/>
                </a:rPr>
                <a:t>01</a:t>
              </a:r>
            </a:p>
          </p:txBody>
        </p:sp>
        <p:sp>
          <p:nvSpPr>
            <p:cNvPr id="33" name="TextBox 32">
              <a:extLst>
                <a:ext uri="{FF2B5EF4-FFF2-40B4-BE49-F238E27FC236}">
                  <a16:creationId xmlns:a16="http://schemas.microsoft.com/office/drawing/2014/main" id="{962BC546-A1B4-9BBC-8096-98195B8F1BBB}"/>
                </a:ext>
              </a:extLst>
            </p:cNvPr>
            <p:cNvSpPr txBox="1"/>
            <p:nvPr/>
          </p:nvSpPr>
          <p:spPr>
            <a:xfrm>
              <a:off x="5667972" y="2566797"/>
              <a:ext cx="856057" cy="523220"/>
            </a:xfrm>
            <a:prstGeom prst="rect">
              <a:avLst/>
            </a:prstGeom>
            <a:noFill/>
          </p:spPr>
          <p:txBody>
            <a:bodyPr wrap="square">
              <a:spAutoFit/>
            </a:bodyPr>
            <a:lstStyle/>
            <a:p>
              <a:pPr algn="ctr"/>
              <a:r>
                <a:rPr lang="en-IN" sz="2800" b="1" dirty="0">
                  <a:solidFill>
                    <a:schemeClr val="bg1"/>
                  </a:solidFill>
                  <a:latin typeface="Segoe UI" panose="020B0502040204020203" pitchFamily="34" charset="0"/>
                  <a:cs typeface="Segoe UI" panose="020B0502040204020203" pitchFamily="34" charset="0"/>
                </a:rPr>
                <a:t>02</a:t>
              </a:r>
            </a:p>
          </p:txBody>
        </p:sp>
        <p:sp>
          <p:nvSpPr>
            <p:cNvPr id="34" name="TextBox 33">
              <a:extLst>
                <a:ext uri="{FF2B5EF4-FFF2-40B4-BE49-F238E27FC236}">
                  <a16:creationId xmlns:a16="http://schemas.microsoft.com/office/drawing/2014/main" id="{2D6244D6-9413-8F12-04CE-7D41B4759F31}"/>
                </a:ext>
              </a:extLst>
            </p:cNvPr>
            <p:cNvSpPr txBox="1"/>
            <p:nvPr/>
          </p:nvSpPr>
          <p:spPr>
            <a:xfrm>
              <a:off x="9493208" y="2566797"/>
              <a:ext cx="856057" cy="523220"/>
            </a:xfrm>
            <a:prstGeom prst="rect">
              <a:avLst/>
            </a:prstGeom>
            <a:noFill/>
          </p:spPr>
          <p:txBody>
            <a:bodyPr wrap="square">
              <a:spAutoFit/>
            </a:bodyPr>
            <a:lstStyle/>
            <a:p>
              <a:pPr algn="ctr"/>
              <a:r>
                <a:rPr lang="en-IN" sz="2800" b="1" dirty="0">
                  <a:solidFill>
                    <a:schemeClr val="bg1"/>
                  </a:solidFill>
                  <a:latin typeface="Segoe UI" panose="020B0502040204020203" pitchFamily="34" charset="0"/>
                  <a:cs typeface="Segoe UI" panose="020B0502040204020203" pitchFamily="34" charset="0"/>
                </a:rPr>
                <a:t>03</a:t>
              </a:r>
            </a:p>
          </p:txBody>
        </p:sp>
      </p:grpSp>
      <p:sp>
        <p:nvSpPr>
          <p:cNvPr id="9" name="Rectangle 8">
            <a:extLst>
              <a:ext uri="{FF2B5EF4-FFF2-40B4-BE49-F238E27FC236}">
                <a16:creationId xmlns:a16="http://schemas.microsoft.com/office/drawing/2014/main" id="{AA81F406-F6CB-4FA4-8D05-D24E13722104}"/>
              </a:ext>
            </a:extLst>
          </p:cNvPr>
          <p:cNvSpPr/>
          <p:nvPr/>
        </p:nvSpPr>
        <p:spPr>
          <a:xfrm>
            <a:off x="0" y="6427694"/>
            <a:ext cx="12192000" cy="4303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326FD19A-F277-F4FD-3373-573143F65817}"/>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24</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16147340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F0D76DC-0C54-5F1F-5128-E994354BE323}"/>
              </a:ext>
            </a:extLst>
          </p:cNvPr>
          <p:cNvPicPr>
            <a:picLocks noChangeAspect="1"/>
          </p:cNvPicPr>
          <p:nvPr/>
        </p:nvPicPr>
        <p:blipFill>
          <a:blip r:embed="rId3">
            <a:alphaModFix amt="5000"/>
          </a:blip>
          <a:stretch>
            <a:fillRect/>
          </a:stretch>
        </p:blipFill>
        <p:spPr>
          <a:xfrm>
            <a:off x="1" y="-3564"/>
            <a:ext cx="12192000" cy="6861564"/>
          </a:xfrm>
          <a:prstGeom prst="rect">
            <a:avLst/>
          </a:prstGeom>
        </p:spPr>
      </p:pic>
      <p:sp>
        <p:nvSpPr>
          <p:cNvPr id="31" name="Rectangle: Rounded Corners 30">
            <a:extLst>
              <a:ext uri="{FF2B5EF4-FFF2-40B4-BE49-F238E27FC236}">
                <a16:creationId xmlns:a16="http://schemas.microsoft.com/office/drawing/2014/main" id="{CB04BAF1-D6B2-CEE5-40B9-8B43563B6BBC}"/>
              </a:ext>
            </a:extLst>
          </p:cNvPr>
          <p:cNvSpPr/>
          <p:nvPr/>
        </p:nvSpPr>
        <p:spPr>
          <a:xfrm rot="2700000">
            <a:off x="9559981" y="4604961"/>
            <a:ext cx="1109381" cy="1109381"/>
          </a:xfrm>
          <a:prstGeom prst="roundRect">
            <a:avLst>
              <a:gd name="adj" fmla="val 30024"/>
            </a:avLst>
          </a:prstGeom>
          <a:solidFill>
            <a:schemeClr val="accent3"/>
          </a:solidFill>
          <a:ln w="673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Montserrat" panose="00000500000000000000" pitchFamily="2" charset="0"/>
            </a:endParaRPr>
          </a:p>
        </p:txBody>
      </p:sp>
      <p:sp>
        <p:nvSpPr>
          <p:cNvPr id="30" name="Rectangle: Rounded Corners 29">
            <a:extLst>
              <a:ext uri="{FF2B5EF4-FFF2-40B4-BE49-F238E27FC236}">
                <a16:creationId xmlns:a16="http://schemas.microsoft.com/office/drawing/2014/main" id="{133F61BE-185C-B922-8D7F-37D69D5D1C4B}"/>
              </a:ext>
            </a:extLst>
          </p:cNvPr>
          <p:cNvSpPr/>
          <p:nvPr/>
        </p:nvSpPr>
        <p:spPr>
          <a:xfrm rot="2700000">
            <a:off x="9525862" y="2574085"/>
            <a:ext cx="1109381" cy="1109381"/>
          </a:xfrm>
          <a:prstGeom prst="roundRect">
            <a:avLst>
              <a:gd name="adj" fmla="val 30024"/>
            </a:avLst>
          </a:prstGeom>
          <a:solidFill>
            <a:schemeClr val="accent2">
              <a:lumMod val="50000"/>
            </a:schemeClr>
          </a:solidFill>
          <a:ln w="673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Montserrat" panose="00000500000000000000" pitchFamily="2" charset="0"/>
            </a:endParaRPr>
          </a:p>
        </p:txBody>
      </p:sp>
      <p:sp>
        <p:nvSpPr>
          <p:cNvPr id="29" name="Rectangle: Rounded Corners 28">
            <a:extLst>
              <a:ext uri="{FF2B5EF4-FFF2-40B4-BE49-F238E27FC236}">
                <a16:creationId xmlns:a16="http://schemas.microsoft.com/office/drawing/2014/main" id="{DCC81E48-FC11-1931-9D6D-DD990EA0B20B}"/>
              </a:ext>
            </a:extLst>
          </p:cNvPr>
          <p:cNvSpPr/>
          <p:nvPr/>
        </p:nvSpPr>
        <p:spPr>
          <a:xfrm rot="2700000">
            <a:off x="5463483" y="599804"/>
            <a:ext cx="1109381" cy="1109381"/>
          </a:xfrm>
          <a:prstGeom prst="roundRect">
            <a:avLst>
              <a:gd name="adj" fmla="val 30024"/>
            </a:avLst>
          </a:prstGeom>
          <a:solidFill>
            <a:schemeClr val="accent2">
              <a:lumMod val="50000"/>
            </a:schemeClr>
          </a:solidFill>
          <a:ln w="673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Montserrat" panose="00000500000000000000" pitchFamily="2" charset="0"/>
            </a:endParaRPr>
          </a:p>
        </p:txBody>
      </p:sp>
      <p:sp>
        <p:nvSpPr>
          <p:cNvPr id="28" name="Rectangle: Rounded Corners 27">
            <a:extLst>
              <a:ext uri="{FF2B5EF4-FFF2-40B4-BE49-F238E27FC236}">
                <a16:creationId xmlns:a16="http://schemas.microsoft.com/office/drawing/2014/main" id="{3D2C3635-DB04-1153-000A-8F165CBD4C7A}"/>
              </a:ext>
            </a:extLst>
          </p:cNvPr>
          <p:cNvSpPr/>
          <p:nvPr/>
        </p:nvSpPr>
        <p:spPr>
          <a:xfrm rot="2700000">
            <a:off x="5458768" y="3426202"/>
            <a:ext cx="1109381" cy="1109381"/>
          </a:xfrm>
          <a:prstGeom prst="roundRect">
            <a:avLst>
              <a:gd name="adj" fmla="val 30024"/>
            </a:avLst>
          </a:prstGeom>
          <a:solidFill>
            <a:schemeClr val="accent3"/>
          </a:solidFill>
          <a:ln w="673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Montserrat" panose="00000500000000000000" pitchFamily="2" charset="0"/>
            </a:endParaRPr>
          </a:p>
        </p:txBody>
      </p:sp>
      <p:grpSp>
        <p:nvGrpSpPr>
          <p:cNvPr id="18" name="Group 17">
            <a:extLst>
              <a:ext uri="{FF2B5EF4-FFF2-40B4-BE49-F238E27FC236}">
                <a16:creationId xmlns:a16="http://schemas.microsoft.com/office/drawing/2014/main" id="{B839D9AF-D0F0-F387-5A61-0B10CECB5842}"/>
              </a:ext>
            </a:extLst>
          </p:cNvPr>
          <p:cNvGrpSpPr/>
          <p:nvPr/>
        </p:nvGrpSpPr>
        <p:grpSpPr>
          <a:xfrm>
            <a:off x="3869586" y="1154494"/>
            <a:ext cx="7711092" cy="5136694"/>
            <a:chOff x="4079896" y="1849993"/>
            <a:chExt cx="7342330" cy="4540647"/>
          </a:xfrm>
        </p:grpSpPr>
        <p:grpSp>
          <p:nvGrpSpPr>
            <p:cNvPr id="17" name="Group 16">
              <a:extLst>
                <a:ext uri="{FF2B5EF4-FFF2-40B4-BE49-F238E27FC236}">
                  <a16:creationId xmlns:a16="http://schemas.microsoft.com/office/drawing/2014/main" id="{9FAB33B8-4DD7-A280-484C-B580E163122F}"/>
                </a:ext>
              </a:extLst>
            </p:cNvPr>
            <p:cNvGrpSpPr/>
            <p:nvPr/>
          </p:nvGrpSpPr>
          <p:grpSpPr>
            <a:xfrm>
              <a:off x="4079896" y="1849993"/>
              <a:ext cx="7342330" cy="4540647"/>
              <a:chOff x="4079896" y="1849993"/>
              <a:chExt cx="7342330" cy="4540647"/>
            </a:xfrm>
          </p:grpSpPr>
          <p:sp>
            <p:nvSpPr>
              <p:cNvPr id="5" name="Freeform: Shape 4">
                <a:extLst>
                  <a:ext uri="{FF2B5EF4-FFF2-40B4-BE49-F238E27FC236}">
                    <a16:creationId xmlns:a16="http://schemas.microsoft.com/office/drawing/2014/main" id="{0B7EC4E5-D3F4-AB86-1373-56959D975D45}"/>
                  </a:ext>
                </a:extLst>
              </p:cNvPr>
              <p:cNvSpPr/>
              <p:nvPr/>
            </p:nvSpPr>
            <p:spPr>
              <a:xfrm rot="18770822">
                <a:off x="3261244" y="3157766"/>
                <a:ext cx="1677294" cy="39990"/>
              </a:xfrm>
              <a:custGeom>
                <a:avLst/>
                <a:gdLst>
                  <a:gd name="connsiteX0" fmla="*/ 0 w 1677294"/>
                  <a:gd name="connsiteY0" fmla="*/ 19995 h 39990"/>
                  <a:gd name="connsiteX1" fmla="*/ 1677294 w 1677294"/>
                  <a:gd name="connsiteY1" fmla="*/ 19995 h 39990"/>
                </a:gdLst>
                <a:ahLst/>
                <a:cxnLst>
                  <a:cxn ang="0">
                    <a:pos x="connsiteX0" y="connsiteY0"/>
                  </a:cxn>
                  <a:cxn ang="0">
                    <a:pos x="connsiteX1" y="connsiteY1"/>
                  </a:cxn>
                </a:cxnLst>
                <a:rect l="l" t="t" r="r" b="b"/>
                <a:pathLst>
                  <a:path w="1677294" h="39990">
                    <a:moveTo>
                      <a:pt x="0" y="19995"/>
                    </a:moveTo>
                    <a:lnTo>
                      <a:pt x="1677294" y="19995"/>
                    </a:lnTo>
                  </a:path>
                </a:pathLst>
              </a:custGeom>
              <a:noFill/>
              <a:ln w="57150">
                <a:solidFill>
                  <a:schemeClr val="accent2">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09414" tIns="-21938" rIns="809415" bIns="-21937" numCol="1" spcCol="1270" anchor="ctr" anchorCtr="0">
                <a:noAutofit/>
              </a:bodyPr>
              <a:lstStyle/>
              <a:p>
                <a:pPr marL="0" lvl="0" indent="0" algn="ctr" defTabSz="266700">
                  <a:lnSpc>
                    <a:spcPct val="90000"/>
                  </a:lnSpc>
                  <a:spcBef>
                    <a:spcPct val="0"/>
                  </a:spcBef>
                  <a:spcAft>
                    <a:spcPct val="35000"/>
                  </a:spcAft>
                  <a:buNone/>
                </a:pPr>
                <a:endParaRPr lang="en-IN" sz="600" b="1" kern="1200" dirty="0">
                  <a:latin typeface="Montserrat" panose="00000500000000000000" pitchFamily="2" charset="0"/>
                </a:endParaRPr>
              </a:p>
            </p:txBody>
          </p:sp>
          <p:sp>
            <p:nvSpPr>
              <p:cNvPr id="6" name="Freeform: Shape 5">
                <a:extLst>
                  <a:ext uri="{FF2B5EF4-FFF2-40B4-BE49-F238E27FC236}">
                    <a16:creationId xmlns:a16="http://schemas.microsoft.com/office/drawing/2014/main" id="{C4237FED-7562-28FD-DC80-EDCDCAC57B9A}"/>
                  </a:ext>
                </a:extLst>
              </p:cNvPr>
              <p:cNvSpPr/>
              <p:nvPr/>
            </p:nvSpPr>
            <p:spPr>
              <a:xfrm>
                <a:off x="4670208" y="1849993"/>
                <a:ext cx="2851583" cy="1425791"/>
              </a:xfrm>
              <a:custGeom>
                <a:avLst/>
                <a:gdLst>
                  <a:gd name="connsiteX0" fmla="*/ 0 w 2851583"/>
                  <a:gd name="connsiteY0" fmla="*/ 142579 h 1425791"/>
                  <a:gd name="connsiteX1" fmla="*/ 142579 w 2851583"/>
                  <a:gd name="connsiteY1" fmla="*/ 0 h 1425791"/>
                  <a:gd name="connsiteX2" fmla="*/ 2709004 w 2851583"/>
                  <a:gd name="connsiteY2" fmla="*/ 0 h 1425791"/>
                  <a:gd name="connsiteX3" fmla="*/ 2851583 w 2851583"/>
                  <a:gd name="connsiteY3" fmla="*/ 142579 h 1425791"/>
                  <a:gd name="connsiteX4" fmla="*/ 2851583 w 2851583"/>
                  <a:gd name="connsiteY4" fmla="*/ 1283212 h 1425791"/>
                  <a:gd name="connsiteX5" fmla="*/ 2709004 w 2851583"/>
                  <a:gd name="connsiteY5" fmla="*/ 1425791 h 1425791"/>
                  <a:gd name="connsiteX6" fmla="*/ 142579 w 2851583"/>
                  <a:gd name="connsiteY6" fmla="*/ 1425791 h 1425791"/>
                  <a:gd name="connsiteX7" fmla="*/ 0 w 2851583"/>
                  <a:gd name="connsiteY7" fmla="*/ 1283212 h 1425791"/>
                  <a:gd name="connsiteX8" fmla="*/ 0 w 2851583"/>
                  <a:gd name="connsiteY8" fmla="*/ 142579 h 142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1583" h="1425791">
                    <a:moveTo>
                      <a:pt x="0" y="142579"/>
                    </a:moveTo>
                    <a:cubicBezTo>
                      <a:pt x="0" y="63835"/>
                      <a:pt x="63835" y="0"/>
                      <a:pt x="142579" y="0"/>
                    </a:cubicBezTo>
                    <a:lnTo>
                      <a:pt x="2709004" y="0"/>
                    </a:lnTo>
                    <a:cubicBezTo>
                      <a:pt x="2787748" y="0"/>
                      <a:pt x="2851583" y="63835"/>
                      <a:pt x="2851583" y="142579"/>
                    </a:cubicBezTo>
                    <a:lnTo>
                      <a:pt x="2851583" y="1283212"/>
                    </a:lnTo>
                    <a:cubicBezTo>
                      <a:pt x="2851583" y="1361956"/>
                      <a:pt x="2787748" y="1425791"/>
                      <a:pt x="2709004" y="1425791"/>
                    </a:cubicBezTo>
                    <a:lnTo>
                      <a:pt x="142579" y="1425791"/>
                    </a:lnTo>
                    <a:cubicBezTo>
                      <a:pt x="63835" y="1425791"/>
                      <a:pt x="0" y="1361956"/>
                      <a:pt x="0" y="1283212"/>
                    </a:cubicBezTo>
                    <a:lnTo>
                      <a:pt x="0" y="142579"/>
                    </a:lnTo>
                    <a:close/>
                  </a:path>
                </a:pathLst>
              </a:custGeom>
              <a:solidFill>
                <a:schemeClr val="accent2">
                  <a:lumMod val="50000"/>
                </a:schemeClr>
              </a:solidFill>
              <a:ln>
                <a:solidFill>
                  <a:schemeClr val="accent2">
                    <a:lumMod val="50000"/>
                  </a:schemeClr>
                </a:solid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3035" tIns="83035" rIns="83035" bIns="83035" numCol="1" spcCol="1270" anchor="ctr" anchorCtr="0">
                <a:noAutofit/>
              </a:bodyPr>
              <a:lstStyle/>
              <a:p>
                <a:pPr algn="ctr" defTabSz="2889250">
                  <a:lnSpc>
                    <a:spcPct val="90000"/>
                  </a:lnSpc>
                  <a:spcBef>
                    <a:spcPct val="0"/>
                  </a:spcBef>
                  <a:spcAft>
                    <a:spcPct val="35000"/>
                  </a:spcAft>
                </a:pPr>
                <a:r>
                  <a:rPr kumimoji="0" lang="en-US" sz="1400" b="1" i="1" u="none" strike="noStrike" kern="1200" cap="none" spc="0" normalizeH="0" baseline="0" noProof="0" dirty="0">
                    <a:ln>
                      <a:noFill/>
                    </a:ln>
                    <a:solidFill>
                      <a:schemeClr val="bg1"/>
                    </a:solidFill>
                    <a:effectLst/>
                    <a:uLnTx/>
                    <a:uFillTx/>
                    <a:latin typeface="Montserrat" panose="00000500000000000000" pitchFamily="2" charset="0"/>
                  </a:rPr>
                  <a:t>Different firms coming together to form an Alliance with a new name of Alliance and continuing to practice independently and can showcase as an Alliance to the world</a:t>
                </a:r>
                <a:endParaRPr lang="en-IN" sz="1400" dirty="0">
                  <a:solidFill>
                    <a:schemeClr val="bg1"/>
                  </a:solidFill>
                  <a:latin typeface="Montserrat" panose="00000500000000000000" pitchFamily="2" charset="0"/>
                </a:endParaRPr>
              </a:p>
            </p:txBody>
          </p:sp>
          <p:sp>
            <p:nvSpPr>
              <p:cNvPr id="10" name="Freeform: Shape 9">
                <a:extLst>
                  <a:ext uri="{FF2B5EF4-FFF2-40B4-BE49-F238E27FC236}">
                    <a16:creationId xmlns:a16="http://schemas.microsoft.com/office/drawing/2014/main" id="{35EF0D56-F7B0-35F4-F6C8-E7E1F8EABB47}"/>
                  </a:ext>
                </a:extLst>
              </p:cNvPr>
              <p:cNvSpPr/>
              <p:nvPr/>
            </p:nvSpPr>
            <p:spPr>
              <a:xfrm>
                <a:off x="8629473" y="5350998"/>
                <a:ext cx="2792752" cy="1039642"/>
              </a:xfrm>
              <a:custGeom>
                <a:avLst/>
                <a:gdLst>
                  <a:gd name="connsiteX0" fmla="*/ 0 w 2851583"/>
                  <a:gd name="connsiteY0" fmla="*/ 142579 h 1425791"/>
                  <a:gd name="connsiteX1" fmla="*/ 142579 w 2851583"/>
                  <a:gd name="connsiteY1" fmla="*/ 0 h 1425791"/>
                  <a:gd name="connsiteX2" fmla="*/ 2709004 w 2851583"/>
                  <a:gd name="connsiteY2" fmla="*/ 0 h 1425791"/>
                  <a:gd name="connsiteX3" fmla="*/ 2851583 w 2851583"/>
                  <a:gd name="connsiteY3" fmla="*/ 142579 h 1425791"/>
                  <a:gd name="connsiteX4" fmla="*/ 2851583 w 2851583"/>
                  <a:gd name="connsiteY4" fmla="*/ 1283212 h 1425791"/>
                  <a:gd name="connsiteX5" fmla="*/ 2709004 w 2851583"/>
                  <a:gd name="connsiteY5" fmla="*/ 1425791 h 1425791"/>
                  <a:gd name="connsiteX6" fmla="*/ 142579 w 2851583"/>
                  <a:gd name="connsiteY6" fmla="*/ 1425791 h 1425791"/>
                  <a:gd name="connsiteX7" fmla="*/ 0 w 2851583"/>
                  <a:gd name="connsiteY7" fmla="*/ 1283212 h 1425791"/>
                  <a:gd name="connsiteX8" fmla="*/ 0 w 2851583"/>
                  <a:gd name="connsiteY8" fmla="*/ 142579 h 142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1583" h="1425791">
                    <a:moveTo>
                      <a:pt x="0" y="142579"/>
                    </a:moveTo>
                    <a:cubicBezTo>
                      <a:pt x="0" y="63835"/>
                      <a:pt x="63835" y="0"/>
                      <a:pt x="142579" y="0"/>
                    </a:cubicBezTo>
                    <a:lnTo>
                      <a:pt x="2709004" y="0"/>
                    </a:lnTo>
                    <a:cubicBezTo>
                      <a:pt x="2787748" y="0"/>
                      <a:pt x="2851583" y="63835"/>
                      <a:pt x="2851583" y="142579"/>
                    </a:cubicBezTo>
                    <a:lnTo>
                      <a:pt x="2851583" y="1283212"/>
                    </a:lnTo>
                    <a:cubicBezTo>
                      <a:pt x="2851583" y="1361956"/>
                      <a:pt x="2787748" y="1425791"/>
                      <a:pt x="2709004" y="1425791"/>
                    </a:cubicBezTo>
                    <a:lnTo>
                      <a:pt x="142579" y="1425791"/>
                    </a:lnTo>
                    <a:cubicBezTo>
                      <a:pt x="63835" y="1425791"/>
                      <a:pt x="0" y="1361956"/>
                      <a:pt x="0" y="1283212"/>
                    </a:cubicBezTo>
                    <a:lnTo>
                      <a:pt x="0" y="142579"/>
                    </a:lnTo>
                    <a:close/>
                  </a:path>
                </a:pathLst>
              </a:custGeom>
              <a:solidFill>
                <a:schemeClr val="accent3"/>
              </a:solidFill>
              <a:ln>
                <a:solidFill>
                  <a:schemeClr val="accent3"/>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3035" tIns="83035" rIns="83035" bIns="83035" numCol="1" spcCol="1270" anchor="ctr" anchorCtr="0">
                <a:noAutofit/>
              </a:bodyPr>
              <a:lstStyle/>
              <a:p>
                <a:pPr marL="0" lvl="0" indent="0" algn="ctr" defTabSz="2889250">
                  <a:lnSpc>
                    <a:spcPct val="90000"/>
                  </a:lnSpc>
                  <a:spcBef>
                    <a:spcPct val="0"/>
                  </a:spcBef>
                  <a:spcAft>
                    <a:spcPct val="35000"/>
                  </a:spcAft>
                  <a:buNone/>
                </a:pPr>
                <a:endParaRPr lang="en-IN" sz="6500" kern="1200" dirty="0">
                  <a:latin typeface="Montserrat" panose="00000500000000000000" pitchFamily="2" charset="0"/>
                </a:endParaRPr>
              </a:p>
            </p:txBody>
          </p:sp>
          <p:sp>
            <p:nvSpPr>
              <p:cNvPr id="11" name="Freeform: Shape 10">
                <a:extLst>
                  <a:ext uri="{FF2B5EF4-FFF2-40B4-BE49-F238E27FC236}">
                    <a16:creationId xmlns:a16="http://schemas.microsoft.com/office/drawing/2014/main" id="{1E9A5324-FA5B-9C9E-7225-A518D7F605FE}"/>
                  </a:ext>
                </a:extLst>
              </p:cNvPr>
              <p:cNvSpPr/>
              <p:nvPr/>
            </p:nvSpPr>
            <p:spPr>
              <a:xfrm rot="2829178">
                <a:off x="3261244" y="4387512"/>
                <a:ext cx="1677294" cy="39990"/>
              </a:xfrm>
              <a:custGeom>
                <a:avLst/>
                <a:gdLst>
                  <a:gd name="connsiteX0" fmla="*/ 0 w 1677294"/>
                  <a:gd name="connsiteY0" fmla="*/ 19995 h 39990"/>
                  <a:gd name="connsiteX1" fmla="*/ 1677294 w 1677294"/>
                  <a:gd name="connsiteY1" fmla="*/ 19995 h 39990"/>
                </a:gdLst>
                <a:ahLst/>
                <a:cxnLst>
                  <a:cxn ang="0">
                    <a:pos x="connsiteX0" y="connsiteY0"/>
                  </a:cxn>
                  <a:cxn ang="0">
                    <a:pos x="connsiteX1" y="connsiteY1"/>
                  </a:cxn>
                </a:cxnLst>
                <a:rect l="l" t="t" r="r" b="b"/>
                <a:pathLst>
                  <a:path w="1677294" h="39990">
                    <a:moveTo>
                      <a:pt x="0" y="19995"/>
                    </a:moveTo>
                    <a:lnTo>
                      <a:pt x="1677294" y="19995"/>
                    </a:lnTo>
                  </a:path>
                </a:pathLst>
              </a:custGeom>
              <a:noFill/>
              <a:ln w="57150">
                <a:solidFill>
                  <a:schemeClr val="accent3"/>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09414" tIns="-21938" rIns="809415" bIns="-21937" numCol="1" spcCol="1270" anchor="ctr" anchorCtr="0">
                <a:noAutofit/>
              </a:bodyPr>
              <a:lstStyle/>
              <a:p>
                <a:pPr marL="0" lvl="0" indent="0" algn="ctr" defTabSz="266700">
                  <a:lnSpc>
                    <a:spcPct val="90000"/>
                  </a:lnSpc>
                  <a:spcBef>
                    <a:spcPct val="0"/>
                  </a:spcBef>
                  <a:spcAft>
                    <a:spcPct val="35000"/>
                  </a:spcAft>
                  <a:buNone/>
                </a:pPr>
                <a:endParaRPr lang="en-IN" sz="600" b="1" kern="1200" dirty="0">
                  <a:latin typeface="Montserrat" panose="00000500000000000000" pitchFamily="2" charset="0"/>
                </a:endParaRPr>
              </a:p>
            </p:txBody>
          </p:sp>
          <p:sp>
            <p:nvSpPr>
              <p:cNvPr id="12" name="Freeform: Shape 11">
                <a:extLst>
                  <a:ext uri="{FF2B5EF4-FFF2-40B4-BE49-F238E27FC236}">
                    <a16:creationId xmlns:a16="http://schemas.microsoft.com/office/drawing/2014/main" id="{48C1C6EB-1E78-EB71-BFEF-F3447DBB6616}"/>
                  </a:ext>
                </a:extLst>
              </p:cNvPr>
              <p:cNvSpPr/>
              <p:nvPr/>
            </p:nvSpPr>
            <p:spPr>
              <a:xfrm>
                <a:off x="4637477" y="4298651"/>
                <a:ext cx="2851583" cy="1425791"/>
              </a:xfrm>
              <a:custGeom>
                <a:avLst/>
                <a:gdLst>
                  <a:gd name="connsiteX0" fmla="*/ 0 w 2851583"/>
                  <a:gd name="connsiteY0" fmla="*/ 142579 h 1425791"/>
                  <a:gd name="connsiteX1" fmla="*/ 142579 w 2851583"/>
                  <a:gd name="connsiteY1" fmla="*/ 0 h 1425791"/>
                  <a:gd name="connsiteX2" fmla="*/ 2709004 w 2851583"/>
                  <a:gd name="connsiteY2" fmla="*/ 0 h 1425791"/>
                  <a:gd name="connsiteX3" fmla="*/ 2851583 w 2851583"/>
                  <a:gd name="connsiteY3" fmla="*/ 142579 h 1425791"/>
                  <a:gd name="connsiteX4" fmla="*/ 2851583 w 2851583"/>
                  <a:gd name="connsiteY4" fmla="*/ 1283212 h 1425791"/>
                  <a:gd name="connsiteX5" fmla="*/ 2709004 w 2851583"/>
                  <a:gd name="connsiteY5" fmla="*/ 1425791 h 1425791"/>
                  <a:gd name="connsiteX6" fmla="*/ 142579 w 2851583"/>
                  <a:gd name="connsiteY6" fmla="*/ 1425791 h 1425791"/>
                  <a:gd name="connsiteX7" fmla="*/ 0 w 2851583"/>
                  <a:gd name="connsiteY7" fmla="*/ 1283212 h 1425791"/>
                  <a:gd name="connsiteX8" fmla="*/ 0 w 2851583"/>
                  <a:gd name="connsiteY8" fmla="*/ 142579 h 142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1583" h="1425791">
                    <a:moveTo>
                      <a:pt x="0" y="142579"/>
                    </a:moveTo>
                    <a:cubicBezTo>
                      <a:pt x="0" y="63835"/>
                      <a:pt x="63835" y="0"/>
                      <a:pt x="142579" y="0"/>
                    </a:cubicBezTo>
                    <a:lnTo>
                      <a:pt x="2709004" y="0"/>
                    </a:lnTo>
                    <a:cubicBezTo>
                      <a:pt x="2787748" y="0"/>
                      <a:pt x="2851583" y="63835"/>
                      <a:pt x="2851583" y="142579"/>
                    </a:cubicBezTo>
                    <a:lnTo>
                      <a:pt x="2851583" y="1283212"/>
                    </a:lnTo>
                    <a:cubicBezTo>
                      <a:pt x="2851583" y="1361956"/>
                      <a:pt x="2787748" y="1425791"/>
                      <a:pt x="2709004" y="1425791"/>
                    </a:cubicBezTo>
                    <a:lnTo>
                      <a:pt x="142579" y="1425791"/>
                    </a:lnTo>
                    <a:cubicBezTo>
                      <a:pt x="63835" y="1425791"/>
                      <a:pt x="0" y="1361956"/>
                      <a:pt x="0" y="1283212"/>
                    </a:cubicBezTo>
                    <a:lnTo>
                      <a:pt x="0" y="142579"/>
                    </a:lnTo>
                    <a:close/>
                  </a:path>
                </a:pathLst>
              </a:custGeom>
              <a:solidFill>
                <a:schemeClr val="accent3"/>
              </a:solidFill>
              <a:ln>
                <a:solidFill>
                  <a:schemeClr val="accent3"/>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3035" tIns="83035" rIns="83035" bIns="83035" numCol="1" spcCol="1270" anchor="ctr" anchorCtr="0">
                <a:noAutofit/>
              </a:bodyPr>
              <a:lstStyle/>
              <a:p>
                <a:pPr algn="ctr" defTabSz="2889250">
                  <a:spcBef>
                    <a:spcPct val="0"/>
                  </a:spcBef>
                  <a:spcAft>
                    <a:spcPct val="35000"/>
                  </a:spcAft>
                </a:pPr>
                <a:r>
                  <a:rPr lang="en-US" sz="1400" b="1" i="1" dirty="0">
                    <a:solidFill>
                      <a:schemeClr val="tx1"/>
                    </a:solidFill>
                    <a:latin typeface="Montserrat" panose="00000500000000000000" pitchFamily="2" charset="0"/>
                  </a:rPr>
                  <a:t>Different firms coming together to form a Network with a new Network name and practicing in the name of firms belonging to Network.  This Model is sub-divided into following two options:</a:t>
                </a:r>
              </a:p>
            </p:txBody>
          </p:sp>
          <p:sp>
            <p:nvSpPr>
              <p:cNvPr id="14" name="Freeform: Shape 13">
                <a:extLst>
                  <a:ext uri="{FF2B5EF4-FFF2-40B4-BE49-F238E27FC236}">
                    <a16:creationId xmlns:a16="http://schemas.microsoft.com/office/drawing/2014/main" id="{5EE886F1-27A6-D822-15DA-B134478450BD}"/>
                  </a:ext>
                </a:extLst>
              </p:cNvPr>
              <p:cNvSpPr/>
              <p:nvPr/>
            </p:nvSpPr>
            <p:spPr>
              <a:xfrm>
                <a:off x="8570643" y="3595185"/>
                <a:ext cx="2851583" cy="908440"/>
              </a:xfrm>
              <a:custGeom>
                <a:avLst/>
                <a:gdLst>
                  <a:gd name="connsiteX0" fmla="*/ 0 w 2851583"/>
                  <a:gd name="connsiteY0" fmla="*/ 142579 h 1425791"/>
                  <a:gd name="connsiteX1" fmla="*/ 142579 w 2851583"/>
                  <a:gd name="connsiteY1" fmla="*/ 0 h 1425791"/>
                  <a:gd name="connsiteX2" fmla="*/ 2709004 w 2851583"/>
                  <a:gd name="connsiteY2" fmla="*/ 0 h 1425791"/>
                  <a:gd name="connsiteX3" fmla="*/ 2851583 w 2851583"/>
                  <a:gd name="connsiteY3" fmla="*/ 142579 h 1425791"/>
                  <a:gd name="connsiteX4" fmla="*/ 2851583 w 2851583"/>
                  <a:gd name="connsiteY4" fmla="*/ 1283212 h 1425791"/>
                  <a:gd name="connsiteX5" fmla="*/ 2709004 w 2851583"/>
                  <a:gd name="connsiteY5" fmla="*/ 1425791 h 1425791"/>
                  <a:gd name="connsiteX6" fmla="*/ 142579 w 2851583"/>
                  <a:gd name="connsiteY6" fmla="*/ 1425791 h 1425791"/>
                  <a:gd name="connsiteX7" fmla="*/ 0 w 2851583"/>
                  <a:gd name="connsiteY7" fmla="*/ 1283212 h 1425791"/>
                  <a:gd name="connsiteX8" fmla="*/ 0 w 2851583"/>
                  <a:gd name="connsiteY8" fmla="*/ 142579 h 142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1583" h="1425791">
                    <a:moveTo>
                      <a:pt x="0" y="142579"/>
                    </a:moveTo>
                    <a:cubicBezTo>
                      <a:pt x="0" y="63835"/>
                      <a:pt x="63835" y="0"/>
                      <a:pt x="142579" y="0"/>
                    </a:cubicBezTo>
                    <a:lnTo>
                      <a:pt x="2709004" y="0"/>
                    </a:lnTo>
                    <a:cubicBezTo>
                      <a:pt x="2787748" y="0"/>
                      <a:pt x="2851583" y="63835"/>
                      <a:pt x="2851583" y="142579"/>
                    </a:cubicBezTo>
                    <a:lnTo>
                      <a:pt x="2851583" y="1283212"/>
                    </a:lnTo>
                    <a:cubicBezTo>
                      <a:pt x="2851583" y="1361956"/>
                      <a:pt x="2787748" y="1425791"/>
                      <a:pt x="2709004" y="1425791"/>
                    </a:cubicBezTo>
                    <a:lnTo>
                      <a:pt x="142579" y="1425791"/>
                    </a:lnTo>
                    <a:cubicBezTo>
                      <a:pt x="63835" y="1425791"/>
                      <a:pt x="0" y="1361956"/>
                      <a:pt x="0" y="1283212"/>
                    </a:cubicBezTo>
                    <a:lnTo>
                      <a:pt x="0" y="142579"/>
                    </a:lnTo>
                    <a:close/>
                  </a:path>
                </a:pathLst>
              </a:custGeom>
              <a:solidFill>
                <a:schemeClr val="accent2">
                  <a:lumMod val="50000"/>
                </a:schemeClr>
              </a:solidFill>
              <a:ln>
                <a:solidFill>
                  <a:schemeClr val="accent2">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3035" tIns="83035" rIns="83035" bIns="83035" numCol="1" spcCol="1270" anchor="ctr" anchorCtr="0">
                <a:noAutofit/>
              </a:bodyPr>
              <a:lstStyle/>
              <a:p>
                <a:pPr marL="0" lvl="0" indent="0" algn="ctr" defTabSz="2889250">
                  <a:lnSpc>
                    <a:spcPct val="90000"/>
                  </a:lnSpc>
                  <a:spcBef>
                    <a:spcPct val="0"/>
                  </a:spcBef>
                  <a:spcAft>
                    <a:spcPct val="35000"/>
                  </a:spcAft>
                  <a:buNone/>
                </a:pPr>
                <a:endParaRPr lang="en-IN" sz="6500" kern="1200" dirty="0">
                  <a:latin typeface="Montserrat" panose="00000500000000000000" pitchFamily="2" charset="0"/>
                </a:endParaRPr>
              </a:p>
            </p:txBody>
          </p:sp>
        </p:grpSp>
        <p:sp>
          <p:nvSpPr>
            <p:cNvPr id="15" name="Freeform: Shape 14">
              <a:extLst>
                <a:ext uri="{FF2B5EF4-FFF2-40B4-BE49-F238E27FC236}">
                  <a16:creationId xmlns:a16="http://schemas.microsoft.com/office/drawing/2014/main" id="{7A1EA5F0-4082-FBE0-A681-BCDB60B09F5E}"/>
                </a:ext>
              </a:extLst>
            </p:cNvPr>
            <p:cNvSpPr/>
            <p:nvPr/>
          </p:nvSpPr>
          <p:spPr>
            <a:xfrm rot="19457599">
              <a:off x="7344238" y="4565384"/>
              <a:ext cx="1404694" cy="39990"/>
            </a:xfrm>
            <a:custGeom>
              <a:avLst/>
              <a:gdLst>
                <a:gd name="connsiteX0" fmla="*/ 0 w 1404694"/>
                <a:gd name="connsiteY0" fmla="*/ 19995 h 39990"/>
                <a:gd name="connsiteX1" fmla="*/ 1404694 w 1404694"/>
                <a:gd name="connsiteY1" fmla="*/ 19995 h 39990"/>
              </a:gdLst>
              <a:ahLst/>
              <a:cxnLst>
                <a:cxn ang="0">
                  <a:pos x="connsiteX0" y="connsiteY0"/>
                </a:cxn>
                <a:cxn ang="0">
                  <a:pos x="connsiteX1" y="connsiteY1"/>
                </a:cxn>
              </a:cxnLst>
              <a:rect l="l" t="t" r="r" b="b"/>
              <a:pathLst>
                <a:path w="1404694" h="39990">
                  <a:moveTo>
                    <a:pt x="0" y="19995"/>
                  </a:moveTo>
                  <a:lnTo>
                    <a:pt x="1404694" y="19995"/>
                  </a:lnTo>
                </a:path>
              </a:pathLst>
            </a:custGeom>
            <a:noFill/>
            <a:ln w="57150">
              <a:solidFill>
                <a:schemeClr val="accent2">
                  <a:lumMod val="50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79930" tIns="-15123" rIns="679929" bIns="-15122" numCol="1" spcCol="1270" anchor="ctr" anchorCtr="0">
              <a:noAutofit/>
            </a:bodyPr>
            <a:lstStyle/>
            <a:p>
              <a:pPr marL="0" lvl="0" indent="0" algn="ctr" defTabSz="222250">
                <a:lnSpc>
                  <a:spcPct val="90000"/>
                </a:lnSpc>
                <a:spcBef>
                  <a:spcPct val="0"/>
                </a:spcBef>
                <a:spcAft>
                  <a:spcPct val="35000"/>
                </a:spcAft>
                <a:buNone/>
              </a:pPr>
              <a:endParaRPr lang="en-IN" sz="500" b="1" kern="1200" dirty="0">
                <a:latin typeface="Montserrat" panose="00000500000000000000" pitchFamily="2" charset="0"/>
              </a:endParaRPr>
            </a:p>
          </p:txBody>
        </p:sp>
        <p:sp>
          <p:nvSpPr>
            <p:cNvPr id="16" name="Freeform: Shape 15">
              <a:extLst>
                <a:ext uri="{FF2B5EF4-FFF2-40B4-BE49-F238E27FC236}">
                  <a16:creationId xmlns:a16="http://schemas.microsoft.com/office/drawing/2014/main" id="{267AB5D2-2B94-9098-28C6-BB77AE192C98}"/>
                </a:ext>
              </a:extLst>
            </p:cNvPr>
            <p:cNvSpPr/>
            <p:nvPr/>
          </p:nvSpPr>
          <p:spPr>
            <a:xfrm rot="12850949">
              <a:off x="7362582" y="5343242"/>
              <a:ext cx="1404694" cy="39990"/>
            </a:xfrm>
            <a:custGeom>
              <a:avLst/>
              <a:gdLst>
                <a:gd name="connsiteX0" fmla="*/ 0 w 1404694"/>
                <a:gd name="connsiteY0" fmla="*/ 19995 h 39990"/>
                <a:gd name="connsiteX1" fmla="*/ 1404694 w 1404694"/>
                <a:gd name="connsiteY1" fmla="*/ 19995 h 39990"/>
              </a:gdLst>
              <a:ahLst/>
              <a:cxnLst>
                <a:cxn ang="0">
                  <a:pos x="connsiteX0" y="connsiteY0"/>
                </a:cxn>
                <a:cxn ang="0">
                  <a:pos x="connsiteX1" y="connsiteY1"/>
                </a:cxn>
              </a:cxnLst>
              <a:rect l="l" t="t" r="r" b="b"/>
              <a:pathLst>
                <a:path w="1404694" h="39990">
                  <a:moveTo>
                    <a:pt x="0" y="19995"/>
                  </a:moveTo>
                  <a:lnTo>
                    <a:pt x="1404694" y="19995"/>
                  </a:lnTo>
                </a:path>
              </a:pathLst>
            </a:custGeom>
            <a:noFill/>
            <a:ln w="57150">
              <a:solidFill>
                <a:schemeClr val="accent3"/>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79930" tIns="-15123" rIns="679929" bIns="-15122" numCol="1" spcCol="1270" anchor="ctr" anchorCtr="0">
              <a:noAutofit/>
            </a:bodyPr>
            <a:lstStyle/>
            <a:p>
              <a:pPr marL="0" lvl="0" indent="0" algn="ctr" defTabSz="222250">
                <a:lnSpc>
                  <a:spcPct val="90000"/>
                </a:lnSpc>
                <a:spcBef>
                  <a:spcPct val="0"/>
                </a:spcBef>
                <a:spcAft>
                  <a:spcPct val="35000"/>
                </a:spcAft>
                <a:buNone/>
              </a:pPr>
              <a:endParaRPr lang="en-IN" sz="500" b="1" kern="1200" dirty="0">
                <a:latin typeface="Montserrat" panose="00000500000000000000" pitchFamily="2" charset="0"/>
              </a:endParaRPr>
            </a:p>
          </p:txBody>
        </p:sp>
      </p:grpSp>
      <p:sp>
        <p:nvSpPr>
          <p:cNvPr id="24" name="TextBox 23">
            <a:extLst>
              <a:ext uri="{FF2B5EF4-FFF2-40B4-BE49-F238E27FC236}">
                <a16:creationId xmlns:a16="http://schemas.microsoft.com/office/drawing/2014/main" id="{4FF16DB4-3950-BD26-D6C6-DEC6028B14EE}"/>
              </a:ext>
            </a:extLst>
          </p:cNvPr>
          <p:cNvSpPr txBox="1"/>
          <p:nvPr/>
        </p:nvSpPr>
        <p:spPr>
          <a:xfrm>
            <a:off x="8646876" y="3128775"/>
            <a:ext cx="2765455" cy="1057662"/>
          </a:xfrm>
          <a:prstGeom prst="rect">
            <a:avLst/>
          </a:prstGeom>
          <a:noFill/>
        </p:spPr>
        <p:txBody>
          <a:bodyPr wrap="square">
            <a:spAutoFit/>
          </a:bodyPr>
          <a:lstStyle/>
          <a:p>
            <a:pPr marR="0" lvl="0" algn="ctr" defTabSz="914400" rtl="0" eaLnBrk="1" fontAlgn="auto" latinLnBrk="0" hangingPunct="1">
              <a:lnSpc>
                <a:spcPct val="114000"/>
              </a:lnSpc>
              <a:spcBef>
                <a:spcPts val="0"/>
              </a:spcBef>
              <a:spcAft>
                <a:spcPts val="0"/>
              </a:spcAft>
              <a:buClrTx/>
              <a:buSzTx/>
              <a:tabLst/>
              <a:defRPr/>
            </a:pPr>
            <a:r>
              <a:rPr lang="en-US" sz="1400" b="1" i="1" dirty="0">
                <a:solidFill>
                  <a:schemeClr val="bg1"/>
                </a:solidFill>
                <a:latin typeface="Montserrat" panose="00000500000000000000" pitchFamily="2" charset="0"/>
              </a:rPr>
              <a:t>Network of firms in existing model by practicing in individual firm name </a:t>
            </a:r>
          </a:p>
        </p:txBody>
      </p:sp>
      <p:sp>
        <p:nvSpPr>
          <p:cNvPr id="26" name="TextBox 25">
            <a:extLst>
              <a:ext uri="{FF2B5EF4-FFF2-40B4-BE49-F238E27FC236}">
                <a16:creationId xmlns:a16="http://schemas.microsoft.com/office/drawing/2014/main" id="{0B73C52A-C9B5-B184-2F6B-1695318F55B5}"/>
              </a:ext>
            </a:extLst>
          </p:cNvPr>
          <p:cNvSpPr txBox="1"/>
          <p:nvPr/>
        </p:nvSpPr>
        <p:spPr>
          <a:xfrm>
            <a:off x="8636165" y="5220417"/>
            <a:ext cx="2956006" cy="812082"/>
          </a:xfrm>
          <a:prstGeom prst="rect">
            <a:avLst/>
          </a:prstGeom>
          <a:noFill/>
        </p:spPr>
        <p:txBody>
          <a:bodyPr wrap="square">
            <a:spAutoFit/>
          </a:bodyPr>
          <a:lstStyle/>
          <a:p>
            <a:pPr algn="ctr">
              <a:lnSpc>
                <a:spcPct val="114000"/>
              </a:lnSpc>
              <a:defRPr/>
            </a:pPr>
            <a:r>
              <a:rPr lang="en-US" sz="1400" b="1" i="1" dirty="0">
                <a:latin typeface="Montserrat" panose="00000500000000000000" pitchFamily="2" charset="0"/>
              </a:rPr>
              <a:t>Network of firms with a Lead firm acting on behalf of constituent firms of Network</a:t>
            </a:r>
          </a:p>
        </p:txBody>
      </p:sp>
      <p:sp>
        <p:nvSpPr>
          <p:cNvPr id="34" name="TextBox 33">
            <a:extLst>
              <a:ext uri="{FF2B5EF4-FFF2-40B4-BE49-F238E27FC236}">
                <a16:creationId xmlns:a16="http://schemas.microsoft.com/office/drawing/2014/main" id="{B3BC1593-C7D1-8BC0-0E44-8ED645F11DB1}"/>
              </a:ext>
            </a:extLst>
          </p:cNvPr>
          <p:cNvSpPr txBox="1"/>
          <p:nvPr/>
        </p:nvSpPr>
        <p:spPr>
          <a:xfrm>
            <a:off x="5570237" y="584077"/>
            <a:ext cx="85605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800" b="1" dirty="0">
                <a:solidFill>
                  <a:prstClr val="white"/>
                </a:solidFill>
                <a:latin typeface="Montserrat" panose="00000500000000000000" pitchFamily="2" charset="0"/>
                <a:cs typeface="Segoe UI" panose="020B0502040204020203" pitchFamily="34" charset="0"/>
              </a:rPr>
              <a:t>A</a:t>
            </a:r>
            <a:endParaRPr kumimoji="0" lang="en-IN" sz="28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endParaRPr>
          </a:p>
        </p:txBody>
      </p:sp>
      <p:sp>
        <p:nvSpPr>
          <p:cNvPr id="35" name="TextBox 34">
            <a:extLst>
              <a:ext uri="{FF2B5EF4-FFF2-40B4-BE49-F238E27FC236}">
                <a16:creationId xmlns:a16="http://schemas.microsoft.com/office/drawing/2014/main" id="{9D574DF5-16FE-E851-D699-8321ACC35C94}"/>
              </a:ext>
            </a:extLst>
          </p:cNvPr>
          <p:cNvSpPr txBox="1"/>
          <p:nvPr/>
        </p:nvSpPr>
        <p:spPr>
          <a:xfrm>
            <a:off x="5570238" y="3418040"/>
            <a:ext cx="85605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8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B</a:t>
            </a:r>
          </a:p>
        </p:txBody>
      </p:sp>
      <p:sp>
        <p:nvSpPr>
          <p:cNvPr id="36" name="TextBox 35">
            <a:extLst>
              <a:ext uri="{FF2B5EF4-FFF2-40B4-BE49-F238E27FC236}">
                <a16:creationId xmlns:a16="http://schemas.microsoft.com/office/drawing/2014/main" id="{66305386-D85D-2C03-ACE2-3B6618BD4FE6}"/>
              </a:ext>
            </a:extLst>
          </p:cNvPr>
          <p:cNvSpPr txBox="1"/>
          <p:nvPr/>
        </p:nvSpPr>
        <p:spPr>
          <a:xfrm>
            <a:off x="7515269" y="3295573"/>
            <a:ext cx="85605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8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B</a:t>
            </a:r>
          </a:p>
        </p:txBody>
      </p:sp>
      <p:sp>
        <p:nvSpPr>
          <p:cNvPr id="37" name="TextBox 36">
            <a:extLst>
              <a:ext uri="{FF2B5EF4-FFF2-40B4-BE49-F238E27FC236}">
                <a16:creationId xmlns:a16="http://schemas.microsoft.com/office/drawing/2014/main" id="{7704DD09-9E4D-8281-6EAE-6790D30E369D}"/>
              </a:ext>
            </a:extLst>
          </p:cNvPr>
          <p:cNvSpPr txBox="1"/>
          <p:nvPr/>
        </p:nvSpPr>
        <p:spPr>
          <a:xfrm>
            <a:off x="9632370" y="2589455"/>
            <a:ext cx="85605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8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B1</a:t>
            </a:r>
          </a:p>
        </p:txBody>
      </p:sp>
      <p:sp>
        <p:nvSpPr>
          <p:cNvPr id="38" name="TextBox 37">
            <a:extLst>
              <a:ext uri="{FF2B5EF4-FFF2-40B4-BE49-F238E27FC236}">
                <a16:creationId xmlns:a16="http://schemas.microsoft.com/office/drawing/2014/main" id="{16A3C064-E196-9940-E64E-68640D317A88}"/>
              </a:ext>
            </a:extLst>
          </p:cNvPr>
          <p:cNvSpPr txBox="1"/>
          <p:nvPr/>
        </p:nvSpPr>
        <p:spPr>
          <a:xfrm>
            <a:off x="9694043" y="4623505"/>
            <a:ext cx="85605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8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B2</a:t>
            </a:r>
          </a:p>
        </p:txBody>
      </p:sp>
      <p:sp>
        <p:nvSpPr>
          <p:cNvPr id="46" name="TextBox 45">
            <a:extLst>
              <a:ext uri="{FF2B5EF4-FFF2-40B4-BE49-F238E27FC236}">
                <a16:creationId xmlns:a16="http://schemas.microsoft.com/office/drawing/2014/main" id="{C987F28B-1F04-AC05-393E-DFBAEF2E5C79}"/>
              </a:ext>
            </a:extLst>
          </p:cNvPr>
          <p:cNvSpPr txBox="1"/>
          <p:nvPr/>
        </p:nvSpPr>
        <p:spPr>
          <a:xfrm>
            <a:off x="645859" y="2749129"/>
            <a:ext cx="2903435" cy="1384995"/>
          </a:xfrm>
          <a:prstGeom prst="rect">
            <a:avLst/>
          </a:prstGeom>
          <a:noFill/>
        </p:spPr>
        <p:txBody>
          <a:bodyPr wrap="square" rtlCol="0">
            <a:spAutoFit/>
          </a:bodyPr>
          <a:lstStyle/>
          <a:p>
            <a:pPr algn="ctr"/>
            <a:r>
              <a:rPr lang="en-US" sz="2800" b="1" dirty="0">
                <a:solidFill>
                  <a:schemeClr val="tx2"/>
                </a:solidFill>
                <a:latin typeface="Montserrat" panose="00000500000000000000" pitchFamily="2" charset="0"/>
              </a:rPr>
              <a:t>MODELS </a:t>
            </a:r>
          </a:p>
          <a:p>
            <a:pPr algn="ctr"/>
            <a:r>
              <a:rPr lang="en-US" sz="2800" b="1" dirty="0">
                <a:solidFill>
                  <a:schemeClr val="tx2"/>
                </a:solidFill>
                <a:latin typeface="Montserrat" panose="00000500000000000000" pitchFamily="2" charset="0"/>
              </a:rPr>
              <a:t>OF NETWORKING</a:t>
            </a:r>
            <a:endParaRPr lang="en-IN" sz="2800" b="1" dirty="0">
              <a:solidFill>
                <a:schemeClr val="tx2"/>
              </a:solidFill>
              <a:latin typeface="Montserrat" panose="00000500000000000000" pitchFamily="2" charset="0"/>
            </a:endParaRPr>
          </a:p>
        </p:txBody>
      </p:sp>
      <p:sp>
        <p:nvSpPr>
          <p:cNvPr id="3" name="Freeform: Shape 2">
            <a:extLst>
              <a:ext uri="{FF2B5EF4-FFF2-40B4-BE49-F238E27FC236}">
                <a16:creationId xmlns:a16="http://schemas.microsoft.com/office/drawing/2014/main" id="{440DA809-C4CD-503D-1385-37E8954A294F}"/>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25</a:t>
            </a:r>
            <a:endParaRPr lang="en-IN" b="1" dirty="0">
              <a:solidFill>
                <a:schemeClr val="bg1"/>
              </a:solidFill>
              <a:latin typeface="Montserrat" panose="00000500000000000000" pitchFamily="2" charset="0"/>
            </a:endParaRPr>
          </a:p>
        </p:txBody>
      </p:sp>
      <p:sp>
        <p:nvSpPr>
          <p:cNvPr id="4" name="AutoShape 2" descr="What is Networking and what is it? | UNIVERSAE">
            <a:extLst>
              <a:ext uri="{FF2B5EF4-FFF2-40B4-BE49-F238E27FC236}">
                <a16:creationId xmlns:a16="http://schemas.microsoft.com/office/drawing/2014/main" id="{6A190491-60B2-4A72-09C5-E239651EAC0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latin typeface="Montserrat" panose="00000500000000000000" pitchFamily="2" charset="0"/>
            </a:endParaRPr>
          </a:p>
        </p:txBody>
      </p:sp>
      <p:sp>
        <p:nvSpPr>
          <p:cNvPr id="7" name="AutoShape 4" descr="What is Networking and what is it? | UNIVERSAE">
            <a:extLst>
              <a:ext uri="{FF2B5EF4-FFF2-40B4-BE49-F238E27FC236}">
                <a16:creationId xmlns:a16="http://schemas.microsoft.com/office/drawing/2014/main" id="{F55C428D-638D-433F-ACF5-0A0923DCCF48}"/>
              </a:ext>
            </a:extLst>
          </p:cNvPr>
          <p:cNvSpPr>
            <a:spLocks noChangeAspect="1" noChangeArrowheads="1"/>
          </p:cNvSpPr>
          <p:nvPr/>
        </p:nvSpPr>
        <p:spPr bwMode="auto">
          <a:xfrm>
            <a:off x="6095999" y="-92529"/>
            <a:ext cx="3826329" cy="382632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latin typeface="Montserrat" panose="00000500000000000000" pitchFamily="2" charset="0"/>
            </a:endParaRPr>
          </a:p>
        </p:txBody>
      </p:sp>
    </p:spTree>
    <p:extLst>
      <p:ext uri="{BB962C8B-B14F-4D97-AF65-F5344CB8AC3E}">
        <p14:creationId xmlns:p14="http://schemas.microsoft.com/office/powerpoint/2010/main" val="26746223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A close-up of a person holding a pen&#10;&#10;Description automatically generated">
            <a:extLst>
              <a:ext uri="{FF2B5EF4-FFF2-40B4-BE49-F238E27FC236}">
                <a16:creationId xmlns:a16="http://schemas.microsoft.com/office/drawing/2014/main" id="{9466C615-5953-7E95-332B-B0A26AB04F05}"/>
              </a:ext>
            </a:extLst>
          </p:cNvPr>
          <p:cNvPicPr>
            <a:picLocks noChangeAspect="1"/>
          </p:cNvPicPr>
          <p:nvPr/>
        </p:nvPicPr>
        <p:blipFill>
          <a:blip r:embed="rId3">
            <a:alphaModFix amt="20000"/>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grpSp>
        <p:nvGrpSpPr>
          <p:cNvPr id="4" name="Group 3">
            <a:extLst>
              <a:ext uri="{FF2B5EF4-FFF2-40B4-BE49-F238E27FC236}">
                <a16:creationId xmlns:a16="http://schemas.microsoft.com/office/drawing/2014/main" id="{6219A6C7-E291-B489-561B-DD36B5F4AD9E}"/>
              </a:ext>
            </a:extLst>
          </p:cNvPr>
          <p:cNvGrpSpPr/>
          <p:nvPr/>
        </p:nvGrpSpPr>
        <p:grpSpPr>
          <a:xfrm>
            <a:off x="853084" y="1684220"/>
            <a:ext cx="10485832" cy="5070819"/>
            <a:chOff x="853084" y="2552612"/>
            <a:chExt cx="10485832" cy="5070819"/>
          </a:xfrm>
        </p:grpSpPr>
        <p:grpSp>
          <p:nvGrpSpPr>
            <p:cNvPr id="7" name="Group 6">
              <a:extLst>
                <a:ext uri="{FF2B5EF4-FFF2-40B4-BE49-F238E27FC236}">
                  <a16:creationId xmlns:a16="http://schemas.microsoft.com/office/drawing/2014/main" id="{E38E01ED-2970-E7B4-628E-DBC561CD1DC5}"/>
                </a:ext>
              </a:extLst>
            </p:cNvPr>
            <p:cNvGrpSpPr/>
            <p:nvPr/>
          </p:nvGrpSpPr>
          <p:grpSpPr>
            <a:xfrm>
              <a:off x="10096976" y="3697023"/>
              <a:ext cx="167207" cy="409596"/>
              <a:chOff x="7118555" y="4023856"/>
              <a:chExt cx="146216" cy="358175"/>
            </a:xfrm>
            <a:solidFill>
              <a:schemeClr val="tx1"/>
            </a:solidFill>
          </p:grpSpPr>
          <p:sp>
            <p:nvSpPr>
              <p:cNvPr id="48" name="Freeform: Shape 47">
                <a:extLst>
                  <a:ext uri="{FF2B5EF4-FFF2-40B4-BE49-F238E27FC236}">
                    <a16:creationId xmlns:a16="http://schemas.microsoft.com/office/drawing/2014/main" id="{CE0C70B1-DB2B-5A9A-B9CE-55BC4C1AE412}"/>
                  </a:ext>
                </a:extLst>
              </p:cNvPr>
              <p:cNvSpPr/>
              <p:nvPr/>
            </p:nvSpPr>
            <p:spPr>
              <a:xfrm>
                <a:off x="7191663" y="4023856"/>
                <a:ext cx="3627" cy="240330"/>
              </a:xfrm>
              <a:custGeom>
                <a:avLst/>
                <a:gdLst>
                  <a:gd name="connsiteX0" fmla="*/ 0 w 3291"/>
                  <a:gd name="connsiteY0" fmla="*/ 0 h 218052"/>
                  <a:gd name="connsiteX1" fmla="*/ 0 w 3291"/>
                  <a:gd name="connsiteY1" fmla="*/ 218053 h 218052"/>
                </a:gdLst>
                <a:ahLst/>
                <a:cxnLst>
                  <a:cxn ang="0">
                    <a:pos x="connsiteX0" y="connsiteY0"/>
                  </a:cxn>
                  <a:cxn ang="0">
                    <a:pos x="connsiteX1" y="connsiteY1"/>
                  </a:cxn>
                </a:cxnLst>
                <a:rect l="l" t="t" r="r" b="b"/>
                <a:pathLst>
                  <a:path w="3291" h="218052">
                    <a:moveTo>
                      <a:pt x="0" y="0"/>
                    </a:moveTo>
                    <a:lnTo>
                      <a:pt x="0" y="218053"/>
                    </a:lnTo>
                  </a:path>
                </a:pathLst>
              </a:custGeom>
              <a:grpFill/>
              <a:ln w="17892" cap="flat">
                <a:solidFill>
                  <a:srgbClr val="231F20"/>
                </a:solid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55CCB928-6234-B198-6038-636A43167735}"/>
                  </a:ext>
                </a:extLst>
              </p:cNvPr>
              <p:cNvSpPr/>
              <p:nvPr/>
            </p:nvSpPr>
            <p:spPr>
              <a:xfrm>
                <a:off x="7118555" y="4208749"/>
                <a:ext cx="146216" cy="173282"/>
              </a:xfrm>
              <a:custGeom>
                <a:avLst/>
                <a:gdLst>
                  <a:gd name="connsiteX0" fmla="*/ 0 w 132662"/>
                  <a:gd name="connsiteY0" fmla="*/ 0 h 157219"/>
                  <a:gd name="connsiteX1" fmla="*/ 66331 w 132662"/>
                  <a:gd name="connsiteY1" fmla="*/ 28178 h 157219"/>
                  <a:gd name="connsiteX2" fmla="*/ 132662 w 132662"/>
                  <a:gd name="connsiteY2" fmla="*/ 0 h 157219"/>
                  <a:gd name="connsiteX3" fmla="*/ 66331 w 132662"/>
                  <a:gd name="connsiteY3" fmla="*/ 157219 h 157219"/>
                  <a:gd name="connsiteX4" fmla="*/ 0 w 132662"/>
                  <a:gd name="connsiteY4" fmla="*/ 0 h 157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662" h="157219">
                    <a:moveTo>
                      <a:pt x="0" y="0"/>
                    </a:moveTo>
                    <a:lnTo>
                      <a:pt x="66331" y="28178"/>
                    </a:lnTo>
                    <a:lnTo>
                      <a:pt x="132662" y="0"/>
                    </a:lnTo>
                    <a:lnTo>
                      <a:pt x="66331" y="157219"/>
                    </a:lnTo>
                    <a:lnTo>
                      <a:pt x="0" y="0"/>
                    </a:lnTo>
                    <a:close/>
                  </a:path>
                </a:pathLst>
              </a:custGeom>
              <a:grpFill/>
              <a:ln w="3289" cap="flat">
                <a:noFill/>
                <a:prstDash val="solid"/>
                <a:miter/>
              </a:ln>
            </p:spPr>
            <p:txBody>
              <a:bodyPr rtlCol="0" anchor="ctr"/>
              <a:lstStyle/>
              <a:p>
                <a:endParaRPr lang="en-US"/>
              </a:p>
            </p:txBody>
          </p:sp>
        </p:grpSp>
        <p:sp>
          <p:nvSpPr>
            <p:cNvPr id="11" name="Freeform: Shape 10">
              <a:extLst>
                <a:ext uri="{FF2B5EF4-FFF2-40B4-BE49-F238E27FC236}">
                  <a16:creationId xmlns:a16="http://schemas.microsoft.com/office/drawing/2014/main" id="{2D991506-C875-021E-7525-E8F90E2E756D}"/>
                </a:ext>
              </a:extLst>
            </p:cNvPr>
            <p:cNvSpPr/>
            <p:nvPr/>
          </p:nvSpPr>
          <p:spPr>
            <a:xfrm>
              <a:off x="9262846" y="2869035"/>
              <a:ext cx="1794638" cy="846119"/>
            </a:xfrm>
            <a:custGeom>
              <a:avLst/>
              <a:gdLst>
                <a:gd name="connsiteX0" fmla="*/ -200 w 1423860"/>
                <a:gd name="connsiteY0" fmla="*/ -304 h 671308"/>
                <a:gd name="connsiteX1" fmla="*/ -200 w 1423860"/>
                <a:gd name="connsiteY1" fmla="*/ 423458 h 671308"/>
                <a:gd name="connsiteX2" fmla="*/ 1117 w 1423860"/>
                <a:gd name="connsiteY2" fmla="*/ 423458 h 671308"/>
                <a:gd name="connsiteX3" fmla="*/ 711731 w 1423860"/>
                <a:gd name="connsiteY3" fmla="*/ 671005 h 671308"/>
                <a:gd name="connsiteX4" fmla="*/ 1422344 w 1423860"/>
                <a:gd name="connsiteY4" fmla="*/ 423458 h 671308"/>
                <a:gd name="connsiteX5" fmla="*/ 1423661 w 1423860"/>
                <a:gd name="connsiteY5" fmla="*/ 423458 h 671308"/>
                <a:gd name="connsiteX6" fmla="*/ 1423661 w 1423860"/>
                <a:gd name="connsiteY6" fmla="*/ -304 h 671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860" h="671308">
                  <a:moveTo>
                    <a:pt x="-200" y="-304"/>
                  </a:moveTo>
                  <a:lnTo>
                    <a:pt x="-200" y="423458"/>
                  </a:lnTo>
                  <a:lnTo>
                    <a:pt x="1117" y="423458"/>
                  </a:lnTo>
                  <a:cubicBezTo>
                    <a:pt x="23337" y="561551"/>
                    <a:pt x="332970" y="671005"/>
                    <a:pt x="711731" y="671005"/>
                  </a:cubicBezTo>
                  <a:cubicBezTo>
                    <a:pt x="1090492" y="671005"/>
                    <a:pt x="1400124" y="561551"/>
                    <a:pt x="1422344" y="423458"/>
                  </a:cubicBezTo>
                  <a:lnTo>
                    <a:pt x="1423661" y="423458"/>
                  </a:lnTo>
                  <a:lnTo>
                    <a:pt x="1423661" y="-304"/>
                  </a:lnTo>
                  <a:close/>
                </a:path>
              </a:pathLst>
            </a:custGeom>
            <a:solidFill>
              <a:schemeClr val="accent3"/>
            </a:solidFill>
            <a:ln w="328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Freeform: Shape 11">
              <a:extLst>
                <a:ext uri="{FF2B5EF4-FFF2-40B4-BE49-F238E27FC236}">
                  <a16:creationId xmlns:a16="http://schemas.microsoft.com/office/drawing/2014/main" id="{7C6C441F-82C8-EE5D-69B3-9F4ACA4F43FC}"/>
                </a:ext>
              </a:extLst>
            </p:cNvPr>
            <p:cNvSpPr/>
            <p:nvPr/>
          </p:nvSpPr>
          <p:spPr>
            <a:xfrm>
              <a:off x="9262846" y="2555946"/>
              <a:ext cx="1794638" cy="664099"/>
            </a:xfrm>
            <a:custGeom>
              <a:avLst/>
              <a:gdLst>
                <a:gd name="connsiteX0" fmla="*/ 1423860 w 1423860"/>
                <a:gd name="connsiteY0" fmla="*/ 263447 h 526894"/>
                <a:gd name="connsiteX1" fmla="*/ 711930 w 1423860"/>
                <a:gd name="connsiteY1" fmla="*/ 526895 h 526894"/>
                <a:gd name="connsiteX2" fmla="*/ 0 w 1423860"/>
                <a:gd name="connsiteY2" fmla="*/ 263447 h 526894"/>
                <a:gd name="connsiteX3" fmla="*/ 711930 w 1423860"/>
                <a:gd name="connsiteY3" fmla="*/ 0 h 526894"/>
                <a:gd name="connsiteX4" fmla="*/ 1423860 w 1423860"/>
                <a:gd name="connsiteY4" fmla="*/ 263447 h 526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3860" h="526894">
                  <a:moveTo>
                    <a:pt x="1423860" y="263447"/>
                  </a:moveTo>
                  <a:cubicBezTo>
                    <a:pt x="1423860" y="408945"/>
                    <a:pt x="1105118" y="526895"/>
                    <a:pt x="711930" y="526895"/>
                  </a:cubicBezTo>
                  <a:cubicBezTo>
                    <a:pt x="318742" y="526895"/>
                    <a:pt x="0" y="408945"/>
                    <a:pt x="0" y="263447"/>
                  </a:cubicBezTo>
                  <a:cubicBezTo>
                    <a:pt x="0" y="117949"/>
                    <a:pt x="318742" y="0"/>
                    <a:pt x="711930" y="0"/>
                  </a:cubicBezTo>
                  <a:cubicBezTo>
                    <a:pt x="1105118" y="0"/>
                    <a:pt x="1423860" y="117949"/>
                    <a:pt x="1423860" y="263447"/>
                  </a:cubicBezTo>
                  <a:close/>
                </a:path>
              </a:pathLst>
            </a:custGeom>
            <a:solidFill>
              <a:schemeClr val="accent3">
                <a:lumMod val="75000"/>
              </a:schemeClr>
            </a:solidFill>
            <a:ln w="328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13" name="Freeform: Shape 12">
              <a:extLst>
                <a:ext uri="{FF2B5EF4-FFF2-40B4-BE49-F238E27FC236}">
                  <a16:creationId xmlns:a16="http://schemas.microsoft.com/office/drawing/2014/main" id="{A57E5E2A-7951-542B-A365-22ACFE2027D6}"/>
                </a:ext>
              </a:extLst>
            </p:cNvPr>
            <p:cNvSpPr/>
            <p:nvPr/>
          </p:nvSpPr>
          <p:spPr>
            <a:xfrm>
              <a:off x="9302221" y="2555946"/>
              <a:ext cx="1715888" cy="634973"/>
            </a:xfrm>
            <a:custGeom>
              <a:avLst/>
              <a:gdLst>
                <a:gd name="connsiteX0" fmla="*/ 1361381 w 1361380"/>
                <a:gd name="connsiteY0" fmla="*/ 251893 h 503786"/>
                <a:gd name="connsiteX1" fmla="*/ 680690 w 1361380"/>
                <a:gd name="connsiteY1" fmla="*/ 503786 h 503786"/>
                <a:gd name="connsiteX2" fmla="*/ 0 w 1361380"/>
                <a:gd name="connsiteY2" fmla="*/ 251893 h 503786"/>
                <a:gd name="connsiteX3" fmla="*/ 680690 w 1361380"/>
                <a:gd name="connsiteY3" fmla="*/ 0 h 503786"/>
                <a:gd name="connsiteX4" fmla="*/ 1361381 w 1361380"/>
                <a:gd name="connsiteY4" fmla="*/ 251893 h 503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380" h="503786">
                  <a:moveTo>
                    <a:pt x="1361381" y="251893"/>
                  </a:moveTo>
                  <a:cubicBezTo>
                    <a:pt x="1361381" y="391010"/>
                    <a:pt x="1056625" y="503786"/>
                    <a:pt x="680690" y="503786"/>
                  </a:cubicBezTo>
                  <a:cubicBezTo>
                    <a:pt x="304755" y="503786"/>
                    <a:pt x="0" y="391010"/>
                    <a:pt x="0" y="251893"/>
                  </a:cubicBezTo>
                  <a:cubicBezTo>
                    <a:pt x="0" y="112776"/>
                    <a:pt x="304755" y="0"/>
                    <a:pt x="680690" y="0"/>
                  </a:cubicBezTo>
                  <a:cubicBezTo>
                    <a:pt x="1056625" y="0"/>
                    <a:pt x="1361381" y="112776"/>
                    <a:pt x="1361381" y="251893"/>
                  </a:cubicBezTo>
                  <a:close/>
                </a:path>
              </a:pathLst>
            </a:custGeom>
            <a:solidFill>
              <a:schemeClr val="accent3">
                <a:lumMod val="20000"/>
                <a:lumOff val="80000"/>
              </a:schemeClr>
            </a:solidFill>
            <a:ln w="3289" cap="flat">
              <a:noFill/>
              <a:prstDash val="solid"/>
              <a:miter/>
            </a:ln>
          </p:spPr>
          <p:txBody>
            <a:bodyPr rtlCol="0" anchor="ctr"/>
            <a:lstStyle/>
            <a:p>
              <a:endParaRPr lang="en-US" dirty="0"/>
            </a:p>
          </p:txBody>
        </p:sp>
        <p:sp>
          <p:nvSpPr>
            <p:cNvPr id="15" name="TextBox 14">
              <a:extLst>
                <a:ext uri="{FF2B5EF4-FFF2-40B4-BE49-F238E27FC236}">
                  <a16:creationId xmlns:a16="http://schemas.microsoft.com/office/drawing/2014/main" id="{C6BC2204-D0EE-FE6C-6042-0CD61D169E62}"/>
                </a:ext>
              </a:extLst>
            </p:cNvPr>
            <p:cNvSpPr txBox="1"/>
            <p:nvPr/>
          </p:nvSpPr>
          <p:spPr>
            <a:xfrm>
              <a:off x="9484795" y="4203045"/>
              <a:ext cx="1549691" cy="400110"/>
            </a:xfrm>
            <a:prstGeom prst="rect">
              <a:avLst/>
            </a:prstGeom>
            <a:noFill/>
          </p:spPr>
          <p:txBody>
            <a:bodyPr wrap="square">
              <a:spAutoFit/>
            </a:bodyPr>
            <a:lstStyle/>
            <a:p>
              <a:pPr algn="ctr"/>
              <a:r>
                <a:rPr lang="en-US" sz="2000" b="1" dirty="0">
                  <a:solidFill>
                    <a:schemeClr val="accent3">
                      <a:lumMod val="50000"/>
                    </a:schemeClr>
                  </a:solidFill>
                  <a:latin typeface="Lora" pitchFamily="2" charset="0"/>
                </a:rPr>
                <a:t>Exit</a:t>
              </a:r>
            </a:p>
          </p:txBody>
        </p:sp>
        <p:sp>
          <p:nvSpPr>
            <p:cNvPr id="16" name="TextBox 15">
              <a:extLst>
                <a:ext uri="{FF2B5EF4-FFF2-40B4-BE49-F238E27FC236}">
                  <a16:creationId xmlns:a16="http://schemas.microsoft.com/office/drawing/2014/main" id="{CC3438B1-9CBD-E32F-1FD0-7F236D2D8F60}"/>
                </a:ext>
              </a:extLst>
            </p:cNvPr>
            <p:cNvSpPr txBox="1"/>
            <p:nvPr/>
          </p:nvSpPr>
          <p:spPr>
            <a:xfrm>
              <a:off x="9180364" y="4647592"/>
              <a:ext cx="2158552" cy="2195473"/>
            </a:xfrm>
            <a:prstGeom prst="rect">
              <a:avLst/>
            </a:prstGeom>
            <a:noFill/>
          </p:spPr>
          <p:txBody>
            <a:bodyPr wrap="square">
              <a:spAutoFit/>
            </a:bodyPr>
            <a:lstStyle/>
            <a:p>
              <a:pPr algn="ctr" fontAlgn="base">
                <a:lnSpc>
                  <a:spcPct val="114000"/>
                </a:lnSpc>
                <a:spcBef>
                  <a:spcPct val="0"/>
                </a:spcBef>
                <a:spcAft>
                  <a:spcPct val="0"/>
                </a:spcAft>
              </a:pPr>
              <a:r>
                <a:rPr lang="en-US" sz="1400" b="1" dirty="0">
                  <a:solidFill>
                    <a:schemeClr val="tx1">
                      <a:lumMod val="85000"/>
                      <a:lumOff val="15000"/>
                    </a:schemeClr>
                  </a:solidFill>
                  <a:latin typeface="Montserrat" panose="00000500000000000000" pitchFamily="2" charset="0"/>
                </a:rPr>
                <a:t>If one or more firms quit the Network, it will not deprive the remaining firms from doing the  </a:t>
              </a:r>
              <a:r>
                <a:rPr lang="en-IN" sz="1400" b="1" dirty="0">
                  <a:solidFill>
                    <a:schemeClr val="tx1">
                      <a:lumMod val="85000"/>
                      <a:lumOff val="15000"/>
                    </a:schemeClr>
                  </a:solidFill>
                  <a:latin typeface="Montserrat" panose="00000500000000000000" pitchFamily="2" charset="0"/>
                </a:rPr>
                <a:t>work they have already secured by virtue of Network.</a:t>
              </a:r>
              <a:endParaRPr lang="en-US" sz="1400" b="1" dirty="0">
                <a:solidFill>
                  <a:schemeClr val="tx1">
                    <a:lumMod val="85000"/>
                    <a:lumOff val="15000"/>
                  </a:schemeClr>
                </a:solidFill>
                <a:latin typeface="Montserrat" panose="00000500000000000000" pitchFamily="2"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900" b="0" i="0" u="none" strike="noStrike" cap="none" normalizeH="0" baseline="0" dirty="0">
                <a:ln>
                  <a:noFill/>
                </a:ln>
                <a:solidFill>
                  <a:schemeClr val="tx1">
                    <a:lumMod val="75000"/>
                    <a:lumOff val="25000"/>
                  </a:schemeClr>
                </a:solidFill>
                <a:effectLst/>
                <a:latin typeface="Lora" pitchFamily="2" charset="0"/>
              </a:endParaRPr>
            </a:p>
          </p:txBody>
        </p:sp>
        <p:grpSp>
          <p:nvGrpSpPr>
            <p:cNvPr id="17" name="Group 16">
              <a:extLst>
                <a:ext uri="{FF2B5EF4-FFF2-40B4-BE49-F238E27FC236}">
                  <a16:creationId xmlns:a16="http://schemas.microsoft.com/office/drawing/2014/main" id="{19C64C3B-27D3-2C99-E032-EF0B09B20A55}"/>
                </a:ext>
              </a:extLst>
            </p:cNvPr>
            <p:cNvGrpSpPr/>
            <p:nvPr/>
          </p:nvGrpSpPr>
          <p:grpSpPr>
            <a:xfrm>
              <a:off x="7391732" y="5038901"/>
              <a:ext cx="167207" cy="409596"/>
              <a:chOff x="5212340" y="5200188"/>
              <a:chExt cx="146216" cy="358175"/>
            </a:xfrm>
            <a:solidFill>
              <a:schemeClr val="tx1"/>
            </a:solidFill>
          </p:grpSpPr>
          <p:sp>
            <p:nvSpPr>
              <p:cNvPr id="46" name="Freeform: Shape 45">
                <a:extLst>
                  <a:ext uri="{FF2B5EF4-FFF2-40B4-BE49-F238E27FC236}">
                    <a16:creationId xmlns:a16="http://schemas.microsoft.com/office/drawing/2014/main" id="{A0626E82-F1D6-09D4-BA79-653EF4865C7C}"/>
                  </a:ext>
                </a:extLst>
              </p:cNvPr>
              <p:cNvSpPr/>
              <p:nvPr/>
            </p:nvSpPr>
            <p:spPr>
              <a:xfrm>
                <a:off x="5285448" y="5200188"/>
                <a:ext cx="3627" cy="240330"/>
              </a:xfrm>
              <a:custGeom>
                <a:avLst/>
                <a:gdLst>
                  <a:gd name="connsiteX0" fmla="*/ 0 w 3291"/>
                  <a:gd name="connsiteY0" fmla="*/ 0 h 218052"/>
                  <a:gd name="connsiteX1" fmla="*/ 0 w 3291"/>
                  <a:gd name="connsiteY1" fmla="*/ 218053 h 218052"/>
                </a:gdLst>
                <a:ahLst/>
                <a:cxnLst>
                  <a:cxn ang="0">
                    <a:pos x="connsiteX0" y="connsiteY0"/>
                  </a:cxn>
                  <a:cxn ang="0">
                    <a:pos x="connsiteX1" y="connsiteY1"/>
                  </a:cxn>
                </a:cxnLst>
                <a:rect l="l" t="t" r="r" b="b"/>
                <a:pathLst>
                  <a:path w="3291" h="218052">
                    <a:moveTo>
                      <a:pt x="0" y="0"/>
                    </a:moveTo>
                    <a:lnTo>
                      <a:pt x="0" y="218053"/>
                    </a:lnTo>
                  </a:path>
                </a:pathLst>
              </a:custGeom>
              <a:grpFill/>
              <a:ln w="17892" cap="flat">
                <a:solidFill>
                  <a:srgbClr val="231F20"/>
                </a:solid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C8A78B04-B273-764A-9C41-579C40DF2DF5}"/>
                  </a:ext>
                </a:extLst>
              </p:cNvPr>
              <p:cNvSpPr/>
              <p:nvPr/>
            </p:nvSpPr>
            <p:spPr>
              <a:xfrm>
                <a:off x="5212340" y="5385081"/>
                <a:ext cx="146216" cy="173282"/>
              </a:xfrm>
              <a:custGeom>
                <a:avLst/>
                <a:gdLst>
                  <a:gd name="connsiteX0" fmla="*/ 0 w 132662"/>
                  <a:gd name="connsiteY0" fmla="*/ 0 h 157219"/>
                  <a:gd name="connsiteX1" fmla="*/ 66331 w 132662"/>
                  <a:gd name="connsiteY1" fmla="*/ 28178 h 157219"/>
                  <a:gd name="connsiteX2" fmla="*/ 132662 w 132662"/>
                  <a:gd name="connsiteY2" fmla="*/ 0 h 157219"/>
                  <a:gd name="connsiteX3" fmla="*/ 66331 w 132662"/>
                  <a:gd name="connsiteY3" fmla="*/ 157219 h 157219"/>
                  <a:gd name="connsiteX4" fmla="*/ 0 w 132662"/>
                  <a:gd name="connsiteY4" fmla="*/ 0 h 157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662" h="157219">
                    <a:moveTo>
                      <a:pt x="0" y="0"/>
                    </a:moveTo>
                    <a:lnTo>
                      <a:pt x="66331" y="28178"/>
                    </a:lnTo>
                    <a:lnTo>
                      <a:pt x="132662" y="0"/>
                    </a:lnTo>
                    <a:lnTo>
                      <a:pt x="66331" y="157219"/>
                    </a:lnTo>
                    <a:lnTo>
                      <a:pt x="0" y="0"/>
                    </a:lnTo>
                    <a:close/>
                  </a:path>
                </a:pathLst>
              </a:custGeom>
              <a:grpFill/>
              <a:ln w="3289" cap="flat">
                <a:noFill/>
                <a:prstDash val="solid"/>
                <a:miter/>
              </a:ln>
            </p:spPr>
            <p:txBody>
              <a:bodyPr rtlCol="0" anchor="ctr"/>
              <a:lstStyle/>
              <a:p>
                <a:endParaRPr lang="en-US"/>
              </a:p>
            </p:txBody>
          </p:sp>
        </p:grpSp>
        <p:sp>
          <p:nvSpPr>
            <p:cNvPr id="18" name="Freeform: Shape 17">
              <a:extLst>
                <a:ext uri="{FF2B5EF4-FFF2-40B4-BE49-F238E27FC236}">
                  <a16:creationId xmlns:a16="http://schemas.microsoft.com/office/drawing/2014/main" id="{A70F5EA9-ED06-50B2-8C3F-7CC6D495939D}"/>
                </a:ext>
              </a:extLst>
            </p:cNvPr>
            <p:cNvSpPr/>
            <p:nvPr/>
          </p:nvSpPr>
          <p:spPr>
            <a:xfrm>
              <a:off x="6581626" y="4212157"/>
              <a:ext cx="1794638" cy="846120"/>
            </a:xfrm>
            <a:custGeom>
              <a:avLst/>
              <a:gdLst>
                <a:gd name="connsiteX0" fmla="*/ -200 w 1423860"/>
                <a:gd name="connsiteY0" fmla="*/ -304 h 671309"/>
                <a:gd name="connsiteX1" fmla="*/ -200 w 1423860"/>
                <a:gd name="connsiteY1" fmla="*/ 423457 h 671309"/>
                <a:gd name="connsiteX2" fmla="*/ 1150 w 1423860"/>
                <a:gd name="connsiteY2" fmla="*/ 423457 h 671309"/>
                <a:gd name="connsiteX3" fmla="*/ 711731 w 1423860"/>
                <a:gd name="connsiteY3" fmla="*/ 671005 h 671309"/>
                <a:gd name="connsiteX4" fmla="*/ 1422344 w 1423860"/>
                <a:gd name="connsiteY4" fmla="*/ 423457 h 671309"/>
                <a:gd name="connsiteX5" fmla="*/ 1423661 w 1423860"/>
                <a:gd name="connsiteY5" fmla="*/ 423457 h 671309"/>
                <a:gd name="connsiteX6" fmla="*/ 1423661 w 1423860"/>
                <a:gd name="connsiteY6" fmla="*/ -304 h 67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860" h="671309">
                  <a:moveTo>
                    <a:pt x="-200" y="-304"/>
                  </a:moveTo>
                  <a:lnTo>
                    <a:pt x="-200" y="423457"/>
                  </a:lnTo>
                  <a:lnTo>
                    <a:pt x="1150" y="423457"/>
                  </a:lnTo>
                  <a:cubicBezTo>
                    <a:pt x="23337" y="561716"/>
                    <a:pt x="332970" y="671005"/>
                    <a:pt x="711731" y="671005"/>
                  </a:cubicBezTo>
                  <a:cubicBezTo>
                    <a:pt x="1090492" y="671005"/>
                    <a:pt x="1400124" y="561551"/>
                    <a:pt x="1422344" y="423457"/>
                  </a:cubicBezTo>
                  <a:lnTo>
                    <a:pt x="1423661" y="423457"/>
                  </a:lnTo>
                  <a:lnTo>
                    <a:pt x="1423661" y="-304"/>
                  </a:lnTo>
                  <a:close/>
                </a:path>
              </a:pathLst>
            </a:custGeom>
            <a:solidFill>
              <a:schemeClr val="accent2">
                <a:lumMod val="50000"/>
              </a:schemeClr>
            </a:solidFill>
            <a:ln w="3289"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BDC1FE26-4D4A-1B23-0867-6A7BE820AECD}"/>
                </a:ext>
              </a:extLst>
            </p:cNvPr>
            <p:cNvSpPr/>
            <p:nvPr/>
          </p:nvSpPr>
          <p:spPr>
            <a:xfrm>
              <a:off x="6581626" y="3899151"/>
              <a:ext cx="1794638" cy="664099"/>
            </a:xfrm>
            <a:custGeom>
              <a:avLst/>
              <a:gdLst>
                <a:gd name="connsiteX0" fmla="*/ 1423860 w 1423860"/>
                <a:gd name="connsiteY0" fmla="*/ 263448 h 526894"/>
                <a:gd name="connsiteX1" fmla="*/ 711930 w 1423860"/>
                <a:gd name="connsiteY1" fmla="*/ 526895 h 526894"/>
                <a:gd name="connsiteX2" fmla="*/ 0 w 1423860"/>
                <a:gd name="connsiteY2" fmla="*/ 263448 h 526894"/>
                <a:gd name="connsiteX3" fmla="*/ 711930 w 1423860"/>
                <a:gd name="connsiteY3" fmla="*/ 0 h 526894"/>
                <a:gd name="connsiteX4" fmla="*/ 1423860 w 1423860"/>
                <a:gd name="connsiteY4" fmla="*/ 263448 h 526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3860" h="526894">
                  <a:moveTo>
                    <a:pt x="1423860" y="263448"/>
                  </a:moveTo>
                  <a:cubicBezTo>
                    <a:pt x="1423860" y="408946"/>
                    <a:pt x="1105118" y="526895"/>
                    <a:pt x="711930" y="526895"/>
                  </a:cubicBezTo>
                  <a:cubicBezTo>
                    <a:pt x="318742" y="526895"/>
                    <a:pt x="0" y="408946"/>
                    <a:pt x="0" y="263448"/>
                  </a:cubicBezTo>
                  <a:cubicBezTo>
                    <a:pt x="0" y="117949"/>
                    <a:pt x="318742" y="0"/>
                    <a:pt x="711930" y="0"/>
                  </a:cubicBezTo>
                  <a:cubicBezTo>
                    <a:pt x="1105118" y="0"/>
                    <a:pt x="1423860" y="117949"/>
                    <a:pt x="1423860" y="263448"/>
                  </a:cubicBezTo>
                  <a:close/>
                </a:path>
              </a:pathLst>
            </a:custGeom>
            <a:solidFill>
              <a:schemeClr val="accent1">
                <a:lumMod val="60000"/>
                <a:lumOff val="40000"/>
              </a:schemeClr>
            </a:solidFill>
            <a:ln w="328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20" name="Freeform: Shape 19">
              <a:extLst>
                <a:ext uri="{FF2B5EF4-FFF2-40B4-BE49-F238E27FC236}">
                  <a16:creationId xmlns:a16="http://schemas.microsoft.com/office/drawing/2014/main" id="{66E4FEE6-DA86-604B-7425-90FFAB921A65}"/>
                </a:ext>
              </a:extLst>
            </p:cNvPr>
            <p:cNvSpPr/>
            <p:nvPr/>
          </p:nvSpPr>
          <p:spPr>
            <a:xfrm>
              <a:off x="6621000" y="3899151"/>
              <a:ext cx="1715888" cy="634973"/>
            </a:xfrm>
            <a:custGeom>
              <a:avLst/>
              <a:gdLst>
                <a:gd name="connsiteX0" fmla="*/ 1361381 w 1361380"/>
                <a:gd name="connsiteY0" fmla="*/ 251893 h 503786"/>
                <a:gd name="connsiteX1" fmla="*/ 680690 w 1361380"/>
                <a:gd name="connsiteY1" fmla="*/ 503786 h 503786"/>
                <a:gd name="connsiteX2" fmla="*/ 0 w 1361380"/>
                <a:gd name="connsiteY2" fmla="*/ 251893 h 503786"/>
                <a:gd name="connsiteX3" fmla="*/ 680690 w 1361380"/>
                <a:gd name="connsiteY3" fmla="*/ 0 h 503786"/>
                <a:gd name="connsiteX4" fmla="*/ 1361381 w 1361380"/>
                <a:gd name="connsiteY4" fmla="*/ 251893 h 503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380" h="503786">
                  <a:moveTo>
                    <a:pt x="1361381" y="251893"/>
                  </a:moveTo>
                  <a:cubicBezTo>
                    <a:pt x="1361381" y="391010"/>
                    <a:pt x="1056625" y="503786"/>
                    <a:pt x="680690" y="503786"/>
                  </a:cubicBezTo>
                  <a:cubicBezTo>
                    <a:pt x="304755" y="503786"/>
                    <a:pt x="0" y="391010"/>
                    <a:pt x="0" y="251893"/>
                  </a:cubicBezTo>
                  <a:cubicBezTo>
                    <a:pt x="0" y="112776"/>
                    <a:pt x="304755" y="0"/>
                    <a:pt x="680690" y="0"/>
                  </a:cubicBezTo>
                  <a:cubicBezTo>
                    <a:pt x="1056625" y="0"/>
                    <a:pt x="1361381" y="112776"/>
                    <a:pt x="1361381" y="251893"/>
                  </a:cubicBezTo>
                  <a:close/>
                </a:path>
              </a:pathLst>
            </a:custGeom>
            <a:solidFill>
              <a:schemeClr val="accent2">
                <a:lumMod val="20000"/>
                <a:lumOff val="80000"/>
              </a:schemeClr>
            </a:solidFill>
            <a:ln w="3289" cap="flat">
              <a:noFill/>
              <a:prstDash val="solid"/>
              <a:miter/>
            </a:ln>
          </p:spPr>
          <p:txBody>
            <a:bodyPr rtlCol="0" anchor="ctr"/>
            <a:lstStyle/>
            <a:p>
              <a:endParaRPr lang="en-US"/>
            </a:p>
          </p:txBody>
        </p:sp>
        <p:sp>
          <p:nvSpPr>
            <p:cNvPr id="23" name="TextBox 22">
              <a:extLst>
                <a:ext uri="{FF2B5EF4-FFF2-40B4-BE49-F238E27FC236}">
                  <a16:creationId xmlns:a16="http://schemas.microsoft.com/office/drawing/2014/main" id="{C300083F-566D-53DA-A71B-2D3B828460D6}"/>
                </a:ext>
              </a:extLst>
            </p:cNvPr>
            <p:cNvSpPr txBox="1"/>
            <p:nvPr/>
          </p:nvSpPr>
          <p:spPr>
            <a:xfrm>
              <a:off x="6651527" y="5494756"/>
              <a:ext cx="1911629" cy="400110"/>
            </a:xfrm>
            <a:prstGeom prst="rect">
              <a:avLst/>
            </a:prstGeom>
            <a:noFill/>
          </p:spPr>
          <p:txBody>
            <a:bodyPr wrap="square">
              <a:spAutoFit/>
            </a:bodyPr>
            <a:lstStyle/>
            <a:p>
              <a:pPr algn="ctr"/>
              <a:r>
                <a:rPr lang="en-US" sz="2000" b="1" dirty="0">
                  <a:solidFill>
                    <a:schemeClr val="accent2">
                      <a:lumMod val="50000"/>
                    </a:schemeClr>
                  </a:solidFill>
                  <a:latin typeface="Lora" pitchFamily="2" charset="0"/>
                </a:rPr>
                <a:t>Empanelment </a:t>
              </a:r>
            </a:p>
          </p:txBody>
        </p:sp>
        <p:sp>
          <p:nvSpPr>
            <p:cNvPr id="24" name="TextBox 23">
              <a:extLst>
                <a:ext uri="{FF2B5EF4-FFF2-40B4-BE49-F238E27FC236}">
                  <a16:creationId xmlns:a16="http://schemas.microsoft.com/office/drawing/2014/main" id="{204E515A-F36D-1154-B80B-3C9C3A465313}"/>
                </a:ext>
              </a:extLst>
            </p:cNvPr>
            <p:cNvSpPr txBox="1"/>
            <p:nvPr/>
          </p:nvSpPr>
          <p:spPr>
            <a:xfrm>
              <a:off x="6264730" y="5989783"/>
              <a:ext cx="2487384" cy="1057662"/>
            </a:xfrm>
            <a:prstGeom prst="rect">
              <a:avLst/>
            </a:prstGeom>
            <a:noFill/>
          </p:spPr>
          <p:txBody>
            <a:bodyPr wrap="square">
              <a:spAutoFit/>
            </a:bodyPr>
            <a:lstStyle/>
            <a:p>
              <a:pPr marR="0" lvl="0" indent="0" algn="ctr" fontAlgn="base">
                <a:lnSpc>
                  <a:spcPct val="114000"/>
                </a:lnSpc>
                <a:spcBef>
                  <a:spcPct val="0"/>
                </a:spcBef>
                <a:spcAft>
                  <a:spcPct val="0"/>
                </a:spcAft>
                <a:buClrTx/>
                <a:buSzTx/>
                <a:buFontTx/>
                <a:buNone/>
                <a:tabLst/>
              </a:pPr>
              <a:r>
                <a:rPr lang="en-IN" sz="1400" b="1" dirty="0">
                  <a:solidFill>
                    <a:schemeClr val="tx1">
                      <a:lumMod val="85000"/>
                      <a:lumOff val="15000"/>
                    </a:schemeClr>
                  </a:solidFill>
                  <a:latin typeface="Montserrat" panose="00000500000000000000" pitchFamily="2" charset="0"/>
                </a:rPr>
                <a:t>All firms in Alliance can apply for empanelment separately as individual firms</a:t>
              </a:r>
              <a:endParaRPr lang="en-US" altLang="en-US" sz="1400" b="1" dirty="0">
                <a:solidFill>
                  <a:schemeClr val="tx1">
                    <a:lumMod val="85000"/>
                    <a:lumOff val="15000"/>
                  </a:schemeClr>
                </a:solidFill>
                <a:latin typeface="Montserrat" panose="00000500000000000000" pitchFamily="2" charset="0"/>
              </a:endParaRPr>
            </a:p>
          </p:txBody>
        </p:sp>
        <p:grpSp>
          <p:nvGrpSpPr>
            <p:cNvPr id="25" name="Group 24">
              <a:extLst>
                <a:ext uri="{FF2B5EF4-FFF2-40B4-BE49-F238E27FC236}">
                  <a16:creationId xmlns:a16="http://schemas.microsoft.com/office/drawing/2014/main" id="{396A3007-422A-3B31-9029-2CA50E6BA82C}"/>
                </a:ext>
              </a:extLst>
            </p:cNvPr>
            <p:cNvGrpSpPr/>
            <p:nvPr/>
          </p:nvGrpSpPr>
          <p:grpSpPr>
            <a:xfrm>
              <a:off x="1853643" y="5016893"/>
              <a:ext cx="167206" cy="409596"/>
              <a:chOff x="1399946" y="5200188"/>
              <a:chExt cx="146215" cy="358175"/>
            </a:xfrm>
            <a:solidFill>
              <a:schemeClr val="tx1"/>
            </a:solidFill>
          </p:grpSpPr>
          <p:sp>
            <p:nvSpPr>
              <p:cNvPr id="44" name="Freeform: Shape 43">
                <a:extLst>
                  <a:ext uri="{FF2B5EF4-FFF2-40B4-BE49-F238E27FC236}">
                    <a16:creationId xmlns:a16="http://schemas.microsoft.com/office/drawing/2014/main" id="{6562BB08-FDC3-4EDC-7656-552DC70142DD}"/>
                  </a:ext>
                </a:extLst>
              </p:cNvPr>
              <p:cNvSpPr/>
              <p:nvPr/>
            </p:nvSpPr>
            <p:spPr>
              <a:xfrm>
                <a:off x="1473054" y="5200188"/>
                <a:ext cx="3627" cy="240330"/>
              </a:xfrm>
              <a:custGeom>
                <a:avLst/>
                <a:gdLst>
                  <a:gd name="connsiteX0" fmla="*/ 0 w 3291"/>
                  <a:gd name="connsiteY0" fmla="*/ 0 h 218052"/>
                  <a:gd name="connsiteX1" fmla="*/ 0 w 3291"/>
                  <a:gd name="connsiteY1" fmla="*/ 218053 h 218052"/>
                </a:gdLst>
                <a:ahLst/>
                <a:cxnLst>
                  <a:cxn ang="0">
                    <a:pos x="connsiteX0" y="connsiteY0"/>
                  </a:cxn>
                  <a:cxn ang="0">
                    <a:pos x="connsiteX1" y="connsiteY1"/>
                  </a:cxn>
                </a:cxnLst>
                <a:rect l="l" t="t" r="r" b="b"/>
                <a:pathLst>
                  <a:path w="3291" h="218052">
                    <a:moveTo>
                      <a:pt x="0" y="0"/>
                    </a:moveTo>
                    <a:lnTo>
                      <a:pt x="0" y="218053"/>
                    </a:lnTo>
                  </a:path>
                </a:pathLst>
              </a:custGeom>
              <a:grpFill/>
              <a:ln w="17892" cap="flat">
                <a:solidFill>
                  <a:srgbClr val="231F20"/>
                </a:solid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BF82B94A-8802-5CC7-798E-CD6F934F0413}"/>
                  </a:ext>
                </a:extLst>
              </p:cNvPr>
              <p:cNvSpPr/>
              <p:nvPr/>
            </p:nvSpPr>
            <p:spPr>
              <a:xfrm>
                <a:off x="1399946" y="5385081"/>
                <a:ext cx="146215" cy="173282"/>
              </a:xfrm>
              <a:custGeom>
                <a:avLst/>
                <a:gdLst>
                  <a:gd name="connsiteX0" fmla="*/ 0 w 132661"/>
                  <a:gd name="connsiteY0" fmla="*/ 0 h 157219"/>
                  <a:gd name="connsiteX1" fmla="*/ 66331 w 132661"/>
                  <a:gd name="connsiteY1" fmla="*/ 28178 h 157219"/>
                  <a:gd name="connsiteX2" fmla="*/ 132662 w 132661"/>
                  <a:gd name="connsiteY2" fmla="*/ 0 h 157219"/>
                  <a:gd name="connsiteX3" fmla="*/ 66331 w 132661"/>
                  <a:gd name="connsiteY3" fmla="*/ 157219 h 157219"/>
                  <a:gd name="connsiteX4" fmla="*/ 0 w 132661"/>
                  <a:gd name="connsiteY4" fmla="*/ 0 h 157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661" h="157219">
                    <a:moveTo>
                      <a:pt x="0" y="0"/>
                    </a:moveTo>
                    <a:lnTo>
                      <a:pt x="66331" y="28178"/>
                    </a:lnTo>
                    <a:lnTo>
                      <a:pt x="132662" y="0"/>
                    </a:lnTo>
                    <a:lnTo>
                      <a:pt x="66331" y="157219"/>
                    </a:lnTo>
                    <a:lnTo>
                      <a:pt x="0" y="0"/>
                    </a:lnTo>
                    <a:close/>
                  </a:path>
                </a:pathLst>
              </a:custGeom>
              <a:grpFill/>
              <a:ln w="3289" cap="flat">
                <a:noFill/>
                <a:prstDash val="solid"/>
                <a:miter/>
              </a:ln>
            </p:spPr>
            <p:txBody>
              <a:bodyPr rtlCol="0" anchor="ctr"/>
              <a:lstStyle/>
              <a:p>
                <a:endParaRPr lang="en-US"/>
              </a:p>
            </p:txBody>
          </p:sp>
        </p:grpSp>
        <p:sp>
          <p:nvSpPr>
            <p:cNvPr id="26" name="Freeform: Shape 25">
              <a:extLst>
                <a:ext uri="{FF2B5EF4-FFF2-40B4-BE49-F238E27FC236}">
                  <a16:creationId xmlns:a16="http://schemas.microsoft.com/office/drawing/2014/main" id="{36758F79-BC9F-6702-93F4-F5219A435F66}"/>
                </a:ext>
              </a:extLst>
            </p:cNvPr>
            <p:cNvSpPr/>
            <p:nvPr/>
          </p:nvSpPr>
          <p:spPr>
            <a:xfrm>
              <a:off x="1091582" y="4190149"/>
              <a:ext cx="1794597" cy="846120"/>
            </a:xfrm>
            <a:custGeom>
              <a:avLst/>
              <a:gdLst>
                <a:gd name="connsiteX0" fmla="*/ -200 w 1423827"/>
                <a:gd name="connsiteY0" fmla="*/ -304 h 671309"/>
                <a:gd name="connsiteX1" fmla="*/ -200 w 1423827"/>
                <a:gd name="connsiteY1" fmla="*/ 423457 h 671309"/>
                <a:gd name="connsiteX2" fmla="*/ 1117 w 1423827"/>
                <a:gd name="connsiteY2" fmla="*/ 423457 h 671309"/>
                <a:gd name="connsiteX3" fmla="*/ 711731 w 1423827"/>
                <a:gd name="connsiteY3" fmla="*/ 671005 h 671309"/>
                <a:gd name="connsiteX4" fmla="*/ 1422311 w 1423827"/>
                <a:gd name="connsiteY4" fmla="*/ 423457 h 671309"/>
                <a:gd name="connsiteX5" fmla="*/ 1423628 w 1423827"/>
                <a:gd name="connsiteY5" fmla="*/ 423457 h 671309"/>
                <a:gd name="connsiteX6" fmla="*/ 1423628 w 1423827"/>
                <a:gd name="connsiteY6" fmla="*/ -304 h 67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827" h="671309">
                  <a:moveTo>
                    <a:pt x="-200" y="-304"/>
                  </a:moveTo>
                  <a:lnTo>
                    <a:pt x="-200" y="423457"/>
                  </a:lnTo>
                  <a:lnTo>
                    <a:pt x="1117" y="423457"/>
                  </a:lnTo>
                  <a:cubicBezTo>
                    <a:pt x="23337" y="561716"/>
                    <a:pt x="332936" y="671005"/>
                    <a:pt x="711731" y="671005"/>
                  </a:cubicBezTo>
                  <a:cubicBezTo>
                    <a:pt x="1090525" y="671005"/>
                    <a:pt x="1400091" y="561551"/>
                    <a:pt x="1422311" y="423457"/>
                  </a:cubicBezTo>
                  <a:lnTo>
                    <a:pt x="1423628" y="423457"/>
                  </a:lnTo>
                  <a:lnTo>
                    <a:pt x="1423628" y="-304"/>
                  </a:lnTo>
                  <a:close/>
                </a:path>
              </a:pathLst>
            </a:custGeom>
            <a:solidFill>
              <a:schemeClr val="accent2">
                <a:lumMod val="50000"/>
              </a:schemeClr>
            </a:solidFill>
            <a:ln w="3289" cap="flat">
              <a:noFill/>
              <a:prstDash val="solid"/>
              <a:miter/>
            </a:ln>
          </p:spPr>
          <p:txBody>
            <a:bodyPr rtlCol="0" anchor="ctr"/>
            <a:lstStyle/>
            <a:p>
              <a:endParaRPr lang="en-US" dirty="0"/>
            </a:p>
          </p:txBody>
        </p:sp>
        <p:sp>
          <p:nvSpPr>
            <p:cNvPr id="27" name="Freeform: Shape 26">
              <a:extLst>
                <a:ext uri="{FF2B5EF4-FFF2-40B4-BE49-F238E27FC236}">
                  <a16:creationId xmlns:a16="http://schemas.microsoft.com/office/drawing/2014/main" id="{784AEE8D-6095-AF62-89B9-180F50F328FA}"/>
                </a:ext>
              </a:extLst>
            </p:cNvPr>
            <p:cNvSpPr/>
            <p:nvPr/>
          </p:nvSpPr>
          <p:spPr>
            <a:xfrm>
              <a:off x="1091584" y="3877143"/>
              <a:ext cx="1794638" cy="664099"/>
            </a:xfrm>
            <a:custGeom>
              <a:avLst/>
              <a:gdLst>
                <a:gd name="connsiteX0" fmla="*/ 1423860 w 1423860"/>
                <a:gd name="connsiteY0" fmla="*/ 263448 h 526894"/>
                <a:gd name="connsiteX1" fmla="*/ 711930 w 1423860"/>
                <a:gd name="connsiteY1" fmla="*/ 526895 h 526894"/>
                <a:gd name="connsiteX2" fmla="*/ 0 w 1423860"/>
                <a:gd name="connsiteY2" fmla="*/ 263448 h 526894"/>
                <a:gd name="connsiteX3" fmla="*/ 711930 w 1423860"/>
                <a:gd name="connsiteY3" fmla="*/ 0 h 526894"/>
                <a:gd name="connsiteX4" fmla="*/ 1423860 w 1423860"/>
                <a:gd name="connsiteY4" fmla="*/ 263448 h 526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3860" h="526894">
                  <a:moveTo>
                    <a:pt x="1423860" y="263448"/>
                  </a:moveTo>
                  <a:cubicBezTo>
                    <a:pt x="1423860" y="408946"/>
                    <a:pt x="1105119" y="526895"/>
                    <a:pt x="711930" y="526895"/>
                  </a:cubicBezTo>
                  <a:cubicBezTo>
                    <a:pt x="318742" y="526895"/>
                    <a:pt x="0" y="408946"/>
                    <a:pt x="0" y="263448"/>
                  </a:cubicBezTo>
                  <a:cubicBezTo>
                    <a:pt x="0" y="117949"/>
                    <a:pt x="318742" y="0"/>
                    <a:pt x="711930" y="0"/>
                  </a:cubicBezTo>
                  <a:cubicBezTo>
                    <a:pt x="1105118" y="0"/>
                    <a:pt x="1423860" y="117949"/>
                    <a:pt x="1423860" y="263448"/>
                  </a:cubicBezTo>
                  <a:close/>
                </a:path>
              </a:pathLst>
            </a:custGeom>
            <a:solidFill>
              <a:schemeClr val="accent1">
                <a:lumMod val="60000"/>
                <a:lumOff val="40000"/>
              </a:schemeClr>
            </a:solidFill>
            <a:ln w="328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29" name="Freeform: Shape 28">
              <a:extLst>
                <a:ext uri="{FF2B5EF4-FFF2-40B4-BE49-F238E27FC236}">
                  <a16:creationId xmlns:a16="http://schemas.microsoft.com/office/drawing/2014/main" id="{7B36363D-821A-052F-6595-D5BC05800D62}"/>
                </a:ext>
              </a:extLst>
            </p:cNvPr>
            <p:cNvSpPr/>
            <p:nvPr/>
          </p:nvSpPr>
          <p:spPr>
            <a:xfrm>
              <a:off x="1130958" y="3877143"/>
              <a:ext cx="1715888" cy="634973"/>
            </a:xfrm>
            <a:custGeom>
              <a:avLst/>
              <a:gdLst>
                <a:gd name="connsiteX0" fmla="*/ 1361381 w 1361380"/>
                <a:gd name="connsiteY0" fmla="*/ 251893 h 503786"/>
                <a:gd name="connsiteX1" fmla="*/ 680690 w 1361380"/>
                <a:gd name="connsiteY1" fmla="*/ 503786 h 503786"/>
                <a:gd name="connsiteX2" fmla="*/ 0 w 1361380"/>
                <a:gd name="connsiteY2" fmla="*/ 251893 h 503786"/>
                <a:gd name="connsiteX3" fmla="*/ 680690 w 1361380"/>
                <a:gd name="connsiteY3" fmla="*/ 0 h 503786"/>
                <a:gd name="connsiteX4" fmla="*/ 1361381 w 1361380"/>
                <a:gd name="connsiteY4" fmla="*/ 251893 h 503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380" h="503786">
                  <a:moveTo>
                    <a:pt x="1361381" y="251893"/>
                  </a:moveTo>
                  <a:cubicBezTo>
                    <a:pt x="1361381" y="391010"/>
                    <a:pt x="1056625" y="503786"/>
                    <a:pt x="680690" y="503786"/>
                  </a:cubicBezTo>
                  <a:cubicBezTo>
                    <a:pt x="304755" y="503786"/>
                    <a:pt x="0" y="391010"/>
                    <a:pt x="0" y="251893"/>
                  </a:cubicBezTo>
                  <a:cubicBezTo>
                    <a:pt x="0" y="112776"/>
                    <a:pt x="304755" y="0"/>
                    <a:pt x="680690" y="0"/>
                  </a:cubicBezTo>
                  <a:cubicBezTo>
                    <a:pt x="1056625" y="0"/>
                    <a:pt x="1361381" y="112776"/>
                    <a:pt x="1361381" y="251893"/>
                  </a:cubicBezTo>
                  <a:close/>
                </a:path>
              </a:pathLst>
            </a:custGeom>
            <a:solidFill>
              <a:schemeClr val="accent2">
                <a:lumMod val="20000"/>
                <a:lumOff val="80000"/>
              </a:schemeClr>
            </a:solidFill>
            <a:ln w="3289" cap="flat">
              <a:noFill/>
              <a:prstDash val="solid"/>
              <a:miter/>
            </a:ln>
          </p:spPr>
          <p:txBody>
            <a:bodyPr rtlCol="0" anchor="ctr"/>
            <a:lstStyle/>
            <a:p>
              <a:endParaRPr lang="en-US" dirty="0"/>
            </a:p>
          </p:txBody>
        </p:sp>
        <p:sp>
          <p:nvSpPr>
            <p:cNvPr id="31" name="TextBox 30">
              <a:extLst>
                <a:ext uri="{FF2B5EF4-FFF2-40B4-BE49-F238E27FC236}">
                  <a16:creationId xmlns:a16="http://schemas.microsoft.com/office/drawing/2014/main" id="{AD83481B-DD72-CD25-614F-D799CE7C0FAC}"/>
                </a:ext>
              </a:extLst>
            </p:cNvPr>
            <p:cNvSpPr txBox="1"/>
            <p:nvPr/>
          </p:nvSpPr>
          <p:spPr>
            <a:xfrm>
              <a:off x="1230563" y="5424091"/>
              <a:ext cx="1549691" cy="400110"/>
            </a:xfrm>
            <a:prstGeom prst="rect">
              <a:avLst/>
            </a:prstGeom>
            <a:noFill/>
          </p:spPr>
          <p:txBody>
            <a:bodyPr wrap="square">
              <a:spAutoFit/>
            </a:bodyPr>
            <a:lstStyle/>
            <a:p>
              <a:pPr algn="ctr"/>
              <a:r>
                <a:rPr lang="en-US" sz="2000" b="1" dirty="0">
                  <a:solidFill>
                    <a:schemeClr val="accent2">
                      <a:lumMod val="50000"/>
                    </a:schemeClr>
                  </a:solidFill>
                  <a:latin typeface="Lora" pitchFamily="2" charset="0"/>
                </a:rPr>
                <a:t>Name</a:t>
              </a:r>
              <a:r>
                <a:rPr lang="en-US" sz="2000" b="1" dirty="0">
                  <a:solidFill>
                    <a:schemeClr val="accent1"/>
                  </a:solidFill>
                  <a:latin typeface="Lora" pitchFamily="2" charset="0"/>
                </a:rPr>
                <a:t> </a:t>
              </a:r>
            </a:p>
          </p:txBody>
        </p:sp>
        <p:sp>
          <p:nvSpPr>
            <p:cNvPr id="32" name="TextBox 31">
              <a:extLst>
                <a:ext uri="{FF2B5EF4-FFF2-40B4-BE49-F238E27FC236}">
                  <a16:creationId xmlns:a16="http://schemas.microsoft.com/office/drawing/2014/main" id="{F5A7808B-CA32-ADC6-B2EB-BBD03C6A34C0}"/>
                </a:ext>
              </a:extLst>
            </p:cNvPr>
            <p:cNvSpPr txBox="1"/>
            <p:nvPr/>
          </p:nvSpPr>
          <p:spPr>
            <a:xfrm>
              <a:off x="853084" y="5919118"/>
              <a:ext cx="2158552" cy="1704313"/>
            </a:xfrm>
            <a:prstGeom prst="rect">
              <a:avLst/>
            </a:prstGeom>
            <a:noFill/>
          </p:spPr>
          <p:txBody>
            <a:bodyPr wrap="square">
              <a:spAutoFit/>
            </a:bodyPr>
            <a:lstStyle/>
            <a:p>
              <a:pPr marR="0" lvl="0" algn="ctr" fontAlgn="base">
                <a:lnSpc>
                  <a:spcPct val="114000"/>
                </a:lnSpc>
                <a:spcBef>
                  <a:spcPct val="0"/>
                </a:spcBef>
                <a:spcAft>
                  <a:spcPct val="0"/>
                </a:spcAft>
                <a:buClrTx/>
                <a:buSzTx/>
                <a:tabLst/>
              </a:pPr>
              <a:r>
                <a:rPr lang="en-US" altLang="en-US" sz="1400" b="1" dirty="0">
                  <a:solidFill>
                    <a:schemeClr val="tx1">
                      <a:lumMod val="85000"/>
                      <a:lumOff val="15000"/>
                    </a:schemeClr>
                  </a:solidFill>
                  <a:latin typeface="Montserrat" panose="00000500000000000000" pitchFamily="2" charset="0"/>
                </a:rPr>
                <a:t>When four firm come together to form an Alliance, they will add suffix“&amp; Alliance” to their common name </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900" b="0" i="0" u="none" strike="noStrike" cap="none" normalizeH="0" baseline="0" dirty="0">
                <a:ln>
                  <a:noFill/>
                </a:ln>
                <a:solidFill>
                  <a:schemeClr val="tx1">
                    <a:lumMod val="75000"/>
                    <a:lumOff val="25000"/>
                  </a:schemeClr>
                </a:solidFill>
                <a:effectLst/>
                <a:latin typeface="Lora" pitchFamily="2" charset="0"/>
              </a:endParaRPr>
            </a:p>
          </p:txBody>
        </p:sp>
        <p:grpSp>
          <p:nvGrpSpPr>
            <p:cNvPr id="33" name="Group 32">
              <a:extLst>
                <a:ext uri="{FF2B5EF4-FFF2-40B4-BE49-F238E27FC236}">
                  <a16:creationId xmlns:a16="http://schemas.microsoft.com/office/drawing/2014/main" id="{F34E17EB-786F-A2BA-9EE9-079F8C969F35}"/>
                </a:ext>
              </a:extLst>
            </p:cNvPr>
            <p:cNvGrpSpPr/>
            <p:nvPr/>
          </p:nvGrpSpPr>
          <p:grpSpPr>
            <a:xfrm>
              <a:off x="4631066" y="3693689"/>
              <a:ext cx="167206" cy="409596"/>
              <a:chOff x="3306125" y="4023856"/>
              <a:chExt cx="146215" cy="358175"/>
            </a:xfrm>
            <a:solidFill>
              <a:schemeClr val="tx1"/>
            </a:solidFill>
          </p:grpSpPr>
          <p:sp>
            <p:nvSpPr>
              <p:cNvPr id="42" name="Freeform: Shape 41">
                <a:extLst>
                  <a:ext uri="{FF2B5EF4-FFF2-40B4-BE49-F238E27FC236}">
                    <a16:creationId xmlns:a16="http://schemas.microsoft.com/office/drawing/2014/main" id="{435A09AC-A1C7-C245-1B60-975B624D4747}"/>
                  </a:ext>
                </a:extLst>
              </p:cNvPr>
              <p:cNvSpPr/>
              <p:nvPr/>
            </p:nvSpPr>
            <p:spPr>
              <a:xfrm>
                <a:off x="3379234" y="4023856"/>
                <a:ext cx="3627" cy="240330"/>
              </a:xfrm>
              <a:custGeom>
                <a:avLst/>
                <a:gdLst>
                  <a:gd name="connsiteX0" fmla="*/ 0 w 3291"/>
                  <a:gd name="connsiteY0" fmla="*/ 0 h 218052"/>
                  <a:gd name="connsiteX1" fmla="*/ 0 w 3291"/>
                  <a:gd name="connsiteY1" fmla="*/ 218053 h 218052"/>
                </a:gdLst>
                <a:ahLst/>
                <a:cxnLst>
                  <a:cxn ang="0">
                    <a:pos x="connsiteX0" y="connsiteY0"/>
                  </a:cxn>
                  <a:cxn ang="0">
                    <a:pos x="connsiteX1" y="connsiteY1"/>
                  </a:cxn>
                </a:cxnLst>
                <a:rect l="l" t="t" r="r" b="b"/>
                <a:pathLst>
                  <a:path w="3291" h="218052">
                    <a:moveTo>
                      <a:pt x="0" y="0"/>
                    </a:moveTo>
                    <a:lnTo>
                      <a:pt x="0" y="218053"/>
                    </a:lnTo>
                  </a:path>
                </a:pathLst>
              </a:custGeom>
              <a:grpFill/>
              <a:ln w="17892" cap="flat">
                <a:solidFill>
                  <a:srgbClr val="231F20"/>
                </a:solid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C37805F2-CC60-BF64-0A21-17655573F604}"/>
                  </a:ext>
                </a:extLst>
              </p:cNvPr>
              <p:cNvSpPr/>
              <p:nvPr/>
            </p:nvSpPr>
            <p:spPr>
              <a:xfrm>
                <a:off x="3306125" y="4208749"/>
                <a:ext cx="146215" cy="173282"/>
              </a:xfrm>
              <a:custGeom>
                <a:avLst/>
                <a:gdLst>
                  <a:gd name="connsiteX0" fmla="*/ 0 w 132661"/>
                  <a:gd name="connsiteY0" fmla="*/ 0 h 157219"/>
                  <a:gd name="connsiteX1" fmla="*/ 66331 w 132661"/>
                  <a:gd name="connsiteY1" fmla="*/ 28178 h 157219"/>
                  <a:gd name="connsiteX2" fmla="*/ 132662 w 132661"/>
                  <a:gd name="connsiteY2" fmla="*/ 0 h 157219"/>
                  <a:gd name="connsiteX3" fmla="*/ 66331 w 132661"/>
                  <a:gd name="connsiteY3" fmla="*/ 157219 h 157219"/>
                  <a:gd name="connsiteX4" fmla="*/ 0 w 132661"/>
                  <a:gd name="connsiteY4" fmla="*/ 0 h 157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661" h="157219">
                    <a:moveTo>
                      <a:pt x="0" y="0"/>
                    </a:moveTo>
                    <a:lnTo>
                      <a:pt x="66331" y="28178"/>
                    </a:lnTo>
                    <a:lnTo>
                      <a:pt x="132662" y="0"/>
                    </a:lnTo>
                    <a:lnTo>
                      <a:pt x="66331" y="157219"/>
                    </a:lnTo>
                    <a:lnTo>
                      <a:pt x="0" y="0"/>
                    </a:lnTo>
                    <a:close/>
                  </a:path>
                </a:pathLst>
              </a:custGeom>
              <a:grpFill/>
              <a:ln w="3289" cap="flat">
                <a:noFill/>
                <a:prstDash val="solid"/>
                <a:miter/>
              </a:ln>
            </p:spPr>
            <p:txBody>
              <a:bodyPr rtlCol="0" anchor="ctr"/>
              <a:lstStyle/>
              <a:p>
                <a:endParaRPr lang="en-US"/>
              </a:p>
            </p:txBody>
          </p:sp>
        </p:grpSp>
        <p:sp>
          <p:nvSpPr>
            <p:cNvPr id="34" name="Freeform: Shape 33">
              <a:extLst>
                <a:ext uri="{FF2B5EF4-FFF2-40B4-BE49-F238E27FC236}">
                  <a16:creationId xmlns:a16="http://schemas.microsoft.com/office/drawing/2014/main" id="{BF1FFA34-0E5D-7087-E4D0-F00A5C4A2629}"/>
                </a:ext>
              </a:extLst>
            </p:cNvPr>
            <p:cNvSpPr/>
            <p:nvPr/>
          </p:nvSpPr>
          <p:spPr>
            <a:xfrm>
              <a:off x="3845024" y="2865701"/>
              <a:ext cx="1794597" cy="846119"/>
            </a:xfrm>
            <a:custGeom>
              <a:avLst/>
              <a:gdLst>
                <a:gd name="connsiteX0" fmla="*/ -200 w 1423827"/>
                <a:gd name="connsiteY0" fmla="*/ -304 h 671308"/>
                <a:gd name="connsiteX1" fmla="*/ -200 w 1423827"/>
                <a:gd name="connsiteY1" fmla="*/ 423458 h 671308"/>
                <a:gd name="connsiteX2" fmla="*/ 1117 w 1423827"/>
                <a:gd name="connsiteY2" fmla="*/ 423458 h 671308"/>
                <a:gd name="connsiteX3" fmla="*/ 711698 w 1423827"/>
                <a:gd name="connsiteY3" fmla="*/ 671005 h 671308"/>
                <a:gd name="connsiteX4" fmla="*/ 1422311 w 1423827"/>
                <a:gd name="connsiteY4" fmla="*/ 423458 h 671308"/>
                <a:gd name="connsiteX5" fmla="*/ 1423628 w 1423827"/>
                <a:gd name="connsiteY5" fmla="*/ 423458 h 671308"/>
                <a:gd name="connsiteX6" fmla="*/ 1423628 w 1423827"/>
                <a:gd name="connsiteY6" fmla="*/ -304 h 671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827" h="671308">
                  <a:moveTo>
                    <a:pt x="-200" y="-304"/>
                  </a:moveTo>
                  <a:lnTo>
                    <a:pt x="-200" y="423458"/>
                  </a:lnTo>
                  <a:lnTo>
                    <a:pt x="1117" y="423458"/>
                  </a:lnTo>
                  <a:cubicBezTo>
                    <a:pt x="23304" y="561551"/>
                    <a:pt x="332936" y="671005"/>
                    <a:pt x="711698" y="671005"/>
                  </a:cubicBezTo>
                  <a:cubicBezTo>
                    <a:pt x="1090459" y="671005"/>
                    <a:pt x="1400091" y="561551"/>
                    <a:pt x="1422311" y="423458"/>
                  </a:cubicBezTo>
                  <a:lnTo>
                    <a:pt x="1423628" y="423458"/>
                  </a:lnTo>
                  <a:lnTo>
                    <a:pt x="1423628" y="-304"/>
                  </a:lnTo>
                  <a:close/>
                </a:path>
              </a:pathLst>
            </a:custGeom>
            <a:solidFill>
              <a:schemeClr val="accent3"/>
            </a:solidFill>
            <a:ln w="3289" cap="flat">
              <a:noFill/>
              <a:prstDash val="solid"/>
              <a:miter/>
            </a:ln>
          </p:spPr>
          <p:txBody>
            <a:bodyPr rtlCol="0" anchor="ctr"/>
            <a:lstStyle/>
            <a:p>
              <a:endParaRPr lang="en-US" dirty="0"/>
            </a:p>
          </p:txBody>
        </p:sp>
        <p:sp>
          <p:nvSpPr>
            <p:cNvPr id="35" name="Freeform: Shape 34">
              <a:extLst>
                <a:ext uri="{FF2B5EF4-FFF2-40B4-BE49-F238E27FC236}">
                  <a16:creationId xmlns:a16="http://schemas.microsoft.com/office/drawing/2014/main" id="{D5A8C2D1-B346-190C-F3FE-6589CCC8CAAA}"/>
                </a:ext>
              </a:extLst>
            </p:cNvPr>
            <p:cNvSpPr/>
            <p:nvPr/>
          </p:nvSpPr>
          <p:spPr>
            <a:xfrm>
              <a:off x="3845024" y="2552612"/>
              <a:ext cx="1794638" cy="664099"/>
            </a:xfrm>
            <a:custGeom>
              <a:avLst/>
              <a:gdLst>
                <a:gd name="connsiteX0" fmla="*/ 1423860 w 1423860"/>
                <a:gd name="connsiteY0" fmla="*/ 263447 h 526894"/>
                <a:gd name="connsiteX1" fmla="*/ 711930 w 1423860"/>
                <a:gd name="connsiteY1" fmla="*/ 526895 h 526894"/>
                <a:gd name="connsiteX2" fmla="*/ 0 w 1423860"/>
                <a:gd name="connsiteY2" fmla="*/ 263447 h 526894"/>
                <a:gd name="connsiteX3" fmla="*/ 711930 w 1423860"/>
                <a:gd name="connsiteY3" fmla="*/ 0 h 526894"/>
                <a:gd name="connsiteX4" fmla="*/ 1423860 w 1423860"/>
                <a:gd name="connsiteY4" fmla="*/ 263447 h 526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3860" h="526894">
                  <a:moveTo>
                    <a:pt x="1423860" y="263447"/>
                  </a:moveTo>
                  <a:cubicBezTo>
                    <a:pt x="1423860" y="408945"/>
                    <a:pt x="1105118" y="526895"/>
                    <a:pt x="711930" y="526895"/>
                  </a:cubicBezTo>
                  <a:cubicBezTo>
                    <a:pt x="318742" y="526895"/>
                    <a:pt x="0" y="408945"/>
                    <a:pt x="0" y="263447"/>
                  </a:cubicBezTo>
                  <a:cubicBezTo>
                    <a:pt x="0" y="117949"/>
                    <a:pt x="318742" y="0"/>
                    <a:pt x="711930" y="0"/>
                  </a:cubicBezTo>
                  <a:cubicBezTo>
                    <a:pt x="1105118" y="0"/>
                    <a:pt x="1423860" y="117949"/>
                    <a:pt x="1423860" y="263447"/>
                  </a:cubicBezTo>
                  <a:close/>
                </a:path>
              </a:pathLst>
            </a:custGeom>
            <a:solidFill>
              <a:schemeClr val="accent3">
                <a:lumMod val="75000"/>
              </a:schemeClr>
            </a:solidFill>
            <a:ln w="328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36" name="Freeform: Shape 35">
              <a:extLst>
                <a:ext uri="{FF2B5EF4-FFF2-40B4-BE49-F238E27FC236}">
                  <a16:creationId xmlns:a16="http://schemas.microsoft.com/office/drawing/2014/main" id="{F2D880D9-E47E-B241-DE18-73D44432752B}"/>
                </a:ext>
              </a:extLst>
            </p:cNvPr>
            <p:cNvSpPr/>
            <p:nvPr/>
          </p:nvSpPr>
          <p:spPr>
            <a:xfrm>
              <a:off x="3884399" y="2552612"/>
              <a:ext cx="1715888" cy="634973"/>
            </a:xfrm>
            <a:custGeom>
              <a:avLst/>
              <a:gdLst>
                <a:gd name="connsiteX0" fmla="*/ 1361381 w 1361380"/>
                <a:gd name="connsiteY0" fmla="*/ 251893 h 503786"/>
                <a:gd name="connsiteX1" fmla="*/ 680690 w 1361380"/>
                <a:gd name="connsiteY1" fmla="*/ 503786 h 503786"/>
                <a:gd name="connsiteX2" fmla="*/ 0 w 1361380"/>
                <a:gd name="connsiteY2" fmla="*/ 251893 h 503786"/>
                <a:gd name="connsiteX3" fmla="*/ 680690 w 1361380"/>
                <a:gd name="connsiteY3" fmla="*/ 0 h 503786"/>
                <a:gd name="connsiteX4" fmla="*/ 1361381 w 1361380"/>
                <a:gd name="connsiteY4" fmla="*/ 251893 h 503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380" h="503786">
                  <a:moveTo>
                    <a:pt x="1361381" y="251893"/>
                  </a:moveTo>
                  <a:cubicBezTo>
                    <a:pt x="1361381" y="391010"/>
                    <a:pt x="1056626" y="503786"/>
                    <a:pt x="680690" y="503786"/>
                  </a:cubicBezTo>
                  <a:cubicBezTo>
                    <a:pt x="304756" y="503786"/>
                    <a:pt x="0" y="391010"/>
                    <a:pt x="0" y="251893"/>
                  </a:cubicBezTo>
                  <a:cubicBezTo>
                    <a:pt x="0" y="112776"/>
                    <a:pt x="304755" y="0"/>
                    <a:pt x="680690" y="0"/>
                  </a:cubicBezTo>
                  <a:cubicBezTo>
                    <a:pt x="1056625" y="0"/>
                    <a:pt x="1361381" y="112776"/>
                    <a:pt x="1361381" y="251893"/>
                  </a:cubicBezTo>
                  <a:close/>
                </a:path>
              </a:pathLst>
            </a:custGeom>
            <a:solidFill>
              <a:schemeClr val="accent3">
                <a:lumMod val="20000"/>
                <a:lumOff val="80000"/>
              </a:schemeClr>
            </a:solidFill>
            <a:ln w="3289" cap="flat">
              <a:noFill/>
              <a:prstDash val="solid"/>
              <a:miter/>
            </a:ln>
          </p:spPr>
          <p:txBody>
            <a:bodyPr rtlCol="0" anchor="ctr"/>
            <a:lstStyle/>
            <a:p>
              <a:endParaRPr lang="en-US"/>
            </a:p>
          </p:txBody>
        </p:sp>
        <p:sp>
          <p:nvSpPr>
            <p:cNvPr id="38" name="TextBox 37">
              <a:extLst>
                <a:ext uri="{FF2B5EF4-FFF2-40B4-BE49-F238E27FC236}">
                  <a16:creationId xmlns:a16="http://schemas.microsoft.com/office/drawing/2014/main" id="{92A027C7-9909-761C-C247-95208F5EB0D8}"/>
                </a:ext>
              </a:extLst>
            </p:cNvPr>
            <p:cNvSpPr txBox="1"/>
            <p:nvPr/>
          </p:nvSpPr>
          <p:spPr>
            <a:xfrm>
              <a:off x="3769997" y="4149149"/>
              <a:ext cx="1893495" cy="400110"/>
            </a:xfrm>
            <a:prstGeom prst="rect">
              <a:avLst/>
            </a:prstGeom>
            <a:noFill/>
          </p:spPr>
          <p:txBody>
            <a:bodyPr wrap="square">
              <a:spAutoFit/>
            </a:bodyPr>
            <a:lstStyle/>
            <a:p>
              <a:pPr algn="ctr"/>
              <a:r>
                <a:rPr lang="en-US" sz="2000" b="1" dirty="0">
                  <a:solidFill>
                    <a:schemeClr val="accent3">
                      <a:lumMod val="50000"/>
                    </a:schemeClr>
                  </a:solidFill>
                  <a:latin typeface="Lora" pitchFamily="2" charset="0"/>
                </a:rPr>
                <a:t>Registration </a:t>
              </a:r>
            </a:p>
          </p:txBody>
        </p:sp>
        <p:sp>
          <p:nvSpPr>
            <p:cNvPr id="40" name="TextBox 39">
              <a:extLst>
                <a:ext uri="{FF2B5EF4-FFF2-40B4-BE49-F238E27FC236}">
                  <a16:creationId xmlns:a16="http://schemas.microsoft.com/office/drawing/2014/main" id="{136BA8C9-9F9F-0686-66C3-905458BED1D8}"/>
                </a:ext>
              </a:extLst>
            </p:cNvPr>
            <p:cNvSpPr txBox="1"/>
            <p:nvPr/>
          </p:nvSpPr>
          <p:spPr>
            <a:xfrm>
              <a:off x="3628844" y="4644258"/>
              <a:ext cx="2158552" cy="1213153"/>
            </a:xfrm>
            <a:prstGeom prst="rect">
              <a:avLst/>
            </a:prstGeom>
            <a:noFill/>
          </p:spPr>
          <p:txBody>
            <a:bodyPr wrap="square">
              <a:spAutoFit/>
            </a:bodyPr>
            <a:lstStyle/>
            <a:p>
              <a:pPr algn="ctr" fontAlgn="base">
                <a:lnSpc>
                  <a:spcPct val="114000"/>
                </a:lnSpc>
                <a:spcBef>
                  <a:spcPct val="0"/>
                </a:spcBef>
                <a:spcAft>
                  <a:spcPct val="0"/>
                </a:spcAft>
              </a:pPr>
              <a:r>
                <a:rPr lang="en-US" sz="1400" b="1" dirty="0">
                  <a:solidFill>
                    <a:schemeClr val="tx1">
                      <a:lumMod val="85000"/>
                      <a:lumOff val="15000"/>
                    </a:schemeClr>
                  </a:solidFill>
                  <a:latin typeface="Montserrat" panose="00000500000000000000" pitchFamily="2" charset="0"/>
                </a:rPr>
                <a:t>On registration, ICAI will allot unique Alliance Registration Number (ARN).</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900" b="0" i="0" u="none" strike="noStrike" cap="none" normalizeH="0" baseline="0" dirty="0">
                <a:ln>
                  <a:noFill/>
                </a:ln>
                <a:solidFill>
                  <a:schemeClr val="tx1">
                    <a:lumMod val="75000"/>
                    <a:lumOff val="25000"/>
                  </a:schemeClr>
                </a:solidFill>
                <a:effectLst/>
                <a:latin typeface="Lora" pitchFamily="2" charset="0"/>
              </a:endParaRPr>
            </a:p>
          </p:txBody>
        </p:sp>
      </p:grpSp>
      <p:sp>
        <p:nvSpPr>
          <p:cNvPr id="5" name="TextBox 4">
            <a:extLst>
              <a:ext uri="{FF2B5EF4-FFF2-40B4-BE49-F238E27FC236}">
                <a16:creationId xmlns:a16="http://schemas.microsoft.com/office/drawing/2014/main" id="{4674BF4F-45F3-33BE-7197-534BC01B0D65}"/>
              </a:ext>
            </a:extLst>
          </p:cNvPr>
          <p:cNvSpPr txBox="1"/>
          <p:nvPr/>
        </p:nvSpPr>
        <p:spPr>
          <a:xfrm>
            <a:off x="-86264" y="159185"/>
            <a:ext cx="12192000" cy="646331"/>
          </a:xfrm>
          <a:prstGeom prst="rect">
            <a:avLst/>
          </a:prstGeom>
          <a:noFill/>
        </p:spPr>
        <p:txBody>
          <a:bodyPr wrap="square" rtlCol="0">
            <a:spAutoFit/>
          </a:bodyPr>
          <a:lstStyle/>
          <a:p>
            <a:pPr algn="ctr">
              <a:defRPr/>
            </a:pPr>
            <a:r>
              <a:rPr lang="en-US" sz="3600" b="1" dirty="0">
                <a:solidFill>
                  <a:schemeClr val="tx1">
                    <a:lumMod val="95000"/>
                    <a:lumOff val="5000"/>
                  </a:schemeClr>
                </a:solidFill>
                <a:latin typeface="Montserrat" panose="00000500000000000000" pitchFamily="2" charset="0"/>
              </a:rPr>
              <a:t>ALLIANCE MODEL OF NETWORKING</a:t>
            </a:r>
            <a:endParaRPr lang="en-IN" sz="3600" b="1" dirty="0">
              <a:solidFill>
                <a:schemeClr val="tx1">
                  <a:lumMod val="95000"/>
                  <a:lumOff val="5000"/>
                </a:schemeClr>
              </a:solidFill>
              <a:latin typeface="Montserrat" panose="00000500000000000000" pitchFamily="2" charset="0"/>
            </a:endParaRPr>
          </a:p>
        </p:txBody>
      </p:sp>
      <p:sp>
        <p:nvSpPr>
          <p:cNvPr id="57" name="Google Shape;12599;p89">
            <a:extLst>
              <a:ext uri="{FF2B5EF4-FFF2-40B4-BE49-F238E27FC236}">
                <a16:creationId xmlns:a16="http://schemas.microsoft.com/office/drawing/2014/main" id="{817349FE-F37C-5B79-6F55-C55F8A33B3F9}"/>
              </a:ext>
            </a:extLst>
          </p:cNvPr>
          <p:cNvSpPr/>
          <p:nvPr/>
        </p:nvSpPr>
        <p:spPr>
          <a:xfrm>
            <a:off x="7220904" y="2943166"/>
            <a:ext cx="185488" cy="112712"/>
          </a:xfrm>
          <a:custGeom>
            <a:avLst/>
            <a:gdLst/>
            <a:ahLst/>
            <a:cxnLst/>
            <a:rect l="l" t="t" r="r" b="b"/>
            <a:pathLst>
              <a:path w="3372" h="2049" extrusionOk="0">
                <a:moveTo>
                  <a:pt x="977" y="631"/>
                </a:moveTo>
                <a:cubicBezTo>
                  <a:pt x="1166" y="631"/>
                  <a:pt x="1324" y="788"/>
                  <a:pt x="1324" y="977"/>
                </a:cubicBezTo>
                <a:cubicBezTo>
                  <a:pt x="1324" y="1198"/>
                  <a:pt x="1166" y="1355"/>
                  <a:pt x="977" y="1355"/>
                </a:cubicBezTo>
                <a:cubicBezTo>
                  <a:pt x="788" y="1355"/>
                  <a:pt x="631" y="1198"/>
                  <a:pt x="631" y="977"/>
                </a:cubicBezTo>
                <a:cubicBezTo>
                  <a:pt x="631" y="788"/>
                  <a:pt x="788" y="631"/>
                  <a:pt x="977" y="631"/>
                </a:cubicBezTo>
                <a:close/>
                <a:moveTo>
                  <a:pt x="2363" y="631"/>
                </a:moveTo>
                <a:cubicBezTo>
                  <a:pt x="2552" y="631"/>
                  <a:pt x="2710" y="788"/>
                  <a:pt x="2710" y="977"/>
                </a:cubicBezTo>
                <a:cubicBezTo>
                  <a:pt x="2710" y="1198"/>
                  <a:pt x="2552" y="1355"/>
                  <a:pt x="2363" y="1355"/>
                </a:cubicBezTo>
                <a:cubicBezTo>
                  <a:pt x="2174" y="1355"/>
                  <a:pt x="2017" y="1198"/>
                  <a:pt x="2017" y="977"/>
                </a:cubicBezTo>
                <a:cubicBezTo>
                  <a:pt x="2017" y="788"/>
                  <a:pt x="2174" y="631"/>
                  <a:pt x="2363" y="631"/>
                </a:cubicBezTo>
                <a:close/>
                <a:moveTo>
                  <a:pt x="1009" y="1"/>
                </a:moveTo>
                <a:cubicBezTo>
                  <a:pt x="473" y="1"/>
                  <a:pt x="0" y="473"/>
                  <a:pt x="0" y="1040"/>
                </a:cubicBezTo>
                <a:cubicBezTo>
                  <a:pt x="0" y="1576"/>
                  <a:pt x="473" y="2048"/>
                  <a:pt x="1009" y="2048"/>
                </a:cubicBezTo>
                <a:cubicBezTo>
                  <a:pt x="1292" y="2048"/>
                  <a:pt x="1544" y="1922"/>
                  <a:pt x="1702" y="1765"/>
                </a:cubicBezTo>
                <a:cubicBezTo>
                  <a:pt x="1891" y="1922"/>
                  <a:pt x="2111" y="2048"/>
                  <a:pt x="2363" y="2048"/>
                </a:cubicBezTo>
                <a:cubicBezTo>
                  <a:pt x="2899" y="2048"/>
                  <a:pt x="3371" y="1576"/>
                  <a:pt x="3371" y="1040"/>
                </a:cubicBezTo>
                <a:cubicBezTo>
                  <a:pt x="3371" y="442"/>
                  <a:pt x="2899" y="1"/>
                  <a:pt x="2363" y="1"/>
                </a:cubicBezTo>
                <a:cubicBezTo>
                  <a:pt x="2080" y="1"/>
                  <a:pt x="1859" y="127"/>
                  <a:pt x="1702" y="284"/>
                </a:cubicBezTo>
                <a:cubicBezTo>
                  <a:pt x="1481" y="127"/>
                  <a:pt x="1261" y="1"/>
                  <a:pt x="1009" y="1"/>
                </a:cubicBezTo>
                <a:close/>
              </a:path>
            </a:pathLst>
          </a:custGeom>
          <a:solidFill>
            <a:schemeClr val="accent2">
              <a:lumMod val="50000"/>
            </a:schemeClr>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dirty="0">
              <a:ln>
                <a:noFill/>
              </a:ln>
              <a:solidFill>
                <a:srgbClr val="000000"/>
              </a:solidFill>
              <a:effectLst/>
              <a:uLnTx/>
              <a:uFillTx/>
              <a:latin typeface="Calibri"/>
              <a:ea typeface="+mn-ea"/>
              <a:cs typeface="+mn-cs"/>
            </a:endParaRPr>
          </a:p>
        </p:txBody>
      </p:sp>
      <p:sp>
        <p:nvSpPr>
          <p:cNvPr id="58" name="Google Shape;12600;p89">
            <a:extLst>
              <a:ext uri="{FF2B5EF4-FFF2-40B4-BE49-F238E27FC236}">
                <a16:creationId xmlns:a16="http://schemas.microsoft.com/office/drawing/2014/main" id="{698597A8-2D2F-6DB6-CC7B-658D0448E78E}"/>
              </a:ext>
            </a:extLst>
          </p:cNvPr>
          <p:cNvSpPr/>
          <p:nvPr/>
        </p:nvSpPr>
        <p:spPr>
          <a:xfrm>
            <a:off x="7142902" y="2788923"/>
            <a:ext cx="566751" cy="644753"/>
          </a:xfrm>
          <a:custGeom>
            <a:avLst/>
            <a:gdLst/>
            <a:ahLst/>
            <a:cxnLst/>
            <a:rect l="l" t="t" r="r" b="b"/>
            <a:pathLst>
              <a:path w="10303" h="11721" extrusionOk="0">
                <a:moveTo>
                  <a:pt x="7152" y="694"/>
                </a:moveTo>
                <a:cubicBezTo>
                  <a:pt x="7373" y="694"/>
                  <a:pt x="7530" y="851"/>
                  <a:pt x="7530" y="1040"/>
                </a:cubicBezTo>
                <a:lnTo>
                  <a:pt x="7530" y="1418"/>
                </a:lnTo>
                <a:lnTo>
                  <a:pt x="662" y="1418"/>
                </a:lnTo>
                <a:lnTo>
                  <a:pt x="662" y="1040"/>
                </a:lnTo>
                <a:cubicBezTo>
                  <a:pt x="694" y="851"/>
                  <a:pt x="851" y="694"/>
                  <a:pt x="1009" y="694"/>
                </a:cubicBezTo>
                <a:close/>
                <a:moveTo>
                  <a:pt x="7562" y="2111"/>
                </a:moveTo>
                <a:lnTo>
                  <a:pt x="7562" y="3403"/>
                </a:lnTo>
                <a:lnTo>
                  <a:pt x="7247" y="3088"/>
                </a:lnTo>
                <a:cubicBezTo>
                  <a:pt x="7042" y="2883"/>
                  <a:pt x="6784" y="2792"/>
                  <a:pt x="6528" y="2792"/>
                </a:cubicBezTo>
                <a:cubicBezTo>
                  <a:pt x="5999" y="2792"/>
                  <a:pt x="5483" y="3186"/>
                  <a:pt x="5483" y="3781"/>
                </a:cubicBezTo>
                <a:cubicBezTo>
                  <a:pt x="5483" y="4065"/>
                  <a:pt x="5577" y="4348"/>
                  <a:pt x="5798" y="4506"/>
                </a:cubicBezTo>
                <a:lnTo>
                  <a:pt x="6774" y="5482"/>
                </a:lnTo>
                <a:lnTo>
                  <a:pt x="1009" y="5482"/>
                </a:lnTo>
                <a:cubicBezTo>
                  <a:pt x="995" y="5485"/>
                  <a:pt x="982" y="5486"/>
                  <a:pt x="968" y="5486"/>
                </a:cubicBezTo>
                <a:cubicBezTo>
                  <a:pt x="825" y="5486"/>
                  <a:pt x="694" y="5340"/>
                  <a:pt x="694" y="5167"/>
                </a:cubicBezTo>
                <a:lnTo>
                  <a:pt x="694" y="2111"/>
                </a:lnTo>
                <a:close/>
                <a:moveTo>
                  <a:pt x="8160" y="2584"/>
                </a:moveTo>
                <a:lnTo>
                  <a:pt x="9200" y="3624"/>
                </a:lnTo>
                <a:cubicBezTo>
                  <a:pt x="9421" y="3844"/>
                  <a:pt x="9515" y="4065"/>
                  <a:pt x="9515" y="4348"/>
                </a:cubicBezTo>
                <a:lnTo>
                  <a:pt x="9515" y="6900"/>
                </a:lnTo>
                <a:cubicBezTo>
                  <a:pt x="9515" y="7373"/>
                  <a:pt x="9358" y="7845"/>
                  <a:pt x="9043" y="8192"/>
                </a:cubicBezTo>
                <a:lnTo>
                  <a:pt x="5955" y="8192"/>
                </a:lnTo>
                <a:cubicBezTo>
                  <a:pt x="5640" y="7845"/>
                  <a:pt x="5483" y="7373"/>
                  <a:pt x="5483" y="6900"/>
                </a:cubicBezTo>
                <a:lnTo>
                  <a:pt x="5483" y="6144"/>
                </a:lnTo>
                <a:lnTo>
                  <a:pt x="6837" y="6144"/>
                </a:lnTo>
                <a:lnTo>
                  <a:pt x="6837" y="6207"/>
                </a:lnTo>
                <a:cubicBezTo>
                  <a:pt x="6837" y="6585"/>
                  <a:pt x="6900" y="6932"/>
                  <a:pt x="7089" y="7373"/>
                </a:cubicBezTo>
                <a:cubicBezTo>
                  <a:pt x="7135" y="7487"/>
                  <a:pt x="7263" y="7568"/>
                  <a:pt x="7403" y="7568"/>
                </a:cubicBezTo>
                <a:cubicBezTo>
                  <a:pt x="7455" y="7568"/>
                  <a:pt x="7510" y="7556"/>
                  <a:pt x="7562" y="7530"/>
                </a:cubicBezTo>
                <a:cubicBezTo>
                  <a:pt x="7719" y="7467"/>
                  <a:pt x="7782" y="7247"/>
                  <a:pt x="7719" y="7058"/>
                </a:cubicBezTo>
                <a:cubicBezTo>
                  <a:pt x="7593" y="6774"/>
                  <a:pt x="7530" y="6522"/>
                  <a:pt x="7530" y="6239"/>
                </a:cubicBezTo>
                <a:lnTo>
                  <a:pt x="7530" y="5451"/>
                </a:lnTo>
                <a:cubicBezTo>
                  <a:pt x="7530" y="5356"/>
                  <a:pt x="7467" y="5262"/>
                  <a:pt x="7404" y="5199"/>
                </a:cubicBezTo>
                <a:lnTo>
                  <a:pt x="6207" y="4033"/>
                </a:lnTo>
                <a:cubicBezTo>
                  <a:pt x="6018" y="3844"/>
                  <a:pt x="6144" y="3435"/>
                  <a:pt x="6459" y="3435"/>
                </a:cubicBezTo>
                <a:cubicBezTo>
                  <a:pt x="6522" y="3435"/>
                  <a:pt x="6648" y="3466"/>
                  <a:pt x="6680" y="3561"/>
                </a:cubicBezTo>
                <a:lnTo>
                  <a:pt x="8255" y="5136"/>
                </a:lnTo>
                <a:cubicBezTo>
                  <a:pt x="8318" y="5199"/>
                  <a:pt x="8413" y="5230"/>
                  <a:pt x="8503" y="5230"/>
                </a:cubicBezTo>
                <a:cubicBezTo>
                  <a:pt x="8594" y="5230"/>
                  <a:pt x="8680" y="5199"/>
                  <a:pt x="8728" y="5136"/>
                </a:cubicBezTo>
                <a:cubicBezTo>
                  <a:pt x="8854" y="5010"/>
                  <a:pt x="8854" y="4789"/>
                  <a:pt x="8728" y="4663"/>
                </a:cubicBezTo>
                <a:lnTo>
                  <a:pt x="8160" y="4065"/>
                </a:lnTo>
                <a:lnTo>
                  <a:pt x="8160" y="2584"/>
                </a:lnTo>
                <a:close/>
                <a:moveTo>
                  <a:pt x="9295" y="8948"/>
                </a:moveTo>
                <a:cubicBezTo>
                  <a:pt x="9484" y="8948"/>
                  <a:pt x="9641" y="9105"/>
                  <a:pt x="9641" y="9295"/>
                </a:cubicBezTo>
                <a:lnTo>
                  <a:pt x="9641" y="10996"/>
                </a:lnTo>
                <a:lnTo>
                  <a:pt x="5514" y="10996"/>
                </a:lnTo>
                <a:lnTo>
                  <a:pt x="5514" y="9295"/>
                </a:lnTo>
                <a:cubicBezTo>
                  <a:pt x="5514" y="9105"/>
                  <a:pt x="5672" y="8948"/>
                  <a:pt x="5861" y="8948"/>
                </a:cubicBezTo>
                <a:close/>
                <a:moveTo>
                  <a:pt x="1009" y="1"/>
                </a:moveTo>
                <a:cubicBezTo>
                  <a:pt x="473" y="1"/>
                  <a:pt x="1" y="473"/>
                  <a:pt x="1" y="1040"/>
                </a:cubicBezTo>
                <a:lnTo>
                  <a:pt x="1" y="5167"/>
                </a:lnTo>
                <a:cubicBezTo>
                  <a:pt x="1" y="5734"/>
                  <a:pt x="473" y="6207"/>
                  <a:pt x="1009" y="6207"/>
                </a:cubicBezTo>
                <a:lnTo>
                  <a:pt x="4789" y="6207"/>
                </a:lnTo>
                <a:lnTo>
                  <a:pt x="4789" y="6932"/>
                </a:lnTo>
                <a:cubicBezTo>
                  <a:pt x="4789" y="7499"/>
                  <a:pt x="4947" y="8003"/>
                  <a:pt x="5231" y="8444"/>
                </a:cubicBezTo>
                <a:cubicBezTo>
                  <a:pt x="4947" y="8633"/>
                  <a:pt x="4789" y="8948"/>
                  <a:pt x="4789" y="9295"/>
                </a:cubicBezTo>
                <a:lnTo>
                  <a:pt x="4789" y="11342"/>
                </a:lnTo>
                <a:cubicBezTo>
                  <a:pt x="4789" y="11563"/>
                  <a:pt x="4947" y="11720"/>
                  <a:pt x="5168" y="11720"/>
                </a:cubicBezTo>
                <a:lnTo>
                  <a:pt x="9956" y="11720"/>
                </a:lnTo>
                <a:cubicBezTo>
                  <a:pt x="10145" y="11720"/>
                  <a:pt x="10303" y="11563"/>
                  <a:pt x="10303" y="11342"/>
                </a:cubicBezTo>
                <a:lnTo>
                  <a:pt x="10303" y="9295"/>
                </a:lnTo>
                <a:cubicBezTo>
                  <a:pt x="10303" y="8948"/>
                  <a:pt x="10114" y="8633"/>
                  <a:pt x="9893" y="8444"/>
                </a:cubicBezTo>
                <a:cubicBezTo>
                  <a:pt x="10177" y="8003"/>
                  <a:pt x="10303" y="7499"/>
                  <a:pt x="10303" y="6932"/>
                </a:cubicBezTo>
                <a:lnTo>
                  <a:pt x="10303" y="4380"/>
                </a:lnTo>
                <a:lnTo>
                  <a:pt x="10271" y="4380"/>
                </a:lnTo>
                <a:cubicBezTo>
                  <a:pt x="10271" y="3907"/>
                  <a:pt x="10082" y="3466"/>
                  <a:pt x="9767" y="3151"/>
                </a:cubicBezTo>
                <a:lnTo>
                  <a:pt x="8224" y="1639"/>
                </a:lnTo>
                <a:lnTo>
                  <a:pt x="8224" y="1040"/>
                </a:lnTo>
                <a:cubicBezTo>
                  <a:pt x="8224" y="473"/>
                  <a:pt x="7751" y="1"/>
                  <a:pt x="7215" y="1"/>
                </a:cubicBezTo>
                <a:close/>
              </a:path>
            </a:pathLst>
          </a:custGeom>
          <a:solidFill>
            <a:schemeClr val="accent2">
              <a:lumMod val="50000"/>
            </a:schemeClr>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dirty="0">
              <a:ln>
                <a:noFill/>
              </a:ln>
              <a:solidFill>
                <a:srgbClr val="000000"/>
              </a:solidFill>
              <a:effectLst/>
              <a:uLnTx/>
              <a:uFillTx/>
              <a:latin typeface="Calibri"/>
              <a:ea typeface="+mn-ea"/>
              <a:cs typeface="+mn-cs"/>
            </a:endParaRPr>
          </a:p>
        </p:txBody>
      </p:sp>
      <p:pic>
        <p:nvPicPr>
          <p:cNvPr id="60" name="Graphic 59" descr="Exit with solid fill">
            <a:extLst>
              <a:ext uri="{FF2B5EF4-FFF2-40B4-BE49-F238E27FC236}">
                <a16:creationId xmlns:a16="http://schemas.microsoft.com/office/drawing/2014/main" id="{D43DBF55-1E27-EC4D-CD02-545EE543849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59852" y="1386560"/>
            <a:ext cx="694398" cy="668619"/>
          </a:xfrm>
          <a:prstGeom prst="rect">
            <a:avLst/>
          </a:prstGeom>
        </p:spPr>
      </p:pic>
      <p:pic>
        <p:nvPicPr>
          <p:cNvPr id="62" name="Graphic 61" descr="Clipboard with solid fill">
            <a:extLst>
              <a:ext uri="{FF2B5EF4-FFF2-40B4-BE49-F238E27FC236}">
                <a16:creationId xmlns:a16="http://schemas.microsoft.com/office/drawing/2014/main" id="{47B45F7F-7D82-A7F9-5E49-DD48DDB3B45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438199" y="1376971"/>
            <a:ext cx="608245" cy="664099"/>
          </a:xfrm>
          <a:prstGeom prst="rect">
            <a:avLst/>
          </a:prstGeom>
        </p:spPr>
      </p:pic>
      <p:pic>
        <p:nvPicPr>
          <p:cNvPr id="66" name="Graphic 65" descr="Social network with solid fill">
            <a:extLst>
              <a:ext uri="{FF2B5EF4-FFF2-40B4-BE49-F238E27FC236}">
                <a16:creationId xmlns:a16="http://schemas.microsoft.com/office/drawing/2014/main" id="{34846C32-0DBA-3E72-765B-C39E3003DC4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583084" y="2683337"/>
            <a:ext cx="708324" cy="683342"/>
          </a:xfrm>
          <a:prstGeom prst="rect">
            <a:avLst/>
          </a:prstGeom>
        </p:spPr>
      </p:pic>
      <p:sp>
        <p:nvSpPr>
          <p:cNvPr id="2" name="Freeform: Shape 1">
            <a:extLst>
              <a:ext uri="{FF2B5EF4-FFF2-40B4-BE49-F238E27FC236}">
                <a16:creationId xmlns:a16="http://schemas.microsoft.com/office/drawing/2014/main" id="{3B5D3FE7-FC0B-DC60-F256-59152332FE84}"/>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26</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4949033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B85231-FBA8-E4CB-758C-02242E7C475C}"/>
            </a:ext>
          </a:extLst>
        </p:cNvPr>
        <p:cNvGrpSpPr/>
        <p:nvPr/>
      </p:nvGrpSpPr>
      <p:grpSpPr>
        <a:xfrm>
          <a:off x="0" y="0"/>
          <a:ext cx="0" cy="0"/>
          <a:chOff x="0" y="0"/>
          <a:chExt cx="0" cy="0"/>
        </a:xfrm>
      </p:grpSpPr>
      <p:pic>
        <p:nvPicPr>
          <p:cNvPr id="8" name="Picture 7" descr="A close-up of a person holding a pen&#10;&#10;Description automatically generated">
            <a:extLst>
              <a:ext uri="{FF2B5EF4-FFF2-40B4-BE49-F238E27FC236}">
                <a16:creationId xmlns:a16="http://schemas.microsoft.com/office/drawing/2014/main" id="{FEB8D97A-BAED-7033-3D8D-A9159619F1F3}"/>
              </a:ext>
            </a:extLst>
          </p:cNvPr>
          <p:cNvPicPr>
            <a:picLocks noChangeAspect="1"/>
          </p:cNvPicPr>
          <p:nvPr/>
        </p:nvPicPr>
        <p:blipFill>
          <a:blip r:embed="rId3">
            <a:alphaModFix amt="20000"/>
            <a:extLst>
              <a:ext uri="{28A0092B-C50C-407E-A947-70E740481C1C}">
                <a14:useLocalDpi xmlns:a14="http://schemas.microsoft.com/office/drawing/2010/main" val="0"/>
              </a:ext>
            </a:extLst>
          </a:blip>
          <a:stretch>
            <a:fillRect/>
          </a:stretch>
        </p:blipFill>
        <p:spPr>
          <a:xfrm>
            <a:off x="-17472" y="1"/>
            <a:ext cx="12209471" cy="6858000"/>
          </a:xfrm>
          <a:prstGeom prst="rect">
            <a:avLst/>
          </a:prstGeom>
        </p:spPr>
      </p:pic>
      <p:grpSp>
        <p:nvGrpSpPr>
          <p:cNvPr id="4" name="Group 3">
            <a:extLst>
              <a:ext uri="{FF2B5EF4-FFF2-40B4-BE49-F238E27FC236}">
                <a16:creationId xmlns:a16="http://schemas.microsoft.com/office/drawing/2014/main" id="{63421640-AEE6-E90A-E698-364738BBF5AF}"/>
              </a:ext>
            </a:extLst>
          </p:cNvPr>
          <p:cNvGrpSpPr/>
          <p:nvPr/>
        </p:nvGrpSpPr>
        <p:grpSpPr>
          <a:xfrm>
            <a:off x="680553" y="1684220"/>
            <a:ext cx="10658363" cy="4975902"/>
            <a:chOff x="680553" y="2552612"/>
            <a:chExt cx="10658363" cy="4975902"/>
          </a:xfrm>
        </p:grpSpPr>
        <p:grpSp>
          <p:nvGrpSpPr>
            <p:cNvPr id="7" name="Group 6">
              <a:extLst>
                <a:ext uri="{FF2B5EF4-FFF2-40B4-BE49-F238E27FC236}">
                  <a16:creationId xmlns:a16="http://schemas.microsoft.com/office/drawing/2014/main" id="{D72D831E-156A-6373-E2B6-309A19D616F8}"/>
                </a:ext>
              </a:extLst>
            </p:cNvPr>
            <p:cNvGrpSpPr/>
            <p:nvPr/>
          </p:nvGrpSpPr>
          <p:grpSpPr>
            <a:xfrm>
              <a:off x="10096976" y="3697023"/>
              <a:ext cx="167207" cy="409596"/>
              <a:chOff x="7118555" y="4023856"/>
              <a:chExt cx="146216" cy="358175"/>
            </a:xfrm>
            <a:solidFill>
              <a:schemeClr val="tx1"/>
            </a:solidFill>
          </p:grpSpPr>
          <p:sp>
            <p:nvSpPr>
              <p:cNvPr id="48" name="Freeform: Shape 47">
                <a:extLst>
                  <a:ext uri="{FF2B5EF4-FFF2-40B4-BE49-F238E27FC236}">
                    <a16:creationId xmlns:a16="http://schemas.microsoft.com/office/drawing/2014/main" id="{F93A3431-7589-DCB2-0082-1442F9A948C3}"/>
                  </a:ext>
                </a:extLst>
              </p:cNvPr>
              <p:cNvSpPr/>
              <p:nvPr/>
            </p:nvSpPr>
            <p:spPr>
              <a:xfrm>
                <a:off x="7191663" y="4023856"/>
                <a:ext cx="3627" cy="240330"/>
              </a:xfrm>
              <a:custGeom>
                <a:avLst/>
                <a:gdLst>
                  <a:gd name="connsiteX0" fmla="*/ 0 w 3291"/>
                  <a:gd name="connsiteY0" fmla="*/ 0 h 218052"/>
                  <a:gd name="connsiteX1" fmla="*/ 0 w 3291"/>
                  <a:gd name="connsiteY1" fmla="*/ 218053 h 218052"/>
                </a:gdLst>
                <a:ahLst/>
                <a:cxnLst>
                  <a:cxn ang="0">
                    <a:pos x="connsiteX0" y="connsiteY0"/>
                  </a:cxn>
                  <a:cxn ang="0">
                    <a:pos x="connsiteX1" y="connsiteY1"/>
                  </a:cxn>
                </a:cxnLst>
                <a:rect l="l" t="t" r="r" b="b"/>
                <a:pathLst>
                  <a:path w="3291" h="218052">
                    <a:moveTo>
                      <a:pt x="0" y="0"/>
                    </a:moveTo>
                    <a:lnTo>
                      <a:pt x="0" y="218053"/>
                    </a:lnTo>
                  </a:path>
                </a:pathLst>
              </a:custGeom>
              <a:grpFill/>
              <a:ln w="17892" cap="flat">
                <a:solidFill>
                  <a:srgbClr val="231F20"/>
                </a:solid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CC324521-40BE-29E2-8C65-2FADB892FBB4}"/>
                  </a:ext>
                </a:extLst>
              </p:cNvPr>
              <p:cNvSpPr/>
              <p:nvPr/>
            </p:nvSpPr>
            <p:spPr>
              <a:xfrm>
                <a:off x="7118555" y="4208749"/>
                <a:ext cx="146216" cy="173282"/>
              </a:xfrm>
              <a:custGeom>
                <a:avLst/>
                <a:gdLst>
                  <a:gd name="connsiteX0" fmla="*/ 0 w 132662"/>
                  <a:gd name="connsiteY0" fmla="*/ 0 h 157219"/>
                  <a:gd name="connsiteX1" fmla="*/ 66331 w 132662"/>
                  <a:gd name="connsiteY1" fmla="*/ 28178 h 157219"/>
                  <a:gd name="connsiteX2" fmla="*/ 132662 w 132662"/>
                  <a:gd name="connsiteY2" fmla="*/ 0 h 157219"/>
                  <a:gd name="connsiteX3" fmla="*/ 66331 w 132662"/>
                  <a:gd name="connsiteY3" fmla="*/ 157219 h 157219"/>
                  <a:gd name="connsiteX4" fmla="*/ 0 w 132662"/>
                  <a:gd name="connsiteY4" fmla="*/ 0 h 157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662" h="157219">
                    <a:moveTo>
                      <a:pt x="0" y="0"/>
                    </a:moveTo>
                    <a:lnTo>
                      <a:pt x="66331" y="28178"/>
                    </a:lnTo>
                    <a:lnTo>
                      <a:pt x="132662" y="0"/>
                    </a:lnTo>
                    <a:lnTo>
                      <a:pt x="66331" y="157219"/>
                    </a:lnTo>
                    <a:lnTo>
                      <a:pt x="0" y="0"/>
                    </a:lnTo>
                    <a:close/>
                  </a:path>
                </a:pathLst>
              </a:custGeom>
              <a:grpFill/>
              <a:ln w="3289" cap="flat">
                <a:noFill/>
                <a:prstDash val="solid"/>
                <a:miter/>
              </a:ln>
            </p:spPr>
            <p:txBody>
              <a:bodyPr rtlCol="0" anchor="ctr"/>
              <a:lstStyle/>
              <a:p>
                <a:endParaRPr lang="en-US"/>
              </a:p>
            </p:txBody>
          </p:sp>
        </p:grpSp>
        <p:sp>
          <p:nvSpPr>
            <p:cNvPr id="11" name="Freeform: Shape 10">
              <a:extLst>
                <a:ext uri="{FF2B5EF4-FFF2-40B4-BE49-F238E27FC236}">
                  <a16:creationId xmlns:a16="http://schemas.microsoft.com/office/drawing/2014/main" id="{2481F1C1-D0DA-2C17-3F2A-6526184819E5}"/>
                </a:ext>
              </a:extLst>
            </p:cNvPr>
            <p:cNvSpPr/>
            <p:nvPr/>
          </p:nvSpPr>
          <p:spPr>
            <a:xfrm>
              <a:off x="9262846" y="2869035"/>
              <a:ext cx="1794638" cy="846119"/>
            </a:xfrm>
            <a:custGeom>
              <a:avLst/>
              <a:gdLst>
                <a:gd name="connsiteX0" fmla="*/ -200 w 1423860"/>
                <a:gd name="connsiteY0" fmla="*/ -304 h 671308"/>
                <a:gd name="connsiteX1" fmla="*/ -200 w 1423860"/>
                <a:gd name="connsiteY1" fmla="*/ 423458 h 671308"/>
                <a:gd name="connsiteX2" fmla="*/ 1117 w 1423860"/>
                <a:gd name="connsiteY2" fmla="*/ 423458 h 671308"/>
                <a:gd name="connsiteX3" fmla="*/ 711731 w 1423860"/>
                <a:gd name="connsiteY3" fmla="*/ 671005 h 671308"/>
                <a:gd name="connsiteX4" fmla="*/ 1422344 w 1423860"/>
                <a:gd name="connsiteY4" fmla="*/ 423458 h 671308"/>
                <a:gd name="connsiteX5" fmla="*/ 1423661 w 1423860"/>
                <a:gd name="connsiteY5" fmla="*/ 423458 h 671308"/>
                <a:gd name="connsiteX6" fmla="*/ 1423661 w 1423860"/>
                <a:gd name="connsiteY6" fmla="*/ -304 h 671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860" h="671308">
                  <a:moveTo>
                    <a:pt x="-200" y="-304"/>
                  </a:moveTo>
                  <a:lnTo>
                    <a:pt x="-200" y="423458"/>
                  </a:lnTo>
                  <a:lnTo>
                    <a:pt x="1117" y="423458"/>
                  </a:lnTo>
                  <a:cubicBezTo>
                    <a:pt x="23337" y="561551"/>
                    <a:pt x="332970" y="671005"/>
                    <a:pt x="711731" y="671005"/>
                  </a:cubicBezTo>
                  <a:cubicBezTo>
                    <a:pt x="1090492" y="671005"/>
                    <a:pt x="1400124" y="561551"/>
                    <a:pt x="1422344" y="423458"/>
                  </a:cubicBezTo>
                  <a:lnTo>
                    <a:pt x="1423661" y="423458"/>
                  </a:lnTo>
                  <a:lnTo>
                    <a:pt x="1423661" y="-304"/>
                  </a:lnTo>
                  <a:close/>
                </a:path>
              </a:pathLst>
            </a:custGeom>
            <a:solidFill>
              <a:schemeClr val="accent3"/>
            </a:solidFill>
            <a:ln w="328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Freeform: Shape 11">
              <a:extLst>
                <a:ext uri="{FF2B5EF4-FFF2-40B4-BE49-F238E27FC236}">
                  <a16:creationId xmlns:a16="http://schemas.microsoft.com/office/drawing/2014/main" id="{52182A55-3ED0-A34F-4808-7BDF6FFD6370}"/>
                </a:ext>
              </a:extLst>
            </p:cNvPr>
            <p:cNvSpPr/>
            <p:nvPr/>
          </p:nvSpPr>
          <p:spPr>
            <a:xfrm>
              <a:off x="9262846" y="2555946"/>
              <a:ext cx="1794638" cy="664099"/>
            </a:xfrm>
            <a:custGeom>
              <a:avLst/>
              <a:gdLst>
                <a:gd name="connsiteX0" fmla="*/ 1423860 w 1423860"/>
                <a:gd name="connsiteY0" fmla="*/ 263447 h 526894"/>
                <a:gd name="connsiteX1" fmla="*/ 711930 w 1423860"/>
                <a:gd name="connsiteY1" fmla="*/ 526895 h 526894"/>
                <a:gd name="connsiteX2" fmla="*/ 0 w 1423860"/>
                <a:gd name="connsiteY2" fmla="*/ 263447 h 526894"/>
                <a:gd name="connsiteX3" fmla="*/ 711930 w 1423860"/>
                <a:gd name="connsiteY3" fmla="*/ 0 h 526894"/>
                <a:gd name="connsiteX4" fmla="*/ 1423860 w 1423860"/>
                <a:gd name="connsiteY4" fmla="*/ 263447 h 526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3860" h="526894">
                  <a:moveTo>
                    <a:pt x="1423860" y="263447"/>
                  </a:moveTo>
                  <a:cubicBezTo>
                    <a:pt x="1423860" y="408945"/>
                    <a:pt x="1105118" y="526895"/>
                    <a:pt x="711930" y="526895"/>
                  </a:cubicBezTo>
                  <a:cubicBezTo>
                    <a:pt x="318742" y="526895"/>
                    <a:pt x="0" y="408945"/>
                    <a:pt x="0" y="263447"/>
                  </a:cubicBezTo>
                  <a:cubicBezTo>
                    <a:pt x="0" y="117949"/>
                    <a:pt x="318742" y="0"/>
                    <a:pt x="711930" y="0"/>
                  </a:cubicBezTo>
                  <a:cubicBezTo>
                    <a:pt x="1105118" y="0"/>
                    <a:pt x="1423860" y="117949"/>
                    <a:pt x="1423860" y="263447"/>
                  </a:cubicBezTo>
                  <a:close/>
                </a:path>
              </a:pathLst>
            </a:custGeom>
            <a:solidFill>
              <a:schemeClr val="accent3">
                <a:lumMod val="75000"/>
              </a:schemeClr>
            </a:solidFill>
            <a:ln w="328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13" name="Freeform: Shape 12">
              <a:extLst>
                <a:ext uri="{FF2B5EF4-FFF2-40B4-BE49-F238E27FC236}">
                  <a16:creationId xmlns:a16="http://schemas.microsoft.com/office/drawing/2014/main" id="{E6C9AA0E-54B8-6E7D-DD98-BF16C5B98B2C}"/>
                </a:ext>
              </a:extLst>
            </p:cNvPr>
            <p:cNvSpPr/>
            <p:nvPr/>
          </p:nvSpPr>
          <p:spPr>
            <a:xfrm>
              <a:off x="9302221" y="2555946"/>
              <a:ext cx="1715888" cy="634973"/>
            </a:xfrm>
            <a:custGeom>
              <a:avLst/>
              <a:gdLst>
                <a:gd name="connsiteX0" fmla="*/ 1361381 w 1361380"/>
                <a:gd name="connsiteY0" fmla="*/ 251893 h 503786"/>
                <a:gd name="connsiteX1" fmla="*/ 680690 w 1361380"/>
                <a:gd name="connsiteY1" fmla="*/ 503786 h 503786"/>
                <a:gd name="connsiteX2" fmla="*/ 0 w 1361380"/>
                <a:gd name="connsiteY2" fmla="*/ 251893 h 503786"/>
                <a:gd name="connsiteX3" fmla="*/ 680690 w 1361380"/>
                <a:gd name="connsiteY3" fmla="*/ 0 h 503786"/>
                <a:gd name="connsiteX4" fmla="*/ 1361381 w 1361380"/>
                <a:gd name="connsiteY4" fmla="*/ 251893 h 503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380" h="503786">
                  <a:moveTo>
                    <a:pt x="1361381" y="251893"/>
                  </a:moveTo>
                  <a:cubicBezTo>
                    <a:pt x="1361381" y="391010"/>
                    <a:pt x="1056625" y="503786"/>
                    <a:pt x="680690" y="503786"/>
                  </a:cubicBezTo>
                  <a:cubicBezTo>
                    <a:pt x="304755" y="503786"/>
                    <a:pt x="0" y="391010"/>
                    <a:pt x="0" y="251893"/>
                  </a:cubicBezTo>
                  <a:cubicBezTo>
                    <a:pt x="0" y="112776"/>
                    <a:pt x="304755" y="0"/>
                    <a:pt x="680690" y="0"/>
                  </a:cubicBezTo>
                  <a:cubicBezTo>
                    <a:pt x="1056625" y="0"/>
                    <a:pt x="1361381" y="112776"/>
                    <a:pt x="1361381" y="251893"/>
                  </a:cubicBezTo>
                  <a:close/>
                </a:path>
              </a:pathLst>
            </a:custGeom>
            <a:solidFill>
              <a:schemeClr val="accent3">
                <a:lumMod val="20000"/>
                <a:lumOff val="80000"/>
              </a:schemeClr>
            </a:solidFill>
            <a:ln w="3289" cap="flat">
              <a:noFill/>
              <a:prstDash val="solid"/>
              <a:miter/>
            </a:ln>
          </p:spPr>
          <p:txBody>
            <a:bodyPr rtlCol="0" anchor="ctr"/>
            <a:lstStyle/>
            <a:p>
              <a:endParaRPr lang="en-US" dirty="0"/>
            </a:p>
          </p:txBody>
        </p:sp>
        <p:sp>
          <p:nvSpPr>
            <p:cNvPr id="15" name="TextBox 14">
              <a:extLst>
                <a:ext uri="{FF2B5EF4-FFF2-40B4-BE49-F238E27FC236}">
                  <a16:creationId xmlns:a16="http://schemas.microsoft.com/office/drawing/2014/main" id="{84A95595-9C80-3CAC-0D94-55206109AF6E}"/>
                </a:ext>
              </a:extLst>
            </p:cNvPr>
            <p:cNvSpPr txBox="1"/>
            <p:nvPr/>
          </p:nvSpPr>
          <p:spPr>
            <a:xfrm>
              <a:off x="9484795" y="4203045"/>
              <a:ext cx="1549691" cy="400110"/>
            </a:xfrm>
            <a:prstGeom prst="rect">
              <a:avLst/>
            </a:prstGeom>
            <a:noFill/>
          </p:spPr>
          <p:txBody>
            <a:bodyPr wrap="square">
              <a:spAutoFit/>
            </a:bodyPr>
            <a:lstStyle/>
            <a:p>
              <a:pPr algn="ctr"/>
              <a:r>
                <a:rPr lang="en-US" sz="2000" b="1" dirty="0">
                  <a:solidFill>
                    <a:schemeClr val="accent3">
                      <a:lumMod val="50000"/>
                    </a:schemeClr>
                  </a:solidFill>
                  <a:latin typeface="Lora" pitchFamily="2" charset="0"/>
                </a:rPr>
                <a:t>Exit</a:t>
              </a:r>
            </a:p>
          </p:txBody>
        </p:sp>
        <p:sp>
          <p:nvSpPr>
            <p:cNvPr id="16" name="TextBox 15">
              <a:extLst>
                <a:ext uri="{FF2B5EF4-FFF2-40B4-BE49-F238E27FC236}">
                  <a16:creationId xmlns:a16="http://schemas.microsoft.com/office/drawing/2014/main" id="{8A1B8050-C90D-FCBE-43BD-DFA977E1861F}"/>
                </a:ext>
              </a:extLst>
            </p:cNvPr>
            <p:cNvSpPr txBox="1"/>
            <p:nvPr/>
          </p:nvSpPr>
          <p:spPr>
            <a:xfrm>
              <a:off x="9180364" y="4647592"/>
              <a:ext cx="2158552" cy="2195473"/>
            </a:xfrm>
            <a:prstGeom prst="rect">
              <a:avLst/>
            </a:prstGeom>
            <a:noFill/>
          </p:spPr>
          <p:txBody>
            <a:bodyPr wrap="square">
              <a:spAutoFit/>
            </a:bodyPr>
            <a:lstStyle/>
            <a:p>
              <a:pPr marR="0" lvl="0" indent="0" algn="ctr" fontAlgn="base">
                <a:lnSpc>
                  <a:spcPct val="114000"/>
                </a:lnSpc>
                <a:spcBef>
                  <a:spcPct val="0"/>
                </a:spcBef>
                <a:spcAft>
                  <a:spcPct val="0"/>
                </a:spcAft>
                <a:buClrTx/>
                <a:buSzTx/>
                <a:buFontTx/>
                <a:buNone/>
                <a:tabLst/>
              </a:pPr>
              <a:r>
                <a:rPr lang="en-US" altLang="en-US" sz="1400" b="1" dirty="0">
                  <a:solidFill>
                    <a:schemeClr val="tx1">
                      <a:lumMod val="85000"/>
                      <a:lumOff val="15000"/>
                    </a:schemeClr>
                  </a:solidFill>
                  <a:latin typeface="Montserrat" panose="00000500000000000000" pitchFamily="2" charset="0"/>
                </a:rPr>
                <a:t>If one or more firms quit the Network, it will not deprive the remaining firms from doing the  work they have already secured by virtue of Network.</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900" b="0" i="0" u="none" strike="noStrike" cap="none" normalizeH="0" baseline="0" dirty="0">
                <a:ln>
                  <a:noFill/>
                </a:ln>
                <a:solidFill>
                  <a:schemeClr val="tx1">
                    <a:lumMod val="75000"/>
                    <a:lumOff val="25000"/>
                  </a:schemeClr>
                </a:solidFill>
                <a:effectLst/>
                <a:latin typeface="Lora" pitchFamily="2" charset="0"/>
              </a:endParaRPr>
            </a:p>
          </p:txBody>
        </p:sp>
        <p:grpSp>
          <p:nvGrpSpPr>
            <p:cNvPr id="17" name="Group 16">
              <a:extLst>
                <a:ext uri="{FF2B5EF4-FFF2-40B4-BE49-F238E27FC236}">
                  <a16:creationId xmlns:a16="http://schemas.microsoft.com/office/drawing/2014/main" id="{49DD7927-4400-B956-291B-E73FDE7F0245}"/>
                </a:ext>
              </a:extLst>
            </p:cNvPr>
            <p:cNvGrpSpPr/>
            <p:nvPr/>
          </p:nvGrpSpPr>
          <p:grpSpPr>
            <a:xfrm>
              <a:off x="7391732" y="5038901"/>
              <a:ext cx="167207" cy="409596"/>
              <a:chOff x="5212340" y="5200188"/>
              <a:chExt cx="146216" cy="358175"/>
            </a:xfrm>
            <a:solidFill>
              <a:schemeClr val="tx1"/>
            </a:solidFill>
          </p:grpSpPr>
          <p:sp>
            <p:nvSpPr>
              <p:cNvPr id="46" name="Freeform: Shape 45">
                <a:extLst>
                  <a:ext uri="{FF2B5EF4-FFF2-40B4-BE49-F238E27FC236}">
                    <a16:creationId xmlns:a16="http://schemas.microsoft.com/office/drawing/2014/main" id="{8D574637-1469-C534-6993-364E78FE9A38}"/>
                  </a:ext>
                </a:extLst>
              </p:cNvPr>
              <p:cNvSpPr/>
              <p:nvPr/>
            </p:nvSpPr>
            <p:spPr>
              <a:xfrm>
                <a:off x="5285448" y="5200188"/>
                <a:ext cx="3627" cy="240330"/>
              </a:xfrm>
              <a:custGeom>
                <a:avLst/>
                <a:gdLst>
                  <a:gd name="connsiteX0" fmla="*/ 0 w 3291"/>
                  <a:gd name="connsiteY0" fmla="*/ 0 h 218052"/>
                  <a:gd name="connsiteX1" fmla="*/ 0 w 3291"/>
                  <a:gd name="connsiteY1" fmla="*/ 218053 h 218052"/>
                </a:gdLst>
                <a:ahLst/>
                <a:cxnLst>
                  <a:cxn ang="0">
                    <a:pos x="connsiteX0" y="connsiteY0"/>
                  </a:cxn>
                  <a:cxn ang="0">
                    <a:pos x="connsiteX1" y="connsiteY1"/>
                  </a:cxn>
                </a:cxnLst>
                <a:rect l="l" t="t" r="r" b="b"/>
                <a:pathLst>
                  <a:path w="3291" h="218052">
                    <a:moveTo>
                      <a:pt x="0" y="0"/>
                    </a:moveTo>
                    <a:lnTo>
                      <a:pt x="0" y="218053"/>
                    </a:lnTo>
                  </a:path>
                </a:pathLst>
              </a:custGeom>
              <a:grpFill/>
              <a:ln w="17892" cap="flat">
                <a:solidFill>
                  <a:srgbClr val="231F20"/>
                </a:solid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77EBDB06-5C80-31BF-629E-1782B68942F6}"/>
                  </a:ext>
                </a:extLst>
              </p:cNvPr>
              <p:cNvSpPr/>
              <p:nvPr/>
            </p:nvSpPr>
            <p:spPr>
              <a:xfrm>
                <a:off x="5212340" y="5385081"/>
                <a:ext cx="146216" cy="173282"/>
              </a:xfrm>
              <a:custGeom>
                <a:avLst/>
                <a:gdLst>
                  <a:gd name="connsiteX0" fmla="*/ 0 w 132662"/>
                  <a:gd name="connsiteY0" fmla="*/ 0 h 157219"/>
                  <a:gd name="connsiteX1" fmla="*/ 66331 w 132662"/>
                  <a:gd name="connsiteY1" fmla="*/ 28178 h 157219"/>
                  <a:gd name="connsiteX2" fmla="*/ 132662 w 132662"/>
                  <a:gd name="connsiteY2" fmla="*/ 0 h 157219"/>
                  <a:gd name="connsiteX3" fmla="*/ 66331 w 132662"/>
                  <a:gd name="connsiteY3" fmla="*/ 157219 h 157219"/>
                  <a:gd name="connsiteX4" fmla="*/ 0 w 132662"/>
                  <a:gd name="connsiteY4" fmla="*/ 0 h 157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662" h="157219">
                    <a:moveTo>
                      <a:pt x="0" y="0"/>
                    </a:moveTo>
                    <a:lnTo>
                      <a:pt x="66331" y="28178"/>
                    </a:lnTo>
                    <a:lnTo>
                      <a:pt x="132662" y="0"/>
                    </a:lnTo>
                    <a:lnTo>
                      <a:pt x="66331" y="157219"/>
                    </a:lnTo>
                    <a:lnTo>
                      <a:pt x="0" y="0"/>
                    </a:lnTo>
                    <a:close/>
                  </a:path>
                </a:pathLst>
              </a:custGeom>
              <a:grpFill/>
              <a:ln w="3289" cap="flat">
                <a:noFill/>
                <a:prstDash val="solid"/>
                <a:miter/>
              </a:ln>
            </p:spPr>
            <p:txBody>
              <a:bodyPr rtlCol="0" anchor="ctr"/>
              <a:lstStyle/>
              <a:p>
                <a:endParaRPr lang="en-US"/>
              </a:p>
            </p:txBody>
          </p:sp>
        </p:grpSp>
        <p:sp>
          <p:nvSpPr>
            <p:cNvPr id="18" name="Freeform: Shape 17">
              <a:extLst>
                <a:ext uri="{FF2B5EF4-FFF2-40B4-BE49-F238E27FC236}">
                  <a16:creationId xmlns:a16="http://schemas.microsoft.com/office/drawing/2014/main" id="{8DC7A64C-8FFF-9185-D9D0-9A1BAD920E0D}"/>
                </a:ext>
              </a:extLst>
            </p:cNvPr>
            <p:cNvSpPr/>
            <p:nvPr/>
          </p:nvSpPr>
          <p:spPr>
            <a:xfrm>
              <a:off x="6581626" y="4212157"/>
              <a:ext cx="1794638" cy="846120"/>
            </a:xfrm>
            <a:custGeom>
              <a:avLst/>
              <a:gdLst>
                <a:gd name="connsiteX0" fmla="*/ -200 w 1423860"/>
                <a:gd name="connsiteY0" fmla="*/ -304 h 671309"/>
                <a:gd name="connsiteX1" fmla="*/ -200 w 1423860"/>
                <a:gd name="connsiteY1" fmla="*/ 423457 h 671309"/>
                <a:gd name="connsiteX2" fmla="*/ 1150 w 1423860"/>
                <a:gd name="connsiteY2" fmla="*/ 423457 h 671309"/>
                <a:gd name="connsiteX3" fmla="*/ 711731 w 1423860"/>
                <a:gd name="connsiteY3" fmla="*/ 671005 h 671309"/>
                <a:gd name="connsiteX4" fmla="*/ 1422344 w 1423860"/>
                <a:gd name="connsiteY4" fmla="*/ 423457 h 671309"/>
                <a:gd name="connsiteX5" fmla="*/ 1423661 w 1423860"/>
                <a:gd name="connsiteY5" fmla="*/ 423457 h 671309"/>
                <a:gd name="connsiteX6" fmla="*/ 1423661 w 1423860"/>
                <a:gd name="connsiteY6" fmla="*/ -304 h 67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860" h="671309">
                  <a:moveTo>
                    <a:pt x="-200" y="-304"/>
                  </a:moveTo>
                  <a:lnTo>
                    <a:pt x="-200" y="423457"/>
                  </a:lnTo>
                  <a:lnTo>
                    <a:pt x="1150" y="423457"/>
                  </a:lnTo>
                  <a:cubicBezTo>
                    <a:pt x="23337" y="561716"/>
                    <a:pt x="332970" y="671005"/>
                    <a:pt x="711731" y="671005"/>
                  </a:cubicBezTo>
                  <a:cubicBezTo>
                    <a:pt x="1090492" y="671005"/>
                    <a:pt x="1400124" y="561551"/>
                    <a:pt x="1422344" y="423457"/>
                  </a:cubicBezTo>
                  <a:lnTo>
                    <a:pt x="1423661" y="423457"/>
                  </a:lnTo>
                  <a:lnTo>
                    <a:pt x="1423661" y="-304"/>
                  </a:lnTo>
                  <a:close/>
                </a:path>
              </a:pathLst>
            </a:custGeom>
            <a:solidFill>
              <a:schemeClr val="accent2">
                <a:lumMod val="50000"/>
              </a:schemeClr>
            </a:solidFill>
            <a:ln w="3289"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63DFAC2-EC18-CEAE-1FED-B4A03F760B14}"/>
                </a:ext>
              </a:extLst>
            </p:cNvPr>
            <p:cNvSpPr/>
            <p:nvPr/>
          </p:nvSpPr>
          <p:spPr>
            <a:xfrm>
              <a:off x="6581626" y="3899151"/>
              <a:ext cx="1794638" cy="664099"/>
            </a:xfrm>
            <a:custGeom>
              <a:avLst/>
              <a:gdLst>
                <a:gd name="connsiteX0" fmla="*/ 1423860 w 1423860"/>
                <a:gd name="connsiteY0" fmla="*/ 263448 h 526894"/>
                <a:gd name="connsiteX1" fmla="*/ 711930 w 1423860"/>
                <a:gd name="connsiteY1" fmla="*/ 526895 h 526894"/>
                <a:gd name="connsiteX2" fmla="*/ 0 w 1423860"/>
                <a:gd name="connsiteY2" fmla="*/ 263448 h 526894"/>
                <a:gd name="connsiteX3" fmla="*/ 711930 w 1423860"/>
                <a:gd name="connsiteY3" fmla="*/ 0 h 526894"/>
                <a:gd name="connsiteX4" fmla="*/ 1423860 w 1423860"/>
                <a:gd name="connsiteY4" fmla="*/ 263448 h 526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3860" h="526894">
                  <a:moveTo>
                    <a:pt x="1423860" y="263448"/>
                  </a:moveTo>
                  <a:cubicBezTo>
                    <a:pt x="1423860" y="408946"/>
                    <a:pt x="1105118" y="526895"/>
                    <a:pt x="711930" y="526895"/>
                  </a:cubicBezTo>
                  <a:cubicBezTo>
                    <a:pt x="318742" y="526895"/>
                    <a:pt x="0" y="408946"/>
                    <a:pt x="0" y="263448"/>
                  </a:cubicBezTo>
                  <a:cubicBezTo>
                    <a:pt x="0" y="117949"/>
                    <a:pt x="318742" y="0"/>
                    <a:pt x="711930" y="0"/>
                  </a:cubicBezTo>
                  <a:cubicBezTo>
                    <a:pt x="1105118" y="0"/>
                    <a:pt x="1423860" y="117949"/>
                    <a:pt x="1423860" y="263448"/>
                  </a:cubicBezTo>
                  <a:close/>
                </a:path>
              </a:pathLst>
            </a:custGeom>
            <a:solidFill>
              <a:schemeClr val="accent1">
                <a:lumMod val="60000"/>
                <a:lumOff val="40000"/>
              </a:schemeClr>
            </a:solidFill>
            <a:ln w="328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20" name="Freeform: Shape 19">
              <a:extLst>
                <a:ext uri="{FF2B5EF4-FFF2-40B4-BE49-F238E27FC236}">
                  <a16:creationId xmlns:a16="http://schemas.microsoft.com/office/drawing/2014/main" id="{A635B1C9-E415-4893-7FD0-9D84CD82AD87}"/>
                </a:ext>
              </a:extLst>
            </p:cNvPr>
            <p:cNvSpPr/>
            <p:nvPr/>
          </p:nvSpPr>
          <p:spPr>
            <a:xfrm>
              <a:off x="6621000" y="3899151"/>
              <a:ext cx="1715888" cy="634973"/>
            </a:xfrm>
            <a:custGeom>
              <a:avLst/>
              <a:gdLst>
                <a:gd name="connsiteX0" fmla="*/ 1361381 w 1361380"/>
                <a:gd name="connsiteY0" fmla="*/ 251893 h 503786"/>
                <a:gd name="connsiteX1" fmla="*/ 680690 w 1361380"/>
                <a:gd name="connsiteY1" fmla="*/ 503786 h 503786"/>
                <a:gd name="connsiteX2" fmla="*/ 0 w 1361380"/>
                <a:gd name="connsiteY2" fmla="*/ 251893 h 503786"/>
                <a:gd name="connsiteX3" fmla="*/ 680690 w 1361380"/>
                <a:gd name="connsiteY3" fmla="*/ 0 h 503786"/>
                <a:gd name="connsiteX4" fmla="*/ 1361381 w 1361380"/>
                <a:gd name="connsiteY4" fmla="*/ 251893 h 503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380" h="503786">
                  <a:moveTo>
                    <a:pt x="1361381" y="251893"/>
                  </a:moveTo>
                  <a:cubicBezTo>
                    <a:pt x="1361381" y="391010"/>
                    <a:pt x="1056625" y="503786"/>
                    <a:pt x="680690" y="503786"/>
                  </a:cubicBezTo>
                  <a:cubicBezTo>
                    <a:pt x="304755" y="503786"/>
                    <a:pt x="0" y="391010"/>
                    <a:pt x="0" y="251893"/>
                  </a:cubicBezTo>
                  <a:cubicBezTo>
                    <a:pt x="0" y="112776"/>
                    <a:pt x="304755" y="0"/>
                    <a:pt x="680690" y="0"/>
                  </a:cubicBezTo>
                  <a:cubicBezTo>
                    <a:pt x="1056625" y="0"/>
                    <a:pt x="1361381" y="112776"/>
                    <a:pt x="1361381" y="251893"/>
                  </a:cubicBezTo>
                  <a:close/>
                </a:path>
              </a:pathLst>
            </a:custGeom>
            <a:solidFill>
              <a:schemeClr val="accent2">
                <a:lumMod val="20000"/>
                <a:lumOff val="80000"/>
              </a:schemeClr>
            </a:solidFill>
            <a:ln w="3289" cap="flat">
              <a:noFill/>
              <a:prstDash val="solid"/>
              <a:miter/>
            </a:ln>
          </p:spPr>
          <p:txBody>
            <a:bodyPr rtlCol="0" anchor="ctr"/>
            <a:lstStyle/>
            <a:p>
              <a:endParaRPr lang="en-US"/>
            </a:p>
          </p:txBody>
        </p:sp>
        <p:sp>
          <p:nvSpPr>
            <p:cNvPr id="23" name="TextBox 22">
              <a:extLst>
                <a:ext uri="{FF2B5EF4-FFF2-40B4-BE49-F238E27FC236}">
                  <a16:creationId xmlns:a16="http://schemas.microsoft.com/office/drawing/2014/main" id="{A01724A2-EE5B-DDF2-0919-881DDAF74A77}"/>
                </a:ext>
              </a:extLst>
            </p:cNvPr>
            <p:cNvSpPr txBox="1"/>
            <p:nvPr/>
          </p:nvSpPr>
          <p:spPr>
            <a:xfrm>
              <a:off x="6651527" y="5494756"/>
              <a:ext cx="1911629" cy="400110"/>
            </a:xfrm>
            <a:prstGeom prst="rect">
              <a:avLst/>
            </a:prstGeom>
            <a:noFill/>
          </p:spPr>
          <p:txBody>
            <a:bodyPr wrap="square">
              <a:spAutoFit/>
            </a:bodyPr>
            <a:lstStyle/>
            <a:p>
              <a:pPr algn="ctr"/>
              <a:r>
                <a:rPr lang="en-US" sz="2000" b="1" dirty="0">
                  <a:solidFill>
                    <a:schemeClr val="accent2">
                      <a:lumMod val="50000"/>
                    </a:schemeClr>
                  </a:solidFill>
                  <a:latin typeface="Lora" pitchFamily="2" charset="0"/>
                </a:rPr>
                <a:t>Empanelment </a:t>
              </a:r>
            </a:p>
          </p:txBody>
        </p:sp>
        <p:sp>
          <p:nvSpPr>
            <p:cNvPr id="24" name="TextBox 23">
              <a:extLst>
                <a:ext uri="{FF2B5EF4-FFF2-40B4-BE49-F238E27FC236}">
                  <a16:creationId xmlns:a16="http://schemas.microsoft.com/office/drawing/2014/main" id="{EDA3A06C-C006-30AF-2BB6-FBD4B3A43983}"/>
                </a:ext>
              </a:extLst>
            </p:cNvPr>
            <p:cNvSpPr txBox="1"/>
            <p:nvPr/>
          </p:nvSpPr>
          <p:spPr>
            <a:xfrm>
              <a:off x="6290930" y="5929902"/>
              <a:ext cx="2487384" cy="1303242"/>
            </a:xfrm>
            <a:prstGeom prst="rect">
              <a:avLst/>
            </a:prstGeom>
            <a:noFill/>
          </p:spPr>
          <p:txBody>
            <a:bodyPr wrap="square">
              <a:spAutoFit/>
            </a:bodyPr>
            <a:lstStyle/>
            <a:p>
              <a:pPr marR="0" lvl="0" indent="0" algn="ctr" fontAlgn="base">
                <a:lnSpc>
                  <a:spcPct val="114000"/>
                </a:lnSpc>
                <a:spcBef>
                  <a:spcPct val="0"/>
                </a:spcBef>
                <a:spcAft>
                  <a:spcPct val="0"/>
                </a:spcAft>
                <a:buClrTx/>
                <a:buSzTx/>
                <a:buFontTx/>
                <a:buNone/>
                <a:tabLst/>
              </a:pPr>
              <a:r>
                <a:rPr lang="en-US" altLang="en-US" sz="1400" b="1" dirty="0">
                  <a:solidFill>
                    <a:schemeClr val="tx1">
                      <a:lumMod val="85000"/>
                      <a:lumOff val="15000"/>
                    </a:schemeClr>
                  </a:solidFill>
                  <a:latin typeface="Montserrat" panose="00000500000000000000" pitchFamily="2" charset="0"/>
                </a:rPr>
                <a:t>All firms belonging to Network can apply for empanelment separately as individual firms</a:t>
              </a:r>
            </a:p>
          </p:txBody>
        </p:sp>
        <p:grpSp>
          <p:nvGrpSpPr>
            <p:cNvPr id="25" name="Group 24">
              <a:extLst>
                <a:ext uri="{FF2B5EF4-FFF2-40B4-BE49-F238E27FC236}">
                  <a16:creationId xmlns:a16="http://schemas.microsoft.com/office/drawing/2014/main" id="{43CC4785-EBAF-37A4-5907-3D2F53CDCC94}"/>
                </a:ext>
              </a:extLst>
            </p:cNvPr>
            <p:cNvGrpSpPr/>
            <p:nvPr/>
          </p:nvGrpSpPr>
          <p:grpSpPr>
            <a:xfrm>
              <a:off x="1853643" y="5016893"/>
              <a:ext cx="167206" cy="409596"/>
              <a:chOff x="1399946" y="5200188"/>
              <a:chExt cx="146215" cy="358175"/>
            </a:xfrm>
            <a:solidFill>
              <a:schemeClr val="tx1"/>
            </a:solidFill>
          </p:grpSpPr>
          <p:sp>
            <p:nvSpPr>
              <p:cNvPr id="44" name="Freeform: Shape 43">
                <a:extLst>
                  <a:ext uri="{FF2B5EF4-FFF2-40B4-BE49-F238E27FC236}">
                    <a16:creationId xmlns:a16="http://schemas.microsoft.com/office/drawing/2014/main" id="{AFE1249A-A818-4BA2-D951-9B7CECA1CB24}"/>
                  </a:ext>
                </a:extLst>
              </p:cNvPr>
              <p:cNvSpPr/>
              <p:nvPr/>
            </p:nvSpPr>
            <p:spPr>
              <a:xfrm>
                <a:off x="1473054" y="5200188"/>
                <a:ext cx="3627" cy="240330"/>
              </a:xfrm>
              <a:custGeom>
                <a:avLst/>
                <a:gdLst>
                  <a:gd name="connsiteX0" fmla="*/ 0 w 3291"/>
                  <a:gd name="connsiteY0" fmla="*/ 0 h 218052"/>
                  <a:gd name="connsiteX1" fmla="*/ 0 w 3291"/>
                  <a:gd name="connsiteY1" fmla="*/ 218053 h 218052"/>
                </a:gdLst>
                <a:ahLst/>
                <a:cxnLst>
                  <a:cxn ang="0">
                    <a:pos x="connsiteX0" y="connsiteY0"/>
                  </a:cxn>
                  <a:cxn ang="0">
                    <a:pos x="connsiteX1" y="connsiteY1"/>
                  </a:cxn>
                </a:cxnLst>
                <a:rect l="l" t="t" r="r" b="b"/>
                <a:pathLst>
                  <a:path w="3291" h="218052">
                    <a:moveTo>
                      <a:pt x="0" y="0"/>
                    </a:moveTo>
                    <a:lnTo>
                      <a:pt x="0" y="218053"/>
                    </a:lnTo>
                  </a:path>
                </a:pathLst>
              </a:custGeom>
              <a:grpFill/>
              <a:ln w="17892" cap="flat">
                <a:solidFill>
                  <a:srgbClr val="231F20"/>
                </a:solid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357F0B69-B7F8-B9A6-2AEE-2D8CC1F40A88}"/>
                  </a:ext>
                </a:extLst>
              </p:cNvPr>
              <p:cNvSpPr/>
              <p:nvPr/>
            </p:nvSpPr>
            <p:spPr>
              <a:xfrm>
                <a:off x="1399946" y="5385081"/>
                <a:ext cx="146215" cy="173282"/>
              </a:xfrm>
              <a:custGeom>
                <a:avLst/>
                <a:gdLst>
                  <a:gd name="connsiteX0" fmla="*/ 0 w 132661"/>
                  <a:gd name="connsiteY0" fmla="*/ 0 h 157219"/>
                  <a:gd name="connsiteX1" fmla="*/ 66331 w 132661"/>
                  <a:gd name="connsiteY1" fmla="*/ 28178 h 157219"/>
                  <a:gd name="connsiteX2" fmla="*/ 132662 w 132661"/>
                  <a:gd name="connsiteY2" fmla="*/ 0 h 157219"/>
                  <a:gd name="connsiteX3" fmla="*/ 66331 w 132661"/>
                  <a:gd name="connsiteY3" fmla="*/ 157219 h 157219"/>
                  <a:gd name="connsiteX4" fmla="*/ 0 w 132661"/>
                  <a:gd name="connsiteY4" fmla="*/ 0 h 157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661" h="157219">
                    <a:moveTo>
                      <a:pt x="0" y="0"/>
                    </a:moveTo>
                    <a:lnTo>
                      <a:pt x="66331" y="28178"/>
                    </a:lnTo>
                    <a:lnTo>
                      <a:pt x="132662" y="0"/>
                    </a:lnTo>
                    <a:lnTo>
                      <a:pt x="66331" y="157219"/>
                    </a:lnTo>
                    <a:lnTo>
                      <a:pt x="0" y="0"/>
                    </a:lnTo>
                    <a:close/>
                  </a:path>
                </a:pathLst>
              </a:custGeom>
              <a:grpFill/>
              <a:ln w="3289" cap="flat">
                <a:noFill/>
                <a:prstDash val="solid"/>
                <a:miter/>
              </a:ln>
            </p:spPr>
            <p:txBody>
              <a:bodyPr rtlCol="0" anchor="ctr"/>
              <a:lstStyle/>
              <a:p>
                <a:endParaRPr lang="en-US"/>
              </a:p>
            </p:txBody>
          </p:sp>
        </p:grpSp>
        <p:sp>
          <p:nvSpPr>
            <p:cNvPr id="26" name="Freeform: Shape 25">
              <a:extLst>
                <a:ext uri="{FF2B5EF4-FFF2-40B4-BE49-F238E27FC236}">
                  <a16:creationId xmlns:a16="http://schemas.microsoft.com/office/drawing/2014/main" id="{59DAC05E-F37C-372B-BE33-BB24E0EC8713}"/>
                </a:ext>
              </a:extLst>
            </p:cNvPr>
            <p:cNvSpPr/>
            <p:nvPr/>
          </p:nvSpPr>
          <p:spPr>
            <a:xfrm>
              <a:off x="1091582" y="4190149"/>
              <a:ext cx="1794597" cy="846120"/>
            </a:xfrm>
            <a:custGeom>
              <a:avLst/>
              <a:gdLst>
                <a:gd name="connsiteX0" fmla="*/ -200 w 1423827"/>
                <a:gd name="connsiteY0" fmla="*/ -304 h 671309"/>
                <a:gd name="connsiteX1" fmla="*/ -200 w 1423827"/>
                <a:gd name="connsiteY1" fmla="*/ 423457 h 671309"/>
                <a:gd name="connsiteX2" fmla="*/ 1117 w 1423827"/>
                <a:gd name="connsiteY2" fmla="*/ 423457 h 671309"/>
                <a:gd name="connsiteX3" fmla="*/ 711731 w 1423827"/>
                <a:gd name="connsiteY3" fmla="*/ 671005 h 671309"/>
                <a:gd name="connsiteX4" fmla="*/ 1422311 w 1423827"/>
                <a:gd name="connsiteY4" fmla="*/ 423457 h 671309"/>
                <a:gd name="connsiteX5" fmla="*/ 1423628 w 1423827"/>
                <a:gd name="connsiteY5" fmla="*/ 423457 h 671309"/>
                <a:gd name="connsiteX6" fmla="*/ 1423628 w 1423827"/>
                <a:gd name="connsiteY6" fmla="*/ -304 h 67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827" h="671309">
                  <a:moveTo>
                    <a:pt x="-200" y="-304"/>
                  </a:moveTo>
                  <a:lnTo>
                    <a:pt x="-200" y="423457"/>
                  </a:lnTo>
                  <a:lnTo>
                    <a:pt x="1117" y="423457"/>
                  </a:lnTo>
                  <a:cubicBezTo>
                    <a:pt x="23337" y="561716"/>
                    <a:pt x="332936" y="671005"/>
                    <a:pt x="711731" y="671005"/>
                  </a:cubicBezTo>
                  <a:cubicBezTo>
                    <a:pt x="1090525" y="671005"/>
                    <a:pt x="1400091" y="561551"/>
                    <a:pt x="1422311" y="423457"/>
                  </a:cubicBezTo>
                  <a:lnTo>
                    <a:pt x="1423628" y="423457"/>
                  </a:lnTo>
                  <a:lnTo>
                    <a:pt x="1423628" y="-304"/>
                  </a:lnTo>
                  <a:close/>
                </a:path>
              </a:pathLst>
            </a:custGeom>
            <a:solidFill>
              <a:schemeClr val="accent2">
                <a:lumMod val="50000"/>
              </a:schemeClr>
            </a:solidFill>
            <a:ln w="3289" cap="flat">
              <a:noFill/>
              <a:prstDash val="solid"/>
              <a:miter/>
            </a:ln>
          </p:spPr>
          <p:txBody>
            <a:bodyPr rtlCol="0" anchor="ctr"/>
            <a:lstStyle/>
            <a:p>
              <a:endParaRPr lang="en-US" dirty="0"/>
            </a:p>
          </p:txBody>
        </p:sp>
        <p:sp>
          <p:nvSpPr>
            <p:cNvPr id="27" name="Freeform: Shape 26">
              <a:extLst>
                <a:ext uri="{FF2B5EF4-FFF2-40B4-BE49-F238E27FC236}">
                  <a16:creationId xmlns:a16="http://schemas.microsoft.com/office/drawing/2014/main" id="{DA351DF3-8126-2055-8DE1-024D91633EF4}"/>
                </a:ext>
              </a:extLst>
            </p:cNvPr>
            <p:cNvSpPr/>
            <p:nvPr/>
          </p:nvSpPr>
          <p:spPr>
            <a:xfrm>
              <a:off x="1091584" y="3877143"/>
              <a:ext cx="1794638" cy="664099"/>
            </a:xfrm>
            <a:custGeom>
              <a:avLst/>
              <a:gdLst>
                <a:gd name="connsiteX0" fmla="*/ 1423860 w 1423860"/>
                <a:gd name="connsiteY0" fmla="*/ 263448 h 526894"/>
                <a:gd name="connsiteX1" fmla="*/ 711930 w 1423860"/>
                <a:gd name="connsiteY1" fmla="*/ 526895 h 526894"/>
                <a:gd name="connsiteX2" fmla="*/ 0 w 1423860"/>
                <a:gd name="connsiteY2" fmla="*/ 263448 h 526894"/>
                <a:gd name="connsiteX3" fmla="*/ 711930 w 1423860"/>
                <a:gd name="connsiteY3" fmla="*/ 0 h 526894"/>
                <a:gd name="connsiteX4" fmla="*/ 1423860 w 1423860"/>
                <a:gd name="connsiteY4" fmla="*/ 263448 h 526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3860" h="526894">
                  <a:moveTo>
                    <a:pt x="1423860" y="263448"/>
                  </a:moveTo>
                  <a:cubicBezTo>
                    <a:pt x="1423860" y="408946"/>
                    <a:pt x="1105119" y="526895"/>
                    <a:pt x="711930" y="526895"/>
                  </a:cubicBezTo>
                  <a:cubicBezTo>
                    <a:pt x="318742" y="526895"/>
                    <a:pt x="0" y="408946"/>
                    <a:pt x="0" y="263448"/>
                  </a:cubicBezTo>
                  <a:cubicBezTo>
                    <a:pt x="0" y="117949"/>
                    <a:pt x="318742" y="0"/>
                    <a:pt x="711930" y="0"/>
                  </a:cubicBezTo>
                  <a:cubicBezTo>
                    <a:pt x="1105118" y="0"/>
                    <a:pt x="1423860" y="117949"/>
                    <a:pt x="1423860" y="263448"/>
                  </a:cubicBezTo>
                  <a:close/>
                </a:path>
              </a:pathLst>
            </a:custGeom>
            <a:solidFill>
              <a:schemeClr val="accent1">
                <a:lumMod val="60000"/>
                <a:lumOff val="40000"/>
              </a:schemeClr>
            </a:solidFill>
            <a:ln w="328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29" name="Freeform: Shape 28">
              <a:extLst>
                <a:ext uri="{FF2B5EF4-FFF2-40B4-BE49-F238E27FC236}">
                  <a16:creationId xmlns:a16="http://schemas.microsoft.com/office/drawing/2014/main" id="{D6D49235-D829-41E7-43B3-AB64D938295D}"/>
                </a:ext>
              </a:extLst>
            </p:cNvPr>
            <p:cNvSpPr/>
            <p:nvPr/>
          </p:nvSpPr>
          <p:spPr>
            <a:xfrm>
              <a:off x="1130958" y="3877143"/>
              <a:ext cx="1715888" cy="634973"/>
            </a:xfrm>
            <a:custGeom>
              <a:avLst/>
              <a:gdLst>
                <a:gd name="connsiteX0" fmla="*/ 1361381 w 1361380"/>
                <a:gd name="connsiteY0" fmla="*/ 251893 h 503786"/>
                <a:gd name="connsiteX1" fmla="*/ 680690 w 1361380"/>
                <a:gd name="connsiteY1" fmla="*/ 503786 h 503786"/>
                <a:gd name="connsiteX2" fmla="*/ 0 w 1361380"/>
                <a:gd name="connsiteY2" fmla="*/ 251893 h 503786"/>
                <a:gd name="connsiteX3" fmla="*/ 680690 w 1361380"/>
                <a:gd name="connsiteY3" fmla="*/ 0 h 503786"/>
                <a:gd name="connsiteX4" fmla="*/ 1361381 w 1361380"/>
                <a:gd name="connsiteY4" fmla="*/ 251893 h 503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380" h="503786">
                  <a:moveTo>
                    <a:pt x="1361381" y="251893"/>
                  </a:moveTo>
                  <a:cubicBezTo>
                    <a:pt x="1361381" y="391010"/>
                    <a:pt x="1056625" y="503786"/>
                    <a:pt x="680690" y="503786"/>
                  </a:cubicBezTo>
                  <a:cubicBezTo>
                    <a:pt x="304755" y="503786"/>
                    <a:pt x="0" y="391010"/>
                    <a:pt x="0" y="251893"/>
                  </a:cubicBezTo>
                  <a:cubicBezTo>
                    <a:pt x="0" y="112776"/>
                    <a:pt x="304755" y="0"/>
                    <a:pt x="680690" y="0"/>
                  </a:cubicBezTo>
                  <a:cubicBezTo>
                    <a:pt x="1056625" y="0"/>
                    <a:pt x="1361381" y="112776"/>
                    <a:pt x="1361381" y="251893"/>
                  </a:cubicBezTo>
                  <a:close/>
                </a:path>
              </a:pathLst>
            </a:custGeom>
            <a:solidFill>
              <a:schemeClr val="accent2">
                <a:lumMod val="20000"/>
                <a:lumOff val="80000"/>
              </a:schemeClr>
            </a:solidFill>
            <a:ln w="3289" cap="flat">
              <a:noFill/>
              <a:prstDash val="solid"/>
              <a:miter/>
            </a:ln>
          </p:spPr>
          <p:txBody>
            <a:bodyPr rtlCol="0" anchor="ctr"/>
            <a:lstStyle/>
            <a:p>
              <a:endParaRPr lang="en-US"/>
            </a:p>
          </p:txBody>
        </p:sp>
        <p:sp>
          <p:nvSpPr>
            <p:cNvPr id="31" name="TextBox 30">
              <a:extLst>
                <a:ext uri="{FF2B5EF4-FFF2-40B4-BE49-F238E27FC236}">
                  <a16:creationId xmlns:a16="http://schemas.microsoft.com/office/drawing/2014/main" id="{78872F7D-0801-257E-7146-3685BDB44D02}"/>
                </a:ext>
              </a:extLst>
            </p:cNvPr>
            <p:cNvSpPr txBox="1"/>
            <p:nvPr/>
          </p:nvSpPr>
          <p:spPr>
            <a:xfrm>
              <a:off x="1230563" y="5424091"/>
              <a:ext cx="1549691" cy="400110"/>
            </a:xfrm>
            <a:prstGeom prst="rect">
              <a:avLst/>
            </a:prstGeom>
            <a:noFill/>
          </p:spPr>
          <p:txBody>
            <a:bodyPr wrap="square">
              <a:spAutoFit/>
            </a:bodyPr>
            <a:lstStyle/>
            <a:p>
              <a:pPr algn="ctr"/>
              <a:r>
                <a:rPr lang="en-US" sz="2000" b="1" dirty="0">
                  <a:solidFill>
                    <a:schemeClr val="accent2">
                      <a:lumMod val="50000"/>
                    </a:schemeClr>
                  </a:solidFill>
                  <a:latin typeface="Lora" pitchFamily="2" charset="0"/>
                </a:rPr>
                <a:t>Name </a:t>
              </a:r>
            </a:p>
          </p:txBody>
        </p:sp>
        <p:sp>
          <p:nvSpPr>
            <p:cNvPr id="32" name="TextBox 31">
              <a:extLst>
                <a:ext uri="{FF2B5EF4-FFF2-40B4-BE49-F238E27FC236}">
                  <a16:creationId xmlns:a16="http://schemas.microsoft.com/office/drawing/2014/main" id="{2D673F67-3039-B904-C9D7-8A8382FB92A6}"/>
                </a:ext>
              </a:extLst>
            </p:cNvPr>
            <p:cNvSpPr txBox="1"/>
            <p:nvPr/>
          </p:nvSpPr>
          <p:spPr>
            <a:xfrm>
              <a:off x="680553" y="5824201"/>
              <a:ext cx="2616653" cy="1704313"/>
            </a:xfrm>
            <a:prstGeom prst="rect">
              <a:avLst/>
            </a:prstGeom>
            <a:noFill/>
          </p:spPr>
          <p:txBody>
            <a:bodyPr wrap="square">
              <a:spAutoFit/>
            </a:bodyPr>
            <a:lstStyle/>
            <a:p>
              <a:pPr marR="0" lvl="0" algn="ctr" fontAlgn="base">
                <a:lnSpc>
                  <a:spcPct val="114000"/>
                </a:lnSpc>
                <a:spcBef>
                  <a:spcPct val="0"/>
                </a:spcBef>
                <a:spcAft>
                  <a:spcPct val="0"/>
                </a:spcAft>
                <a:buClrTx/>
                <a:buSzTx/>
                <a:tabLst/>
              </a:pPr>
              <a:r>
                <a:rPr lang="en-US" altLang="en-US" sz="1400" b="1" dirty="0">
                  <a:solidFill>
                    <a:schemeClr val="tx1">
                      <a:lumMod val="85000"/>
                      <a:lumOff val="15000"/>
                    </a:schemeClr>
                  </a:solidFill>
                  <a:latin typeface="Montserrat" panose="00000500000000000000" pitchFamily="2" charset="0"/>
                </a:rPr>
                <a:t>When firms come together to form a Network, they will add suffix “&amp; Affiliates” or “Network” to their common name</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900" b="0" i="0" u="none" strike="noStrike" cap="none" normalizeH="0" baseline="0" dirty="0">
                <a:ln>
                  <a:noFill/>
                </a:ln>
                <a:solidFill>
                  <a:schemeClr val="tx1">
                    <a:lumMod val="75000"/>
                    <a:lumOff val="25000"/>
                  </a:schemeClr>
                </a:solidFill>
                <a:effectLst/>
                <a:latin typeface="Lora" pitchFamily="2" charset="0"/>
              </a:endParaRPr>
            </a:p>
          </p:txBody>
        </p:sp>
        <p:grpSp>
          <p:nvGrpSpPr>
            <p:cNvPr id="33" name="Group 32">
              <a:extLst>
                <a:ext uri="{FF2B5EF4-FFF2-40B4-BE49-F238E27FC236}">
                  <a16:creationId xmlns:a16="http://schemas.microsoft.com/office/drawing/2014/main" id="{2D70AB95-1B7A-888E-7FDC-20E7427C42E5}"/>
                </a:ext>
              </a:extLst>
            </p:cNvPr>
            <p:cNvGrpSpPr/>
            <p:nvPr/>
          </p:nvGrpSpPr>
          <p:grpSpPr>
            <a:xfrm>
              <a:off x="4631066" y="3693689"/>
              <a:ext cx="167206" cy="409596"/>
              <a:chOff x="3306125" y="4023856"/>
              <a:chExt cx="146215" cy="358175"/>
            </a:xfrm>
            <a:solidFill>
              <a:schemeClr val="tx1"/>
            </a:solidFill>
          </p:grpSpPr>
          <p:sp>
            <p:nvSpPr>
              <p:cNvPr id="42" name="Freeform: Shape 41">
                <a:extLst>
                  <a:ext uri="{FF2B5EF4-FFF2-40B4-BE49-F238E27FC236}">
                    <a16:creationId xmlns:a16="http://schemas.microsoft.com/office/drawing/2014/main" id="{90697E69-BAEF-6FCF-6B52-A5AA269337D7}"/>
                  </a:ext>
                </a:extLst>
              </p:cNvPr>
              <p:cNvSpPr/>
              <p:nvPr/>
            </p:nvSpPr>
            <p:spPr>
              <a:xfrm>
                <a:off x="3379234" y="4023856"/>
                <a:ext cx="3627" cy="240330"/>
              </a:xfrm>
              <a:custGeom>
                <a:avLst/>
                <a:gdLst>
                  <a:gd name="connsiteX0" fmla="*/ 0 w 3291"/>
                  <a:gd name="connsiteY0" fmla="*/ 0 h 218052"/>
                  <a:gd name="connsiteX1" fmla="*/ 0 w 3291"/>
                  <a:gd name="connsiteY1" fmla="*/ 218053 h 218052"/>
                </a:gdLst>
                <a:ahLst/>
                <a:cxnLst>
                  <a:cxn ang="0">
                    <a:pos x="connsiteX0" y="connsiteY0"/>
                  </a:cxn>
                  <a:cxn ang="0">
                    <a:pos x="connsiteX1" y="connsiteY1"/>
                  </a:cxn>
                </a:cxnLst>
                <a:rect l="l" t="t" r="r" b="b"/>
                <a:pathLst>
                  <a:path w="3291" h="218052">
                    <a:moveTo>
                      <a:pt x="0" y="0"/>
                    </a:moveTo>
                    <a:lnTo>
                      <a:pt x="0" y="218053"/>
                    </a:lnTo>
                  </a:path>
                </a:pathLst>
              </a:custGeom>
              <a:grpFill/>
              <a:ln w="17892" cap="flat">
                <a:solidFill>
                  <a:srgbClr val="231F20"/>
                </a:solid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431862A6-48DB-A519-D0A4-99F75FE17E16}"/>
                  </a:ext>
                </a:extLst>
              </p:cNvPr>
              <p:cNvSpPr/>
              <p:nvPr/>
            </p:nvSpPr>
            <p:spPr>
              <a:xfrm>
                <a:off x="3306125" y="4208749"/>
                <a:ext cx="146215" cy="173282"/>
              </a:xfrm>
              <a:custGeom>
                <a:avLst/>
                <a:gdLst>
                  <a:gd name="connsiteX0" fmla="*/ 0 w 132661"/>
                  <a:gd name="connsiteY0" fmla="*/ 0 h 157219"/>
                  <a:gd name="connsiteX1" fmla="*/ 66331 w 132661"/>
                  <a:gd name="connsiteY1" fmla="*/ 28178 h 157219"/>
                  <a:gd name="connsiteX2" fmla="*/ 132662 w 132661"/>
                  <a:gd name="connsiteY2" fmla="*/ 0 h 157219"/>
                  <a:gd name="connsiteX3" fmla="*/ 66331 w 132661"/>
                  <a:gd name="connsiteY3" fmla="*/ 157219 h 157219"/>
                  <a:gd name="connsiteX4" fmla="*/ 0 w 132661"/>
                  <a:gd name="connsiteY4" fmla="*/ 0 h 157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661" h="157219">
                    <a:moveTo>
                      <a:pt x="0" y="0"/>
                    </a:moveTo>
                    <a:lnTo>
                      <a:pt x="66331" y="28178"/>
                    </a:lnTo>
                    <a:lnTo>
                      <a:pt x="132662" y="0"/>
                    </a:lnTo>
                    <a:lnTo>
                      <a:pt x="66331" y="157219"/>
                    </a:lnTo>
                    <a:lnTo>
                      <a:pt x="0" y="0"/>
                    </a:lnTo>
                    <a:close/>
                  </a:path>
                </a:pathLst>
              </a:custGeom>
              <a:grpFill/>
              <a:ln w="3289" cap="flat">
                <a:noFill/>
                <a:prstDash val="solid"/>
                <a:miter/>
              </a:ln>
            </p:spPr>
            <p:txBody>
              <a:bodyPr rtlCol="0" anchor="ctr"/>
              <a:lstStyle/>
              <a:p>
                <a:endParaRPr lang="en-US"/>
              </a:p>
            </p:txBody>
          </p:sp>
        </p:grpSp>
        <p:sp>
          <p:nvSpPr>
            <p:cNvPr id="34" name="Freeform: Shape 33">
              <a:extLst>
                <a:ext uri="{FF2B5EF4-FFF2-40B4-BE49-F238E27FC236}">
                  <a16:creationId xmlns:a16="http://schemas.microsoft.com/office/drawing/2014/main" id="{8C149C3E-A17E-EEBF-B446-0A7E33D92583}"/>
                </a:ext>
              </a:extLst>
            </p:cNvPr>
            <p:cNvSpPr/>
            <p:nvPr/>
          </p:nvSpPr>
          <p:spPr>
            <a:xfrm>
              <a:off x="3845024" y="2865701"/>
              <a:ext cx="1794597" cy="846119"/>
            </a:xfrm>
            <a:custGeom>
              <a:avLst/>
              <a:gdLst>
                <a:gd name="connsiteX0" fmla="*/ -200 w 1423827"/>
                <a:gd name="connsiteY0" fmla="*/ -304 h 671308"/>
                <a:gd name="connsiteX1" fmla="*/ -200 w 1423827"/>
                <a:gd name="connsiteY1" fmla="*/ 423458 h 671308"/>
                <a:gd name="connsiteX2" fmla="*/ 1117 w 1423827"/>
                <a:gd name="connsiteY2" fmla="*/ 423458 h 671308"/>
                <a:gd name="connsiteX3" fmla="*/ 711698 w 1423827"/>
                <a:gd name="connsiteY3" fmla="*/ 671005 h 671308"/>
                <a:gd name="connsiteX4" fmla="*/ 1422311 w 1423827"/>
                <a:gd name="connsiteY4" fmla="*/ 423458 h 671308"/>
                <a:gd name="connsiteX5" fmla="*/ 1423628 w 1423827"/>
                <a:gd name="connsiteY5" fmla="*/ 423458 h 671308"/>
                <a:gd name="connsiteX6" fmla="*/ 1423628 w 1423827"/>
                <a:gd name="connsiteY6" fmla="*/ -304 h 671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827" h="671308">
                  <a:moveTo>
                    <a:pt x="-200" y="-304"/>
                  </a:moveTo>
                  <a:lnTo>
                    <a:pt x="-200" y="423458"/>
                  </a:lnTo>
                  <a:lnTo>
                    <a:pt x="1117" y="423458"/>
                  </a:lnTo>
                  <a:cubicBezTo>
                    <a:pt x="23304" y="561551"/>
                    <a:pt x="332936" y="671005"/>
                    <a:pt x="711698" y="671005"/>
                  </a:cubicBezTo>
                  <a:cubicBezTo>
                    <a:pt x="1090459" y="671005"/>
                    <a:pt x="1400091" y="561551"/>
                    <a:pt x="1422311" y="423458"/>
                  </a:cubicBezTo>
                  <a:lnTo>
                    <a:pt x="1423628" y="423458"/>
                  </a:lnTo>
                  <a:lnTo>
                    <a:pt x="1423628" y="-304"/>
                  </a:lnTo>
                  <a:close/>
                </a:path>
              </a:pathLst>
            </a:custGeom>
            <a:solidFill>
              <a:schemeClr val="accent3"/>
            </a:solidFill>
            <a:ln w="3289" cap="flat">
              <a:noFill/>
              <a:prstDash val="solid"/>
              <a:miter/>
            </a:ln>
          </p:spPr>
          <p:txBody>
            <a:bodyPr rtlCol="0" anchor="ctr"/>
            <a:lstStyle/>
            <a:p>
              <a:endParaRPr lang="en-US" dirty="0"/>
            </a:p>
          </p:txBody>
        </p:sp>
        <p:sp>
          <p:nvSpPr>
            <p:cNvPr id="35" name="Freeform: Shape 34">
              <a:extLst>
                <a:ext uri="{FF2B5EF4-FFF2-40B4-BE49-F238E27FC236}">
                  <a16:creationId xmlns:a16="http://schemas.microsoft.com/office/drawing/2014/main" id="{1E836275-51CB-1782-F577-452FAC57F83C}"/>
                </a:ext>
              </a:extLst>
            </p:cNvPr>
            <p:cNvSpPr/>
            <p:nvPr/>
          </p:nvSpPr>
          <p:spPr>
            <a:xfrm>
              <a:off x="3845024" y="2552612"/>
              <a:ext cx="1794638" cy="664099"/>
            </a:xfrm>
            <a:custGeom>
              <a:avLst/>
              <a:gdLst>
                <a:gd name="connsiteX0" fmla="*/ 1423860 w 1423860"/>
                <a:gd name="connsiteY0" fmla="*/ 263447 h 526894"/>
                <a:gd name="connsiteX1" fmla="*/ 711930 w 1423860"/>
                <a:gd name="connsiteY1" fmla="*/ 526895 h 526894"/>
                <a:gd name="connsiteX2" fmla="*/ 0 w 1423860"/>
                <a:gd name="connsiteY2" fmla="*/ 263447 h 526894"/>
                <a:gd name="connsiteX3" fmla="*/ 711930 w 1423860"/>
                <a:gd name="connsiteY3" fmla="*/ 0 h 526894"/>
                <a:gd name="connsiteX4" fmla="*/ 1423860 w 1423860"/>
                <a:gd name="connsiteY4" fmla="*/ 263447 h 526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3860" h="526894">
                  <a:moveTo>
                    <a:pt x="1423860" y="263447"/>
                  </a:moveTo>
                  <a:cubicBezTo>
                    <a:pt x="1423860" y="408945"/>
                    <a:pt x="1105118" y="526895"/>
                    <a:pt x="711930" y="526895"/>
                  </a:cubicBezTo>
                  <a:cubicBezTo>
                    <a:pt x="318742" y="526895"/>
                    <a:pt x="0" y="408945"/>
                    <a:pt x="0" y="263447"/>
                  </a:cubicBezTo>
                  <a:cubicBezTo>
                    <a:pt x="0" y="117949"/>
                    <a:pt x="318742" y="0"/>
                    <a:pt x="711930" y="0"/>
                  </a:cubicBezTo>
                  <a:cubicBezTo>
                    <a:pt x="1105118" y="0"/>
                    <a:pt x="1423860" y="117949"/>
                    <a:pt x="1423860" y="263447"/>
                  </a:cubicBezTo>
                  <a:close/>
                </a:path>
              </a:pathLst>
            </a:custGeom>
            <a:solidFill>
              <a:schemeClr val="accent3">
                <a:lumMod val="75000"/>
              </a:schemeClr>
            </a:solidFill>
            <a:ln w="328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36" name="Freeform: Shape 35">
              <a:extLst>
                <a:ext uri="{FF2B5EF4-FFF2-40B4-BE49-F238E27FC236}">
                  <a16:creationId xmlns:a16="http://schemas.microsoft.com/office/drawing/2014/main" id="{DEDC1D3D-1DC5-B1AD-8061-64CC4891E62B}"/>
                </a:ext>
              </a:extLst>
            </p:cNvPr>
            <p:cNvSpPr/>
            <p:nvPr/>
          </p:nvSpPr>
          <p:spPr>
            <a:xfrm>
              <a:off x="3884399" y="2552612"/>
              <a:ext cx="1715888" cy="634973"/>
            </a:xfrm>
            <a:custGeom>
              <a:avLst/>
              <a:gdLst>
                <a:gd name="connsiteX0" fmla="*/ 1361381 w 1361380"/>
                <a:gd name="connsiteY0" fmla="*/ 251893 h 503786"/>
                <a:gd name="connsiteX1" fmla="*/ 680690 w 1361380"/>
                <a:gd name="connsiteY1" fmla="*/ 503786 h 503786"/>
                <a:gd name="connsiteX2" fmla="*/ 0 w 1361380"/>
                <a:gd name="connsiteY2" fmla="*/ 251893 h 503786"/>
                <a:gd name="connsiteX3" fmla="*/ 680690 w 1361380"/>
                <a:gd name="connsiteY3" fmla="*/ 0 h 503786"/>
                <a:gd name="connsiteX4" fmla="*/ 1361381 w 1361380"/>
                <a:gd name="connsiteY4" fmla="*/ 251893 h 503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380" h="503786">
                  <a:moveTo>
                    <a:pt x="1361381" y="251893"/>
                  </a:moveTo>
                  <a:cubicBezTo>
                    <a:pt x="1361381" y="391010"/>
                    <a:pt x="1056626" y="503786"/>
                    <a:pt x="680690" y="503786"/>
                  </a:cubicBezTo>
                  <a:cubicBezTo>
                    <a:pt x="304756" y="503786"/>
                    <a:pt x="0" y="391010"/>
                    <a:pt x="0" y="251893"/>
                  </a:cubicBezTo>
                  <a:cubicBezTo>
                    <a:pt x="0" y="112776"/>
                    <a:pt x="304755" y="0"/>
                    <a:pt x="680690" y="0"/>
                  </a:cubicBezTo>
                  <a:cubicBezTo>
                    <a:pt x="1056625" y="0"/>
                    <a:pt x="1361381" y="112776"/>
                    <a:pt x="1361381" y="251893"/>
                  </a:cubicBezTo>
                  <a:close/>
                </a:path>
              </a:pathLst>
            </a:custGeom>
            <a:solidFill>
              <a:schemeClr val="accent3">
                <a:lumMod val="20000"/>
                <a:lumOff val="80000"/>
              </a:schemeClr>
            </a:solidFill>
            <a:ln w="3289" cap="flat">
              <a:noFill/>
              <a:prstDash val="solid"/>
              <a:miter/>
            </a:ln>
          </p:spPr>
          <p:txBody>
            <a:bodyPr rtlCol="0" anchor="ctr"/>
            <a:lstStyle/>
            <a:p>
              <a:endParaRPr lang="en-US"/>
            </a:p>
          </p:txBody>
        </p:sp>
        <p:sp>
          <p:nvSpPr>
            <p:cNvPr id="38" name="TextBox 37">
              <a:extLst>
                <a:ext uri="{FF2B5EF4-FFF2-40B4-BE49-F238E27FC236}">
                  <a16:creationId xmlns:a16="http://schemas.microsoft.com/office/drawing/2014/main" id="{3FCA4409-5814-97CA-1697-B37D53CB8F6D}"/>
                </a:ext>
              </a:extLst>
            </p:cNvPr>
            <p:cNvSpPr txBox="1"/>
            <p:nvPr/>
          </p:nvSpPr>
          <p:spPr>
            <a:xfrm>
              <a:off x="3769997" y="4149149"/>
              <a:ext cx="1893495" cy="400110"/>
            </a:xfrm>
            <a:prstGeom prst="rect">
              <a:avLst/>
            </a:prstGeom>
            <a:noFill/>
          </p:spPr>
          <p:txBody>
            <a:bodyPr wrap="square">
              <a:spAutoFit/>
            </a:bodyPr>
            <a:lstStyle/>
            <a:p>
              <a:pPr algn="ctr"/>
              <a:r>
                <a:rPr lang="en-US" sz="2000" b="1" dirty="0">
                  <a:solidFill>
                    <a:schemeClr val="accent3">
                      <a:lumMod val="50000"/>
                    </a:schemeClr>
                  </a:solidFill>
                  <a:latin typeface="Lora" pitchFamily="2" charset="0"/>
                </a:rPr>
                <a:t>Registration </a:t>
              </a:r>
            </a:p>
          </p:txBody>
        </p:sp>
        <p:sp>
          <p:nvSpPr>
            <p:cNvPr id="40" name="TextBox 39">
              <a:extLst>
                <a:ext uri="{FF2B5EF4-FFF2-40B4-BE49-F238E27FC236}">
                  <a16:creationId xmlns:a16="http://schemas.microsoft.com/office/drawing/2014/main" id="{AE390BA1-F9BF-5783-4F3F-3556080EC2D3}"/>
                </a:ext>
              </a:extLst>
            </p:cNvPr>
            <p:cNvSpPr txBox="1"/>
            <p:nvPr/>
          </p:nvSpPr>
          <p:spPr>
            <a:xfrm>
              <a:off x="3635393" y="4534124"/>
              <a:ext cx="2158552" cy="1458733"/>
            </a:xfrm>
            <a:prstGeom prst="rect">
              <a:avLst/>
            </a:prstGeom>
            <a:noFill/>
          </p:spPr>
          <p:txBody>
            <a:bodyPr wrap="square">
              <a:spAutoFit/>
            </a:bodyPr>
            <a:lstStyle/>
            <a:p>
              <a:pPr algn="ctr" fontAlgn="base">
                <a:lnSpc>
                  <a:spcPct val="114000"/>
                </a:lnSpc>
                <a:spcBef>
                  <a:spcPct val="0"/>
                </a:spcBef>
                <a:spcAft>
                  <a:spcPct val="0"/>
                </a:spcAft>
              </a:pPr>
              <a:r>
                <a:rPr lang="en-US" sz="1400" b="1" dirty="0">
                  <a:solidFill>
                    <a:schemeClr val="tx1">
                      <a:lumMod val="85000"/>
                      <a:lumOff val="15000"/>
                    </a:schemeClr>
                  </a:solidFill>
                  <a:latin typeface="Montserrat" panose="00000500000000000000" pitchFamily="2" charset="0"/>
                </a:rPr>
                <a:t>On registration, ICAI will allot unique Network Registration Number (NRN).</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900" b="0" i="0" u="none" strike="noStrike" cap="none" normalizeH="0" baseline="0" dirty="0">
                <a:ln>
                  <a:noFill/>
                </a:ln>
                <a:solidFill>
                  <a:schemeClr val="tx1">
                    <a:lumMod val="75000"/>
                    <a:lumOff val="25000"/>
                  </a:schemeClr>
                </a:solidFill>
                <a:effectLst/>
                <a:latin typeface="Lora" pitchFamily="2" charset="0"/>
              </a:endParaRPr>
            </a:p>
          </p:txBody>
        </p:sp>
      </p:grpSp>
      <p:sp>
        <p:nvSpPr>
          <p:cNvPr id="5" name="TextBox 4">
            <a:extLst>
              <a:ext uri="{FF2B5EF4-FFF2-40B4-BE49-F238E27FC236}">
                <a16:creationId xmlns:a16="http://schemas.microsoft.com/office/drawing/2014/main" id="{2A1D4C6A-8638-DD8C-6CBE-EBF5DB5B01CA}"/>
              </a:ext>
            </a:extLst>
          </p:cNvPr>
          <p:cNvSpPr txBox="1"/>
          <p:nvPr/>
        </p:nvSpPr>
        <p:spPr>
          <a:xfrm>
            <a:off x="-86264" y="159185"/>
            <a:ext cx="12192000" cy="646331"/>
          </a:xfrm>
          <a:prstGeom prst="rect">
            <a:avLst/>
          </a:prstGeom>
          <a:noFill/>
        </p:spPr>
        <p:txBody>
          <a:bodyPr wrap="square" rtlCol="0">
            <a:spAutoFit/>
          </a:bodyPr>
          <a:lstStyle/>
          <a:p>
            <a:pPr algn="ctr">
              <a:defRPr/>
            </a:pPr>
            <a:r>
              <a:rPr lang="en-US" sz="3600" b="1" dirty="0">
                <a:solidFill>
                  <a:schemeClr val="tx1">
                    <a:lumMod val="95000"/>
                    <a:lumOff val="5000"/>
                  </a:schemeClr>
                </a:solidFill>
                <a:latin typeface="Montserrat" panose="00000500000000000000" pitchFamily="2" charset="0"/>
              </a:rPr>
              <a:t>B1 MODEL OF NETWORKING</a:t>
            </a:r>
            <a:endParaRPr lang="en-IN" sz="3600" b="1" dirty="0">
              <a:solidFill>
                <a:schemeClr val="tx1">
                  <a:lumMod val="95000"/>
                  <a:lumOff val="5000"/>
                </a:schemeClr>
              </a:solidFill>
              <a:latin typeface="Montserrat" panose="00000500000000000000" pitchFamily="2" charset="0"/>
            </a:endParaRPr>
          </a:p>
        </p:txBody>
      </p:sp>
      <p:sp>
        <p:nvSpPr>
          <p:cNvPr id="57" name="Google Shape;12599;p89">
            <a:extLst>
              <a:ext uri="{FF2B5EF4-FFF2-40B4-BE49-F238E27FC236}">
                <a16:creationId xmlns:a16="http://schemas.microsoft.com/office/drawing/2014/main" id="{EFD14BC1-45E9-00AE-6E97-A91BBE7825AA}"/>
              </a:ext>
            </a:extLst>
          </p:cNvPr>
          <p:cNvSpPr/>
          <p:nvPr/>
        </p:nvSpPr>
        <p:spPr>
          <a:xfrm>
            <a:off x="7220904" y="2943166"/>
            <a:ext cx="185488" cy="112712"/>
          </a:xfrm>
          <a:custGeom>
            <a:avLst/>
            <a:gdLst/>
            <a:ahLst/>
            <a:cxnLst/>
            <a:rect l="l" t="t" r="r" b="b"/>
            <a:pathLst>
              <a:path w="3372" h="2049" extrusionOk="0">
                <a:moveTo>
                  <a:pt x="977" y="631"/>
                </a:moveTo>
                <a:cubicBezTo>
                  <a:pt x="1166" y="631"/>
                  <a:pt x="1324" y="788"/>
                  <a:pt x="1324" y="977"/>
                </a:cubicBezTo>
                <a:cubicBezTo>
                  <a:pt x="1324" y="1198"/>
                  <a:pt x="1166" y="1355"/>
                  <a:pt x="977" y="1355"/>
                </a:cubicBezTo>
                <a:cubicBezTo>
                  <a:pt x="788" y="1355"/>
                  <a:pt x="631" y="1198"/>
                  <a:pt x="631" y="977"/>
                </a:cubicBezTo>
                <a:cubicBezTo>
                  <a:pt x="631" y="788"/>
                  <a:pt x="788" y="631"/>
                  <a:pt x="977" y="631"/>
                </a:cubicBezTo>
                <a:close/>
                <a:moveTo>
                  <a:pt x="2363" y="631"/>
                </a:moveTo>
                <a:cubicBezTo>
                  <a:pt x="2552" y="631"/>
                  <a:pt x="2710" y="788"/>
                  <a:pt x="2710" y="977"/>
                </a:cubicBezTo>
                <a:cubicBezTo>
                  <a:pt x="2710" y="1198"/>
                  <a:pt x="2552" y="1355"/>
                  <a:pt x="2363" y="1355"/>
                </a:cubicBezTo>
                <a:cubicBezTo>
                  <a:pt x="2174" y="1355"/>
                  <a:pt x="2017" y="1198"/>
                  <a:pt x="2017" y="977"/>
                </a:cubicBezTo>
                <a:cubicBezTo>
                  <a:pt x="2017" y="788"/>
                  <a:pt x="2174" y="631"/>
                  <a:pt x="2363" y="631"/>
                </a:cubicBezTo>
                <a:close/>
                <a:moveTo>
                  <a:pt x="1009" y="1"/>
                </a:moveTo>
                <a:cubicBezTo>
                  <a:pt x="473" y="1"/>
                  <a:pt x="0" y="473"/>
                  <a:pt x="0" y="1040"/>
                </a:cubicBezTo>
                <a:cubicBezTo>
                  <a:pt x="0" y="1576"/>
                  <a:pt x="473" y="2048"/>
                  <a:pt x="1009" y="2048"/>
                </a:cubicBezTo>
                <a:cubicBezTo>
                  <a:pt x="1292" y="2048"/>
                  <a:pt x="1544" y="1922"/>
                  <a:pt x="1702" y="1765"/>
                </a:cubicBezTo>
                <a:cubicBezTo>
                  <a:pt x="1891" y="1922"/>
                  <a:pt x="2111" y="2048"/>
                  <a:pt x="2363" y="2048"/>
                </a:cubicBezTo>
                <a:cubicBezTo>
                  <a:pt x="2899" y="2048"/>
                  <a:pt x="3371" y="1576"/>
                  <a:pt x="3371" y="1040"/>
                </a:cubicBezTo>
                <a:cubicBezTo>
                  <a:pt x="3371" y="442"/>
                  <a:pt x="2899" y="1"/>
                  <a:pt x="2363" y="1"/>
                </a:cubicBezTo>
                <a:cubicBezTo>
                  <a:pt x="2080" y="1"/>
                  <a:pt x="1859" y="127"/>
                  <a:pt x="1702" y="284"/>
                </a:cubicBezTo>
                <a:cubicBezTo>
                  <a:pt x="1481" y="127"/>
                  <a:pt x="1261" y="1"/>
                  <a:pt x="1009" y="1"/>
                </a:cubicBezTo>
                <a:close/>
              </a:path>
            </a:pathLst>
          </a:custGeom>
          <a:solidFill>
            <a:schemeClr val="accent2">
              <a:lumMod val="50000"/>
            </a:schemeClr>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dirty="0">
              <a:ln>
                <a:noFill/>
              </a:ln>
              <a:solidFill>
                <a:srgbClr val="000000"/>
              </a:solidFill>
              <a:effectLst/>
              <a:uLnTx/>
              <a:uFillTx/>
              <a:latin typeface="Calibri"/>
              <a:ea typeface="+mn-ea"/>
              <a:cs typeface="+mn-cs"/>
            </a:endParaRPr>
          </a:p>
        </p:txBody>
      </p:sp>
      <p:sp>
        <p:nvSpPr>
          <p:cNvPr id="58" name="Google Shape;12600;p89">
            <a:extLst>
              <a:ext uri="{FF2B5EF4-FFF2-40B4-BE49-F238E27FC236}">
                <a16:creationId xmlns:a16="http://schemas.microsoft.com/office/drawing/2014/main" id="{2ABE4C71-8383-FCB4-80D8-5CF61514EA36}"/>
              </a:ext>
            </a:extLst>
          </p:cNvPr>
          <p:cNvSpPr/>
          <p:nvPr/>
        </p:nvSpPr>
        <p:spPr>
          <a:xfrm>
            <a:off x="7142902" y="2788923"/>
            <a:ext cx="566751" cy="644753"/>
          </a:xfrm>
          <a:custGeom>
            <a:avLst/>
            <a:gdLst/>
            <a:ahLst/>
            <a:cxnLst/>
            <a:rect l="l" t="t" r="r" b="b"/>
            <a:pathLst>
              <a:path w="10303" h="11721" extrusionOk="0">
                <a:moveTo>
                  <a:pt x="7152" y="694"/>
                </a:moveTo>
                <a:cubicBezTo>
                  <a:pt x="7373" y="694"/>
                  <a:pt x="7530" y="851"/>
                  <a:pt x="7530" y="1040"/>
                </a:cubicBezTo>
                <a:lnTo>
                  <a:pt x="7530" y="1418"/>
                </a:lnTo>
                <a:lnTo>
                  <a:pt x="662" y="1418"/>
                </a:lnTo>
                <a:lnTo>
                  <a:pt x="662" y="1040"/>
                </a:lnTo>
                <a:cubicBezTo>
                  <a:pt x="694" y="851"/>
                  <a:pt x="851" y="694"/>
                  <a:pt x="1009" y="694"/>
                </a:cubicBezTo>
                <a:close/>
                <a:moveTo>
                  <a:pt x="7562" y="2111"/>
                </a:moveTo>
                <a:lnTo>
                  <a:pt x="7562" y="3403"/>
                </a:lnTo>
                <a:lnTo>
                  <a:pt x="7247" y="3088"/>
                </a:lnTo>
                <a:cubicBezTo>
                  <a:pt x="7042" y="2883"/>
                  <a:pt x="6784" y="2792"/>
                  <a:pt x="6528" y="2792"/>
                </a:cubicBezTo>
                <a:cubicBezTo>
                  <a:pt x="5999" y="2792"/>
                  <a:pt x="5483" y="3186"/>
                  <a:pt x="5483" y="3781"/>
                </a:cubicBezTo>
                <a:cubicBezTo>
                  <a:pt x="5483" y="4065"/>
                  <a:pt x="5577" y="4348"/>
                  <a:pt x="5798" y="4506"/>
                </a:cubicBezTo>
                <a:lnTo>
                  <a:pt x="6774" y="5482"/>
                </a:lnTo>
                <a:lnTo>
                  <a:pt x="1009" y="5482"/>
                </a:lnTo>
                <a:cubicBezTo>
                  <a:pt x="995" y="5485"/>
                  <a:pt x="982" y="5486"/>
                  <a:pt x="968" y="5486"/>
                </a:cubicBezTo>
                <a:cubicBezTo>
                  <a:pt x="825" y="5486"/>
                  <a:pt x="694" y="5340"/>
                  <a:pt x="694" y="5167"/>
                </a:cubicBezTo>
                <a:lnTo>
                  <a:pt x="694" y="2111"/>
                </a:lnTo>
                <a:close/>
                <a:moveTo>
                  <a:pt x="8160" y="2584"/>
                </a:moveTo>
                <a:lnTo>
                  <a:pt x="9200" y="3624"/>
                </a:lnTo>
                <a:cubicBezTo>
                  <a:pt x="9421" y="3844"/>
                  <a:pt x="9515" y="4065"/>
                  <a:pt x="9515" y="4348"/>
                </a:cubicBezTo>
                <a:lnTo>
                  <a:pt x="9515" y="6900"/>
                </a:lnTo>
                <a:cubicBezTo>
                  <a:pt x="9515" y="7373"/>
                  <a:pt x="9358" y="7845"/>
                  <a:pt x="9043" y="8192"/>
                </a:cubicBezTo>
                <a:lnTo>
                  <a:pt x="5955" y="8192"/>
                </a:lnTo>
                <a:cubicBezTo>
                  <a:pt x="5640" y="7845"/>
                  <a:pt x="5483" y="7373"/>
                  <a:pt x="5483" y="6900"/>
                </a:cubicBezTo>
                <a:lnTo>
                  <a:pt x="5483" y="6144"/>
                </a:lnTo>
                <a:lnTo>
                  <a:pt x="6837" y="6144"/>
                </a:lnTo>
                <a:lnTo>
                  <a:pt x="6837" y="6207"/>
                </a:lnTo>
                <a:cubicBezTo>
                  <a:pt x="6837" y="6585"/>
                  <a:pt x="6900" y="6932"/>
                  <a:pt x="7089" y="7373"/>
                </a:cubicBezTo>
                <a:cubicBezTo>
                  <a:pt x="7135" y="7487"/>
                  <a:pt x="7263" y="7568"/>
                  <a:pt x="7403" y="7568"/>
                </a:cubicBezTo>
                <a:cubicBezTo>
                  <a:pt x="7455" y="7568"/>
                  <a:pt x="7510" y="7556"/>
                  <a:pt x="7562" y="7530"/>
                </a:cubicBezTo>
                <a:cubicBezTo>
                  <a:pt x="7719" y="7467"/>
                  <a:pt x="7782" y="7247"/>
                  <a:pt x="7719" y="7058"/>
                </a:cubicBezTo>
                <a:cubicBezTo>
                  <a:pt x="7593" y="6774"/>
                  <a:pt x="7530" y="6522"/>
                  <a:pt x="7530" y="6239"/>
                </a:cubicBezTo>
                <a:lnTo>
                  <a:pt x="7530" y="5451"/>
                </a:lnTo>
                <a:cubicBezTo>
                  <a:pt x="7530" y="5356"/>
                  <a:pt x="7467" y="5262"/>
                  <a:pt x="7404" y="5199"/>
                </a:cubicBezTo>
                <a:lnTo>
                  <a:pt x="6207" y="4033"/>
                </a:lnTo>
                <a:cubicBezTo>
                  <a:pt x="6018" y="3844"/>
                  <a:pt x="6144" y="3435"/>
                  <a:pt x="6459" y="3435"/>
                </a:cubicBezTo>
                <a:cubicBezTo>
                  <a:pt x="6522" y="3435"/>
                  <a:pt x="6648" y="3466"/>
                  <a:pt x="6680" y="3561"/>
                </a:cubicBezTo>
                <a:lnTo>
                  <a:pt x="8255" y="5136"/>
                </a:lnTo>
                <a:cubicBezTo>
                  <a:pt x="8318" y="5199"/>
                  <a:pt x="8413" y="5230"/>
                  <a:pt x="8503" y="5230"/>
                </a:cubicBezTo>
                <a:cubicBezTo>
                  <a:pt x="8594" y="5230"/>
                  <a:pt x="8680" y="5199"/>
                  <a:pt x="8728" y="5136"/>
                </a:cubicBezTo>
                <a:cubicBezTo>
                  <a:pt x="8854" y="5010"/>
                  <a:pt x="8854" y="4789"/>
                  <a:pt x="8728" y="4663"/>
                </a:cubicBezTo>
                <a:lnTo>
                  <a:pt x="8160" y="4065"/>
                </a:lnTo>
                <a:lnTo>
                  <a:pt x="8160" y="2584"/>
                </a:lnTo>
                <a:close/>
                <a:moveTo>
                  <a:pt x="9295" y="8948"/>
                </a:moveTo>
                <a:cubicBezTo>
                  <a:pt x="9484" y="8948"/>
                  <a:pt x="9641" y="9105"/>
                  <a:pt x="9641" y="9295"/>
                </a:cubicBezTo>
                <a:lnTo>
                  <a:pt x="9641" y="10996"/>
                </a:lnTo>
                <a:lnTo>
                  <a:pt x="5514" y="10996"/>
                </a:lnTo>
                <a:lnTo>
                  <a:pt x="5514" y="9295"/>
                </a:lnTo>
                <a:cubicBezTo>
                  <a:pt x="5514" y="9105"/>
                  <a:pt x="5672" y="8948"/>
                  <a:pt x="5861" y="8948"/>
                </a:cubicBezTo>
                <a:close/>
                <a:moveTo>
                  <a:pt x="1009" y="1"/>
                </a:moveTo>
                <a:cubicBezTo>
                  <a:pt x="473" y="1"/>
                  <a:pt x="1" y="473"/>
                  <a:pt x="1" y="1040"/>
                </a:cubicBezTo>
                <a:lnTo>
                  <a:pt x="1" y="5167"/>
                </a:lnTo>
                <a:cubicBezTo>
                  <a:pt x="1" y="5734"/>
                  <a:pt x="473" y="6207"/>
                  <a:pt x="1009" y="6207"/>
                </a:cubicBezTo>
                <a:lnTo>
                  <a:pt x="4789" y="6207"/>
                </a:lnTo>
                <a:lnTo>
                  <a:pt x="4789" y="6932"/>
                </a:lnTo>
                <a:cubicBezTo>
                  <a:pt x="4789" y="7499"/>
                  <a:pt x="4947" y="8003"/>
                  <a:pt x="5231" y="8444"/>
                </a:cubicBezTo>
                <a:cubicBezTo>
                  <a:pt x="4947" y="8633"/>
                  <a:pt x="4789" y="8948"/>
                  <a:pt x="4789" y="9295"/>
                </a:cubicBezTo>
                <a:lnTo>
                  <a:pt x="4789" y="11342"/>
                </a:lnTo>
                <a:cubicBezTo>
                  <a:pt x="4789" y="11563"/>
                  <a:pt x="4947" y="11720"/>
                  <a:pt x="5168" y="11720"/>
                </a:cubicBezTo>
                <a:lnTo>
                  <a:pt x="9956" y="11720"/>
                </a:lnTo>
                <a:cubicBezTo>
                  <a:pt x="10145" y="11720"/>
                  <a:pt x="10303" y="11563"/>
                  <a:pt x="10303" y="11342"/>
                </a:cubicBezTo>
                <a:lnTo>
                  <a:pt x="10303" y="9295"/>
                </a:lnTo>
                <a:cubicBezTo>
                  <a:pt x="10303" y="8948"/>
                  <a:pt x="10114" y="8633"/>
                  <a:pt x="9893" y="8444"/>
                </a:cubicBezTo>
                <a:cubicBezTo>
                  <a:pt x="10177" y="8003"/>
                  <a:pt x="10303" y="7499"/>
                  <a:pt x="10303" y="6932"/>
                </a:cubicBezTo>
                <a:lnTo>
                  <a:pt x="10303" y="4380"/>
                </a:lnTo>
                <a:lnTo>
                  <a:pt x="10271" y="4380"/>
                </a:lnTo>
                <a:cubicBezTo>
                  <a:pt x="10271" y="3907"/>
                  <a:pt x="10082" y="3466"/>
                  <a:pt x="9767" y="3151"/>
                </a:cubicBezTo>
                <a:lnTo>
                  <a:pt x="8224" y="1639"/>
                </a:lnTo>
                <a:lnTo>
                  <a:pt x="8224" y="1040"/>
                </a:lnTo>
                <a:cubicBezTo>
                  <a:pt x="8224" y="473"/>
                  <a:pt x="7751" y="1"/>
                  <a:pt x="7215" y="1"/>
                </a:cubicBezTo>
                <a:close/>
              </a:path>
            </a:pathLst>
          </a:custGeom>
          <a:solidFill>
            <a:schemeClr val="accent2">
              <a:lumMod val="50000"/>
            </a:schemeClr>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dirty="0">
              <a:ln>
                <a:noFill/>
              </a:ln>
              <a:solidFill>
                <a:srgbClr val="000000"/>
              </a:solidFill>
              <a:effectLst/>
              <a:uLnTx/>
              <a:uFillTx/>
              <a:latin typeface="Calibri"/>
              <a:ea typeface="+mn-ea"/>
              <a:cs typeface="+mn-cs"/>
            </a:endParaRPr>
          </a:p>
        </p:txBody>
      </p:sp>
      <p:pic>
        <p:nvPicPr>
          <p:cNvPr id="60" name="Graphic 59" descr="Exit with solid fill">
            <a:extLst>
              <a:ext uri="{FF2B5EF4-FFF2-40B4-BE49-F238E27FC236}">
                <a16:creationId xmlns:a16="http://schemas.microsoft.com/office/drawing/2014/main" id="{C17B96DF-0108-61BB-1A56-B858CD12607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59852" y="1386560"/>
            <a:ext cx="694398" cy="668619"/>
          </a:xfrm>
          <a:prstGeom prst="rect">
            <a:avLst/>
          </a:prstGeom>
        </p:spPr>
      </p:pic>
      <p:pic>
        <p:nvPicPr>
          <p:cNvPr id="62" name="Graphic 61" descr="Clipboard with solid fill">
            <a:extLst>
              <a:ext uri="{FF2B5EF4-FFF2-40B4-BE49-F238E27FC236}">
                <a16:creationId xmlns:a16="http://schemas.microsoft.com/office/drawing/2014/main" id="{28BD7530-F091-D24E-CEC3-289F6A83690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438199" y="1376971"/>
            <a:ext cx="608245" cy="664099"/>
          </a:xfrm>
          <a:prstGeom prst="rect">
            <a:avLst/>
          </a:prstGeom>
        </p:spPr>
      </p:pic>
      <p:pic>
        <p:nvPicPr>
          <p:cNvPr id="66" name="Graphic 65" descr="Social network with solid fill">
            <a:extLst>
              <a:ext uri="{FF2B5EF4-FFF2-40B4-BE49-F238E27FC236}">
                <a16:creationId xmlns:a16="http://schemas.microsoft.com/office/drawing/2014/main" id="{B79E6CDF-F400-6948-EC75-F90DE94D398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583084" y="2683337"/>
            <a:ext cx="708324" cy="683342"/>
          </a:xfrm>
          <a:prstGeom prst="rect">
            <a:avLst/>
          </a:prstGeom>
        </p:spPr>
      </p:pic>
      <p:sp>
        <p:nvSpPr>
          <p:cNvPr id="2" name="Freeform: Shape 1">
            <a:extLst>
              <a:ext uri="{FF2B5EF4-FFF2-40B4-BE49-F238E27FC236}">
                <a16:creationId xmlns:a16="http://schemas.microsoft.com/office/drawing/2014/main" id="{0EF5ABA9-A9DB-8CD6-6705-3BBDF930E0D4}"/>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27</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12169292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335791-B197-F729-9C87-319BAAC67542}"/>
            </a:ext>
          </a:extLst>
        </p:cNvPr>
        <p:cNvGrpSpPr/>
        <p:nvPr/>
      </p:nvGrpSpPr>
      <p:grpSpPr>
        <a:xfrm>
          <a:off x="0" y="0"/>
          <a:ext cx="0" cy="0"/>
          <a:chOff x="0" y="0"/>
          <a:chExt cx="0" cy="0"/>
        </a:xfrm>
      </p:grpSpPr>
      <p:pic>
        <p:nvPicPr>
          <p:cNvPr id="8" name="Picture 7" descr="A close-up of a person holding a pen&#10;&#10;Description automatically generated">
            <a:extLst>
              <a:ext uri="{FF2B5EF4-FFF2-40B4-BE49-F238E27FC236}">
                <a16:creationId xmlns:a16="http://schemas.microsoft.com/office/drawing/2014/main" id="{8739C6D6-75F3-8B0A-14D7-3E7066EF3699}"/>
              </a:ext>
            </a:extLst>
          </p:cNvPr>
          <p:cNvPicPr>
            <a:picLocks noChangeAspect="1"/>
          </p:cNvPicPr>
          <p:nvPr/>
        </p:nvPicPr>
        <p:blipFill>
          <a:blip r:embed="rId3">
            <a:alphaModFix amt="20000"/>
            <a:extLst>
              <a:ext uri="{28A0092B-C50C-407E-A947-70E740481C1C}">
                <a14:useLocalDpi xmlns:a14="http://schemas.microsoft.com/office/drawing/2010/main" val="0"/>
              </a:ext>
            </a:extLst>
          </a:blip>
          <a:stretch>
            <a:fillRect/>
          </a:stretch>
        </p:blipFill>
        <p:spPr>
          <a:xfrm>
            <a:off x="-1" y="-13216"/>
            <a:ext cx="12191999" cy="6871217"/>
          </a:xfrm>
          <a:prstGeom prst="rect">
            <a:avLst/>
          </a:prstGeom>
        </p:spPr>
      </p:pic>
      <p:grpSp>
        <p:nvGrpSpPr>
          <p:cNvPr id="4" name="Group 3">
            <a:extLst>
              <a:ext uri="{FF2B5EF4-FFF2-40B4-BE49-F238E27FC236}">
                <a16:creationId xmlns:a16="http://schemas.microsoft.com/office/drawing/2014/main" id="{344878AA-5172-8A36-F0B9-781F644F55AD}"/>
              </a:ext>
            </a:extLst>
          </p:cNvPr>
          <p:cNvGrpSpPr/>
          <p:nvPr/>
        </p:nvGrpSpPr>
        <p:grpSpPr>
          <a:xfrm>
            <a:off x="706241" y="1684220"/>
            <a:ext cx="10795811" cy="5220355"/>
            <a:chOff x="706241" y="2552612"/>
            <a:chExt cx="10795811" cy="5220355"/>
          </a:xfrm>
        </p:grpSpPr>
        <p:grpSp>
          <p:nvGrpSpPr>
            <p:cNvPr id="7" name="Group 6">
              <a:extLst>
                <a:ext uri="{FF2B5EF4-FFF2-40B4-BE49-F238E27FC236}">
                  <a16:creationId xmlns:a16="http://schemas.microsoft.com/office/drawing/2014/main" id="{A9A68B5F-8A16-AE71-78ED-F3EE68014FDB}"/>
                </a:ext>
              </a:extLst>
            </p:cNvPr>
            <p:cNvGrpSpPr/>
            <p:nvPr/>
          </p:nvGrpSpPr>
          <p:grpSpPr>
            <a:xfrm>
              <a:off x="10096976" y="3697023"/>
              <a:ext cx="167207" cy="409596"/>
              <a:chOff x="7118555" y="4023856"/>
              <a:chExt cx="146216" cy="358175"/>
            </a:xfrm>
            <a:solidFill>
              <a:schemeClr val="tx1"/>
            </a:solidFill>
          </p:grpSpPr>
          <p:sp>
            <p:nvSpPr>
              <p:cNvPr id="48" name="Freeform: Shape 47">
                <a:extLst>
                  <a:ext uri="{FF2B5EF4-FFF2-40B4-BE49-F238E27FC236}">
                    <a16:creationId xmlns:a16="http://schemas.microsoft.com/office/drawing/2014/main" id="{66C9EA70-1B08-90E2-75A6-17AD4B4BA644}"/>
                  </a:ext>
                </a:extLst>
              </p:cNvPr>
              <p:cNvSpPr/>
              <p:nvPr/>
            </p:nvSpPr>
            <p:spPr>
              <a:xfrm>
                <a:off x="7191663" y="4023856"/>
                <a:ext cx="3627" cy="240330"/>
              </a:xfrm>
              <a:custGeom>
                <a:avLst/>
                <a:gdLst>
                  <a:gd name="connsiteX0" fmla="*/ 0 w 3291"/>
                  <a:gd name="connsiteY0" fmla="*/ 0 h 218052"/>
                  <a:gd name="connsiteX1" fmla="*/ 0 w 3291"/>
                  <a:gd name="connsiteY1" fmla="*/ 218053 h 218052"/>
                </a:gdLst>
                <a:ahLst/>
                <a:cxnLst>
                  <a:cxn ang="0">
                    <a:pos x="connsiteX0" y="connsiteY0"/>
                  </a:cxn>
                  <a:cxn ang="0">
                    <a:pos x="connsiteX1" y="connsiteY1"/>
                  </a:cxn>
                </a:cxnLst>
                <a:rect l="l" t="t" r="r" b="b"/>
                <a:pathLst>
                  <a:path w="3291" h="218052">
                    <a:moveTo>
                      <a:pt x="0" y="0"/>
                    </a:moveTo>
                    <a:lnTo>
                      <a:pt x="0" y="218053"/>
                    </a:lnTo>
                  </a:path>
                </a:pathLst>
              </a:custGeom>
              <a:grpFill/>
              <a:ln w="17892" cap="flat">
                <a:solidFill>
                  <a:srgbClr val="231F20"/>
                </a:solid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3A269A38-A427-F0F0-9313-E43D48D92C7A}"/>
                  </a:ext>
                </a:extLst>
              </p:cNvPr>
              <p:cNvSpPr/>
              <p:nvPr/>
            </p:nvSpPr>
            <p:spPr>
              <a:xfrm>
                <a:off x="7118555" y="4208749"/>
                <a:ext cx="146216" cy="173282"/>
              </a:xfrm>
              <a:custGeom>
                <a:avLst/>
                <a:gdLst>
                  <a:gd name="connsiteX0" fmla="*/ 0 w 132662"/>
                  <a:gd name="connsiteY0" fmla="*/ 0 h 157219"/>
                  <a:gd name="connsiteX1" fmla="*/ 66331 w 132662"/>
                  <a:gd name="connsiteY1" fmla="*/ 28178 h 157219"/>
                  <a:gd name="connsiteX2" fmla="*/ 132662 w 132662"/>
                  <a:gd name="connsiteY2" fmla="*/ 0 h 157219"/>
                  <a:gd name="connsiteX3" fmla="*/ 66331 w 132662"/>
                  <a:gd name="connsiteY3" fmla="*/ 157219 h 157219"/>
                  <a:gd name="connsiteX4" fmla="*/ 0 w 132662"/>
                  <a:gd name="connsiteY4" fmla="*/ 0 h 157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662" h="157219">
                    <a:moveTo>
                      <a:pt x="0" y="0"/>
                    </a:moveTo>
                    <a:lnTo>
                      <a:pt x="66331" y="28178"/>
                    </a:lnTo>
                    <a:lnTo>
                      <a:pt x="132662" y="0"/>
                    </a:lnTo>
                    <a:lnTo>
                      <a:pt x="66331" y="157219"/>
                    </a:lnTo>
                    <a:lnTo>
                      <a:pt x="0" y="0"/>
                    </a:lnTo>
                    <a:close/>
                  </a:path>
                </a:pathLst>
              </a:custGeom>
              <a:grpFill/>
              <a:ln w="3289" cap="flat">
                <a:noFill/>
                <a:prstDash val="solid"/>
                <a:miter/>
              </a:ln>
            </p:spPr>
            <p:txBody>
              <a:bodyPr rtlCol="0" anchor="ctr"/>
              <a:lstStyle/>
              <a:p>
                <a:endParaRPr lang="en-US"/>
              </a:p>
            </p:txBody>
          </p:sp>
        </p:grpSp>
        <p:sp>
          <p:nvSpPr>
            <p:cNvPr id="11" name="Freeform: Shape 10">
              <a:extLst>
                <a:ext uri="{FF2B5EF4-FFF2-40B4-BE49-F238E27FC236}">
                  <a16:creationId xmlns:a16="http://schemas.microsoft.com/office/drawing/2014/main" id="{3485ED48-8D69-4CC2-F026-E07217FDF956}"/>
                </a:ext>
              </a:extLst>
            </p:cNvPr>
            <p:cNvSpPr/>
            <p:nvPr/>
          </p:nvSpPr>
          <p:spPr>
            <a:xfrm>
              <a:off x="9262846" y="2869035"/>
              <a:ext cx="1794638" cy="846119"/>
            </a:xfrm>
            <a:custGeom>
              <a:avLst/>
              <a:gdLst>
                <a:gd name="connsiteX0" fmla="*/ -200 w 1423860"/>
                <a:gd name="connsiteY0" fmla="*/ -304 h 671308"/>
                <a:gd name="connsiteX1" fmla="*/ -200 w 1423860"/>
                <a:gd name="connsiteY1" fmla="*/ 423458 h 671308"/>
                <a:gd name="connsiteX2" fmla="*/ 1117 w 1423860"/>
                <a:gd name="connsiteY2" fmla="*/ 423458 h 671308"/>
                <a:gd name="connsiteX3" fmla="*/ 711731 w 1423860"/>
                <a:gd name="connsiteY3" fmla="*/ 671005 h 671308"/>
                <a:gd name="connsiteX4" fmla="*/ 1422344 w 1423860"/>
                <a:gd name="connsiteY4" fmla="*/ 423458 h 671308"/>
                <a:gd name="connsiteX5" fmla="*/ 1423661 w 1423860"/>
                <a:gd name="connsiteY5" fmla="*/ 423458 h 671308"/>
                <a:gd name="connsiteX6" fmla="*/ 1423661 w 1423860"/>
                <a:gd name="connsiteY6" fmla="*/ -304 h 671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860" h="671308">
                  <a:moveTo>
                    <a:pt x="-200" y="-304"/>
                  </a:moveTo>
                  <a:lnTo>
                    <a:pt x="-200" y="423458"/>
                  </a:lnTo>
                  <a:lnTo>
                    <a:pt x="1117" y="423458"/>
                  </a:lnTo>
                  <a:cubicBezTo>
                    <a:pt x="23337" y="561551"/>
                    <a:pt x="332970" y="671005"/>
                    <a:pt x="711731" y="671005"/>
                  </a:cubicBezTo>
                  <a:cubicBezTo>
                    <a:pt x="1090492" y="671005"/>
                    <a:pt x="1400124" y="561551"/>
                    <a:pt x="1422344" y="423458"/>
                  </a:cubicBezTo>
                  <a:lnTo>
                    <a:pt x="1423661" y="423458"/>
                  </a:lnTo>
                  <a:lnTo>
                    <a:pt x="1423661" y="-304"/>
                  </a:lnTo>
                  <a:close/>
                </a:path>
              </a:pathLst>
            </a:custGeom>
            <a:solidFill>
              <a:schemeClr val="accent3"/>
            </a:solidFill>
            <a:ln w="328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Freeform: Shape 11">
              <a:extLst>
                <a:ext uri="{FF2B5EF4-FFF2-40B4-BE49-F238E27FC236}">
                  <a16:creationId xmlns:a16="http://schemas.microsoft.com/office/drawing/2014/main" id="{E6BC4C1D-9626-11FB-8C97-7D7E5A712837}"/>
                </a:ext>
              </a:extLst>
            </p:cNvPr>
            <p:cNvSpPr/>
            <p:nvPr/>
          </p:nvSpPr>
          <p:spPr>
            <a:xfrm>
              <a:off x="9262846" y="2555946"/>
              <a:ext cx="1794638" cy="664099"/>
            </a:xfrm>
            <a:custGeom>
              <a:avLst/>
              <a:gdLst>
                <a:gd name="connsiteX0" fmla="*/ 1423860 w 1423860"/>
                <a:gd name="connsiteY0" fmla="*/ 263447 h 526894"/>
                <a:gd name="connsiteX1" fmla="*/ 711930 w 1423860"/>
                <a:gd name="connsiteY1" fmla="*/ 526895 h 526894"/>
                <a:gd name="connsiteX2" fmla="*/ 0 w 1423860"/>
                <a:gd name="connsiteY2" fmla="*/ 263447 h 526894"/>
                <a:gd name="connsiteX3" fmla="*/ 711930 w 1423860"/>
                <a:gd name="connsiteY3" fmla="*/ 0 h 526894"/>
                <a:gd name="connsiteX4" fmla="*/ 1423860 w 1423860"/>
                <a:gd name="connsiteY4" fmla="*/ 263447 h 526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3860" h="526894">
                  <a:moveTo>
                    <a:pt x="1423860" y="263447"/>
                  </a:moveTo>
                  <a:cubicBezTo>
                    <a:pt x="1423860" y="408945"/>
                    <a:pt x="1105118" y="526895"/>
                    <a:pt x="711930" y="526895"/>
                  </a:cubicBezTo>
                  <a:cubicBezTo>
                    <a:pt x="318742" y="526895"/>
                    <a:pt x="0" y="408945"/>
                    <a:pt x="0" y="263447"/>
                  </a:cubicBezTo>
                  <a:cubicBezTo>
                    <a:pt x="0" y="117949"/>
                    <a:pt x="318742" y="0"/>
                    <a:pt x="711930" y="0"/>
                  </a:cubicBezTo>
                  <a:cubicBezTo>
                    <a:pt x="1105118" y="0"/>
                    <a:pt x="1423860" y="117949"/>
                    <a:pt x="1423860" y="263447"/>
                  </a:cubicBezTo>
                  <a:close/>
                </a:path>
              </a:pathLst>
            </a:custGeom>
            <a:solidFill>
              <a:schemeClr val="accent3">
                <a:lumMod val="75000"/>
              </a:schemeClr>
            </a:solidFill>
            <a:ln w="328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13" name="Freeform: Shape 12">
              <a:extLst>
                <a:ext uri="{FF2B5EF4-FFF2-40B4-BE49-F238E27FC236}">
                  <a16:creationId xmlns:a16="http://schemas.microsoft.com/office/drawing/2014/main" id="{4AC25633-D3A4-6289-22FC-33F2A19D6190}"/>
                </a:ext>
              </a:extLst>
            </p:cNvPr>
            <p:cNvSpPr/>
            <p:nvPr/>
          </p:nvSpPr>
          <p:spPr>
            <a:xfrm>
              <a:off x="9302221" y="2555946"/>
              <a:ext cx="1715888" cy="634973"/>
            </a:xfrm>
            <a:custGeom>
              <a:avLst/>
              <a:gdLst>
                <a:gd name="connsiteX0" fmla="*/ 1361381 w 1361380"/>
                <a:gd name="connsiteY0" fmla="*/ 251893 h 503786"/>
                <a:gd name="connsiteX1" fmla="*/ 680690 w 1361380"/>
                <a:gd name="connsiteY1" fmla="*/ 503786 h 503786"/>
                <a:gd name="connsiteX2" fmla="*/ 0 w 1361380"/>
                <a:gd name="connsiteY2" fmla="*/ 251893 h 503786"/>
                <a:gd name="connsiteX3" fmla="*/ 680690 w 1361380"/>
                <a:gd name="connsiteY3" fmla="*/ 0 h 503786"/>
                <a:gd name="connsiteX4" fmla="*/ 1361381 w 1361380"/>
                <a:gd name="connsiteY4" fmla="*/ 251893 h 503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380" h="503786">
                  <a:moveTo>
                    <a:pt x="1361381" y="251893"/>
                  </a:moveTo>
                  <a:cubicBezTo>
                    <a:pt x="1361381" y="391010"/>
                    <a:pt x="1056625" y="503786"/>
                    <a:pt x="680690" y="503786"/>
                  </a:cubicBezTo>
                  <a:cubicBezTo>
                    <a:pt x="304755" y="503786"/>
                    <a:pt x="0" y="391010"/>
                    <a:pt x="0" y="251893"/>
                  </a:cubicBezTo>
                  <a:cubicBezTo>
                    <a:pt x="0" y="112776"/>
                    <a:pt x="304755" y="0"/>
                    <a:pt x="680690" y="0"/>
                  </a:cubicBezTo>
                  <a:cubicBezTo>
                    <a:pt x="1056625" y="0"/>
                    <a:pt x="1361381" y="112776"/>
                    <a:pt x="1361381" y="251893"/>
                  </a:cubicBezTo>
                  <a:close/>
                </a:path>
              </a:pathLst>
            </a:custGeom>
            <a:solidFill>
              <a:schemeClr val="accent3">
                <a:lumMod val="20000"/>
                <a:lumOff val="80000"/>
              </a:schemeClr>
            </a:solidFill>
            <a:ln w="3289" cap="flat">
              <a:noFill/>
              <a:prstDash val="solid"/>
              <a:miter/>
            </a:ln>
          </p:spPr>
          <p:txBody>
            <a:bodyPr rtlCol="0" anchor="ctr"/>
            <a:lstStyle/>
            <a:p>
              <a:endParaRPr lang="en-US"/>
            </a:p>
          </p:txBody>
        </p:sp>
        <p:sp>
          <p:nvSpPr>
            <p:cNvPr id="15" name="TextBox 14">
              <a:extLst>
                <a:ext uri="{FF2B5EF4-FFF2-40B4-BE49-F238E27FC236}">
                  <a16:creationId xmlns:a16="http://schemas.microsoft.com/office/drawing/2014/main" id="{0DB05C2A-2DD4-4ED1-CC56-7D3007E4DD57}"/>
                </a:ext>
              </a:extLst>
            </p:cNvPr>
            <p:cNvSpPr txBox="1"/>
            <p:nvPr/>
          </p:nvSpPr>
          <p:spPr>
            <a:xfrm>
              <a:off x="9484795" y="4203045"/>
              <a:ext cx="1549691" cy="400110"/>
            </a:xfrm>
            <a:prstGeom prst="rect">
              <a:avLst/>
            </a:prstGeom>
            <a:noFill/>
          </p:spPr>
          <p:txBody>
            <a:bodyPr wrap="square">
              <a:spAutoFit/>
            </a:bodyPr>
            <a:lstStyle/>
            <a:p>
              <a:pPr algn="ctr"/>
              <a:r>
                <a:rPr lang="en-US" sz="2000" b="1" dirty="0">
                  <a:solidFill>
                    <a:schemeClr val="accent3">
                      <a:lumMod val="50000"/>
                    </a:schemeClr>
                  </a:solidFill>
                  <a:latin typeface="Lora" pitchFamily="2" charset="0"/>
                </a:rPr>
                <a:t>Exit</a:t>
              </a:r>
            </a:p>
          </p:txBody>
        </p:sp>
        <p:sp>
          <p:nvSpPr>
            <p:cNvPr id="16" name="TextBox 15">
              <a:extLst>
                <a:ext uri="{FF2B5EF4-FFF2-40B4-BE49-F238E27FC236}">
                  <a16:creationId xmlns:a16="http://schemas.microsoft.com/office/drawing/2014/main" id="{CEECBF3F-571C-DAD9-2FC3-01EE0D98599B}"/>
                </a:ext>
              </a:extLst>
            </p:cNvPr>
            <p:cNvSpPr txBox="1"/>
            <p:nvPr/>
          </p:nvSpPr>
          <p:spPr>
            <a:xfrm>
              <a:off x="9283591" y="4680249"/>
              <a:ext cx="2218461" cy="2932213"/>
            </a:xfrm>
            <a:prstGeom prst="rect">
              <a:avLst/>
            </a:prstGeom>
            <a:noFill/>
          </p:spPr>
          <p:txBody>
            <a:bodyPr wrap="square">
              <a:spAutoFit/>
            </a:bodyPr>
            <a:lstStyle/>
            <a:p>
              <a:pPr marR="0" lvl="0" indent="0" algn="ctr" fontAlgn="base">
                <a:lnSpc>
                  <a:spcPct val="114000"/>
                </a:lnSpc>
                <a:spcBef>
                  <a:spcPct val="0"/>
                </a:spcBef>
                <a:spcAft>
                  <a:spcPct val="0"/>
                </a:spcAft>
                <a:buClrTx/>
                <a:buSzTx/>
                <a:buFontTx/>
                <a:buNone/>
                <a:tabLst/>
              </a:pPr>
              <a:r>
                <a:rPr lang="en-US" altLang="en-US" sz="1400" b="1" dirty="0">
                  <a:solidFill>
                    <a:schemeClr val="tx1">
                      <a:lumMod val="85000"/>
                      <a:lumOff val="15000"/>
                    </a:schemeClr>
                  </a:solidFill>
                  <a:latin typeface="Montserrat" panose="00000500000000000000" pitchFamily="2" charset="0"/>
                </a:rPr>
                <a:t>If lead firm quits the network, after having secured professional work, then it will have to share the fees with other constituent firms. </a:t>
              </a:r>
            </a:p>
            <a:p>
              <a:pPr marR="0" lvl="0" indent="0" algn="ctr" fontAlgn="base">
                <a:lnSpc>
                  <a:spcPct val="114000"/>
                </a:lnSpc>
                <a:spcBef>
                  <a:spcPct val="0"/>
                </a:spcBef>
                <a:spcAft>
                  <a:spcPct val="0"/>
                </a:spcAft>
                <a:buClrTx/>
                <a:buSzTx/>
                <a:buFontTx/>
                <a:buNone/>
                <a:tabLst/>
              </a:pPr>
              <a:r>
                <a:rPr lang="en-US" altLang="en-US" sz="1400" b="1" dirty="0">
                  <a:solidFill>
                    <a:schemeClr val="tx1">
                      <a:lumMod val="85000"/>
                      <a:lumOff val="15000"/>
                    </a:schemeClr>
                  </a:solidFill>
                  <a:latin typeface="Montserrat" panose="00000500000000000000" pitchFamily="2" charset="0"/>
                </a:rPr>
                <a:t>A clause to this effect can be incorporated in the internal Agreement.</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900" b="0" i="0" u="none" strike="noStrike" cap="none" normalizeH="0" baseline="0" dirty="0">
                <a:ln>
                  <a:noFill/>
                </a:ln>
                <a:solidFill>
                  <a:schemeClr val="tx1">
                    <a:lumMod val="75000"/>
                    <a:lumOff val="25000"/>
                  </a:schemeClr>
                </a:solidFill>
                <a:effectLst/>
                <a:latin typeface="Lora" pitchFamily="2" charset="0"/>
              </a:endParaRPr>
            </a:p>
          </p:txBody>
        </p:sp>
        <p:grpSp>
          <p:nvGrpSpPr>
            <p:cNvPr id="17" name="Group 16">
              <a:extLst>
                <a:ext uri="{FF2B5EF4-FFF2-40B4-BE49-F238E27FC236}">
                  <a16:creationId xmlns:a16="http://schemas.microsoft.com/office/drawing/2014/main" id="{6BAE713E-534A-F8F3-BC9D-941A545421E7}"/>
                </a:ext>
              </a:extLst>
            </p:cNvPr>
            <p:cNvGrpSpPr/>
            <p:nvPr/>
          </p:nvGrpSpPr>
          <p:grpSpPr>
            <a:xfrm>
              <a:off x="7391732" y="5038901"/>
              <a:ext cx="167207" cy="409596"/>
              <a:chOff x="5212340" y="5200188"/>
              <a:chExt cx="146216" cy="358175"/>
            </a:xfrm>
            <a:solidFill>
              <a:schemeClr val="tx1"/>
            </a:solidFill>
          </p:grpSpPr>
          <p:sp>
            <p:nvSpPr>
              <p:cNvPr id="46" name="Freeform: Shape 45">
                <a:extLst>
                  <a:ext uri="{FF2B5EF4-FFF2-40B4-BE49-F238E27FC236}">
                    <a16:creationId xmlns:a16="http://schemas.microsoft.com/office/drawing/2014/main" id="{119C39ED-C51C-9113-90A7-C4D4E586B227}"/>
                  </a:ext>
                </a:extLst>
              </p:cNvPr>
              <p:cNvSpPr/>
              <p:nvPr/>
            </p:nvSpPr>
            <p:spPr>
              <a:xfrm>
                <a:off x="5285448" y="5200188"/>
                <a:ext cx="3627" cy="240330"/>
              </a:xfrm>
              <a:custGeom>
                <a:avLst/>
                <a:gdLst>
                  <a:gd name="connsiteX0" fmla="*/ 0 w 3291"/>
                  <a:gd name="connsiteY0" fmla="*/ 0 h 218052"/>
                  <a:gd name="connsiteX1" fmla="*/ 0 w 3291"/>
                  <a:gd name="connsiteY1" fmla="*/ 218053 h 218052"/>
                </a:gdLst>
                <a:ahLst/>
                <a:cxnLst>
                  <a:cxn ang="0">
                    <a:pos x="connsiteX0" y="connsiteY0"/>
                  </a:cxn>
                  <a:cxn ang="0">
                    <a:pos x="connsiteX1" y="connsiteY1"/>
                  </a:cxn>
                </a:cxnLst>
                <a:rect l="l" t="t" r="r" b="b"/>
                <a:pathLst>
                  <a:path w="3291" h="218052">
                    <a:moveTo>
                      <a:pt x="0" y="0"/>
                    </a:moveTo>
                    <a:lnTo>
                      <a:pt x="0" y="218053"/>
                    </a:lnTo>
                  </a:path>
                </a:pathLst>
              </a:custGeom>
              <a:grpFill/>
              <a:ln w="17892" cap="flat">
                <a:solidFill>
                  <a:srgbClr val="231F20"/>
                </a:solid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23EEE95F-C067-9495-7979-E5947ADC769D}"/>
                  </a:ext>
                </a:extLst>
              </p:cNvPr>
              <p:cNvSpPr/>
              <p:nvPr/>
            </p:nvSpPr>
            <p:spPr>
              <a:xfrm>
                <a:off x="5212340" y="5385081"/>
                <a:ext cx="146216" cy="173282"/>
              </a:xfrm>
              <a:custGeom>
                <a:avLst/>
                <a:gdLst>
                  <a:gd name="connsiteX0" fmla="*/ 0 w 132662"/>
                  <a:gd name="connsiteY0" fmla="*/ 0 h 157219"/>
                  <a:gd name="connsiteX1" fmla="*/ 66331 w 132662"/>
                  <a:gd name="connsiteY1" fmla="*/ 28178 h 157219"/>
                  <a:gd name="connsiteX2" fmla="*/ 132662 w 132662"/>
                  <a:gd name="connsiteY2" fmla="*/ 0 h 157219"/>
                  <a:gd name="connsiteX3" fmla="*/ 66331 w 132662"/>
                  <a:gd name="connsiteY3" fmla="*/ 157219 h 157219"/>
                  <a:gd name="connsiteX4" fmla="*/ 0 w 132662"/>
                  <a:gd name="connsiteY4" fmla="*/ 0 h 157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662" h="157219">
                    <a:moveTo>
                      <a:pt x="0" y="0"/>
                    </a:moveTo>
                    <a:lnTo>
                      <a:pt x="66331" y="28178"/>
                    </a:lnTo>
                    <a:lnTo>
                      <a:pt x="132662" y="0"/>
                    </a:lnTo>
                    <a:lnTo>
                      <a:pt x="66331" y="157219"/>
                    </a:lnTo>
                    <a:lnTo>
                      <a:pt x="0" y="0"/>
                    </a:lnTo>
                    <a:close/>
                  </a:path>
                </a:pathLst>
              </a:custGeom>
              <a:grpFill/>
              <a:ln w="3289" cap="flat">
                <a:noFill/>
                <a:prstDash val="solid"/>
                <a:miter/>
              </a:ln>
            </p:spPr>
            <p:txBody>
              <a:bodyPr rtlCol="0" anchor="ctr"/>
              <a:lstStyle/>
              <a:p>
                <a:endParaRPr lang="en-US"/>
              </a:p>
            </p:txBody>
          </p:sp>
        </p:grpSp>
        <p:sp>
          <p:nvSpPr>
            <p:cNvPr id="18" name="Freeform: Shape 17">
              <a:extLst>
                <a:ext uri="{FF2B5EF4-FFF2-40B4-BE49-F238E27FC236}">
                  <a16:creationId xmlns:a16="http://schemas.microsoft.com/office/drawing/2014/main" id="{249A5CD1-D71D-8997-A616-80874AD1CA76}"/>
                </a:ext>
              </a:extLst>
            </p:cNvPr>
            <p:cNvSpPr/>
            <p:nvPr/>
          </p:nvSpPr>
          <p:spPr>
            <a:xfrm>
              <a:off x="6581626" y="4212157"/>
              <a:ext cx="1794638" cy="846120"/>
            </a:xfrm>
            <a:custGeom>
              <a:avLst/>
              <a:gdLst>
                <a:gd name="connsiteX0" fmla="*/ -200 w 1423860"/>
                <a:gd name="connsiteY0" fmla="*/ -304 h 671309"/>
                <a:gd name="connsiteX1" fmla="*/ -200 w 1423860"/>
                <a:gd name="connsiteY1" fmla="*/ 423457 h 671309"/>
                <a:gd name="connsiteX2" fmla="*/ 1150 w 1423860"/>
                <a:gd name="connsiteY2" fmla="*/ 423457 h 671309"/>
                <a:gd name="connsiteX3" fmla="*/ 711731 w 1423860"/>
                <a:gd name="connsiteY3" fmla="*/ 671005 h 671309"/>
                <a:gd name="connsiteX4" fmla="*/ 1422344 w 1423860"/>
                <a:gd name="connsiteY4" fmla="*/ 423457 h 671309"/>
                <a:gd name="connsiteX5" fmla="*/ 1423661 w 1423860"/>
                <a:gd name="connsiteY5" fmla="*/ 423457 h 671309"/>
                <a:gd name="connsiteX6" fmla="*/ 1423661 w 1423860"/>
                <a:gd name="connsiteY6" fmla="*/ -304 h 67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860" h="671309">
                  <a:moveTo>
                    <a:pt x="-200" y="-304"/>
                  </a:moveTo>
                  <a:lnTo>
                    <a:pt x="-200" y="423457"/>
                  </a:lnTo>
                  <a:lnTo>
                    <a:pt x="1150" y="423457"/>
                  </a:lnTo>
                  <a:cubicBezTo>
                    <a:pt x="23337" y="561716"/>
                    <a:pt x="332970" y="671005"/>
                    <a:pt x="711731" y="671005"/>
                  </a:cubicBezTo>
                  <a:cubicBezTo>
                    <a:pt x="1090492" y="671005"/>
                    <a:pt x="1400124" y="561551"/>
                    <a:pt x="1422344" y="423457"/>
                  </a:cubicBezTo>
                  <a:lnTo>
                    <a:pt x="1423661" y="423457"/>
                  </a:lnTo>
                  <a:lnTo>
                    <a:pt x="1423661" y="-304"/>
                  </a:lnTo>
                  <a:close/>
                </a:path>
              </a:pathLst>
            </a:custGeom>
            <a:solidFill>
              <a:schemeClr val="accent2">
                <a:lumMod val="50000"/>
              </a:schemeClr>
            </a:solidFill>
            <a:ln w="3289"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CE3CD964-0027-0A5C-D577-EFA4BB52C429}"/>
                </a:ext>
              </a:extLst>
            </p:cNvPr>
            <p:cNvSpPr/>
            <p:nvPr/>
          </p:nvSpPr>
          <p:spPr>
            <a:xfrm>
              <a:off x="6581626" y="3899151"/>
              <a:ext cx="1794638" cy="664099"/>
            </a:xfrm>
            <a:custGeom>
              <a:avLst/>
              <a:gdLst>
                <a:gd name="connsiteX0" fmla="*/ 1423860 w 1423860"/>
                <a:gd name="connsiteY0" fmla="*/ 263448 h 526894"/>
                <a:gd name="connsiteX1" fmla="*/ 711930 w 1423860"/>
                <a:gd name="connsiteY1" fmla="*/ 526895 h 526894"/>
                <a:gd name="connsiteX2" fmla="*/ 0 w 1423860"/>
                <a:gd name="connsiteY2" fmla="*/ 263448 h 526894"/>
                <a:gd name="connsiteX3" fmla="*/ 711930 w 1423860"/>
                <a:gd name="connsiteY3" fmla="*/ 0 h 526894"/>
                <a:gd name="connsiteX4" fmla="*/ 1423860 w 1423860"/>
                <a:gd name="connsiteY4" fmla="*/ 263448 h 526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3860" h="526894">
                  <a:moveTo>
                    <a:pt x="1423860" y="263448"/>
                  </a:moveTo>
                  <a:cubicBezTo>
                    <a:pt x="1423860" y="408946"/>
                    <a:pt x="1105118" y="526895"/>
                    <a:pt x="711930" y="526895"/>
                  </a:cubicBezTo>
                  <a:cubicBezTo>
                    <a:pt x="318742" y="526895"/>
                    <a:pt x="0" y="408946"/>
                    <a:pt x="0" y="263448"/>
                  </a:cubicBezTo>
                  <a:cubicBezTo>
                    <a:pt x="0" y="117949"/>
                    <a:pt x="318742" y="0"/>
                    <a:pt x="711930" y="0"/>
                  </a:cubicBezTo>
                  <a:cubicBezTo>
                    <a:pt x="1105118" y="0"/>
                    <a:pt x="1423860" y="117949"/>
                    <a:pt x="1423860" y="263448"/>
                  </a:cubicBezTo>
                  <a:close/>
                </a:path>
              </a:pathLst>
            </a:custGeom>
            <a:solidFill>
              <a:schemeClr val="accent1">
                <a:lumMod val="60000"/>
                <a:lumOff val="40000"/>
              </a:schemeClr>
            </a:solidFill>
            <a:ln w="328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20" name="Freeform: Shape 19">
              <a:extLst>
                <a:ext uri="{FF2B5EF4-FFF2-40B4-BE49-F238E27FC236}">
                  <a16:creationId xmlns:a16="http://schemas.microsoft.com/office/drawing/2014/main" id="{5258B3D1-0066-04C5-38F0-0C17A2432B51}"/>
                </a:ext>
              </a:extLst>
            </p:cNvPr>
            <p:cNvSpPr/>
            <p:nvPr/>
          </p:nvSpPr>
          <p:spPr>
            <a:xfrm>
              <a:off x="6621000" y="3899151"/>
              <a:ext cx="1715888" cy="634973"/>
            </a:xfrm>
            <a:custGeom>
              <a:avLst/>
              <a:gdLst>
                <a:gd name="connsiteX0" fmla="*/ 1361381 w 1361380"/>
                <a:gd name="connsiteY0" fmla="*/ 251893 h 503786"/>
                <a:gd name="connsiteX1" fmla="*/ 680690 w 1361380"/>
                <a:gd name="connsiteY1" fmla="*/ 503786 h 503786"/>
                <a:gd name="connsiteX2" fmla="*/ 0 w 1361380"/>
                <a:gd name="connsiteY2" fmla="*/ 251893 h 503786"/>
                <a:gd name="connsiteX3" fmla="*/ 680690 w 1361380"/>
                <a:gd name="connsiteY3" fmla="*/ 0 h 503786"/>
                <a:gd name="connsiteX4" fmla="*/ 1361381 w 1361380"/>
                <a:gd name="connsiteY4" fmla="*/ 251893 h 503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380" h="503786">
                  <a:moveTo>
                    <a:pt x="1361381" y="251893"/>
                  </a:moveTo>
                  <a:cubicBezTo>
                    <a:pt x="1361381" y="391010"/>
                    <a:pt x="1056625" y="503786"/>
                    <a:pt x="680690" y="503786"/>
                  </a:cubicBezTo>
                  <a:cubicBezTo>
                    <a:pt x="304755" y="503786"/>
                    <a:pt x="0" y="391010"/>
                    <a:pt x="0" y="251893"/>
                  </a:cubicBezTo>
                  <a:cubicBezTo>
                    <a:pt x="0" y="112776"/>
                    <a:pt x="304755" y="0"/>
                    <a:pt x="680690" y="0"/>
                  </a:cubicBezTo>
                  <a:cubicBezTo>
                    <a:pt x="1056625" y="0"/>
                    <a:pt x="1361381" y="112776"/>
                    <a:pt x="1361381" y="251893"/>
                  </a:cubicBezTo>
                  <a:close/>
                </a:path>
              </a:pathLst>
            </a:custGeom>
            <a:solidFill>
              <a:schemeClr val="accent2">
                <a:lumMod val="20000"/>
                <a:lumOff val="80000"/>
              </a:schemeClr>
            </a:solidFill>
            <a:ln w="3289" cap="flat">
              <a:noFill/>
              <a:prstDash val="solid"/>
              <a:miter/>
            </a:ln>
          </p:spPr>
          <p:txBody>
            <a:bodyPr rtlCol="0" anchor="ctr"/>
            <a:lstStyle/>
            <a:p>
              <a:endParaRPr lang="en-US"/>
            </a:p>
          </p:txBody>
        </p:sp>
        <p:sp>
          <p:nvSpPr>
            <p:cNvPr id="23" name="TextBox 22">
              <a:extLst>
                <a:ext uri="{FF2B5EF4-FFF2-40B4-BE49-F238E27FC236}">
                  <a16:creationId xmlns:a16="http://schemas.microsoft.com/office/drawing/2014/main" id="{BCDF71E2-35F4-BAA8-F9C1-79EFF3733719}"/>
                </a:ext>
              </a:extLst>
            </p:cNvPr>
            <p:cNvSpPr txBox="1"/>
            <p:nvPr/>
          </p:nvSpPr>
          <p:spPr>
            <a:xfrm>
              <a:off x="6651527" y="5494756"/>
              <a:ext cx="1911629" cy="400110"/>
            </a:xfrm>
            <a:prstGeom prst="rect">
              <a:avLst/>
            </a:prstGeom>
            <a:noFill/>
          </p:spPr>
          <p:txBody>
            <a:bodyPr wrap="square">
              <a:spAutoFit/>
            </a:bodyPr>
            <a:lstStyle/>
            <a:p>
              <a:pPr algn="ctr"/>
              <a:r>
                <a:rPr lang="en-US" sz="2000" b="1" dirty="0">
                  <a:solidFill>
                    <a:schemeClr val="accent2">
                      <a:lumMod val="50000"/>
                    </a:schemeClr>
                  </a:solidFill>
                  <a:latin typeface="Lora" pitchFamily="2" charset="0"/>
                </a:rPr>
                <a:t>Empanelment </a:t>
              </a:r>
            </a:p>
          </p:txBody>
        </p:sp>
        <p:sp>
          <p:nvSpPr>
            <p:cNvPr id="24" name="TextBox 23">
              <a:extLst>
                <a:ext uri="{FF2B5EF4-FFF2-40B4-BE49-F238E27FC236}">
                  <a16:creationId xmlns:a16="http://schemas.microsoft.com/office/drawing/2014/main" id="{1EA4A0BA-7234-5EE8-BAAA-A528FA449760}"/>
                </a:ext>
              </a:extLst>
            </p:cNvPr>
            <p:cNvSpPr txBox="1"/>
            <p:nvPr/>
          </p:nvSpPr>
          <p:spPr>
            <a:xfrm>
              <a:off x="5931092" y="5823074"/>
              <a:ext cx="3331754" cy="1794402"/>
            </a:xfrm>
            <a:prstGeom prst="rect">
              <a:avLst/>
            </a:prstGeom>
            <a:noFill/>
          </p:spPr>
          <p:txBody>
            <a:bodyPr wrap="square">
              <a:spAutoFit/>
            </a:bodyPr>
            <a:lstStyle/>
            <a:p>
              <a:pPr algn="ctr" fontAlgn="base">
                <a:lnSpc>
                  <a:spcPct val="114000"/>
                </a:lnSpc>
                <a:spcBef>
                  <a:spcPct val="0"/>
                </a:spcBef>
                <a:spcAft>
                  <a:spcPct val="0"/>
                </a:spcAft>
              </a:pPr>
              <a:r>
                <a:rPr lang="en-US" sz="1400" b="1" dirty="0">
                  <a:solidFill>
                    <a:schemeClr val="tx1">
                      <a:lumMod val="85000"/>
                      <a:lumOff val="15000"/>
                    </a:schemeClr>
                  </a:solidFill>
                  <a:latin typeface="Montserrat" panose="00000500000000000000" pitchFamily="2" charset="0"/>
                </a:rPr>
                <a:t>Lead firm is entitled to apply for empanelment in its own name, but by way of internal agreement, it will be on behalf of entire Network. When Lead firm applies for empanelment, other constituent firms cannot apply. </a:t>
              </a:r>
            </a:p>
          </p:txBody>
        </p:sp>
        <p:grpSp>
          <p:nvGrpSpPr>
            <p:cNvPr id="25" name="Group 24">
              <a:extLst>
                <a:ext uri="{FF2B5EF4-FFF2-40B4-BE49-F238E27FC236}">
                  <a16:creationId xmlns:a16="http://schemas.microsoft.com/office/drawing/2014/main" id="{B5DFF930-435F-C109-7619-DE1AD5C24629}"/>
                </a:ext>
              </a:extLst>
            </p:cNvPr>
            <p:cNvGrpSpPr/>
            <p:nvPr/>
          </p:nvGrpSpPr>
          <p:grpSpPr>
            <a:xfrm>
              <a:off x="1853643" y="5016893"/>
              <a:ext cx="167206" cy="409596"/>
              <a:chOff x="1399946" y="5200188"/>
              <a:chExt cx="146215" cy="358175"/>
            </a:xfrm>
            <a:solidFill>
              <a:schemeClr val="tx1"/>
            </a:solidFill>
          </p:grpSpPr>
          <p:sp>
            <p:nvSpPr>
              <p:cNvPr id="44" name="Freeform: Shape 43">
                <a:extLst>
                  <a:ext uri="{FF2B5EF4-FFF2-40B4-BE49-F238E27FC236}">
                    <a16:creationId xmlns:a16="http://schemas.microsoft.com/office/drawing/2014/main" id="{1C789033-67B5-4335-59FE-182868D557B9}"/>
                  </a:ext>
                </a:extLst>
              </p:cNvPr>
              <p:cNvSpPr/>
              <p:nvPr/>
            </p:nvSpPr>
            <p:spPr>
              <a:xfrm>
                <a:off x="1473054" y="5200188"/>
                <a:ext cx="3627" cy="240330"/>
              </a:xfrm>
              <a:custGeom>
                <a:avLst/>
                <a:gdLst>
                  <a:gd name="connsiteX0" fmla="*/ 0 w 3291"/>
                  <a:gd name="connsiteY0" fmla="*/ 0 h 218052"/>
                  <a:gd name="connsiteX1" fmla="*/ 0 w 3291"/>
                  <a:gd name="connsiteY1" fmla="*/ 218053 h 218052"/>
                </a:gdLst>
                <a:ahLst/>
                <a:cxnLst>
                  <a:cxn ang="0">
                    <a:pos x="connsiteX0" y="connsiteY0"/>
                  </a:cxn>
                  <a:cxn ang="0">
                    <a:pos x="connsiteX1" y="connsiteY1"/>
                  </a:cxn>
                </a:cxnLst>
                <a:rect l="l" t="t" r="r" b="b"/>
                <a:pathLst>
                  <a:path w="3291" h="218052">
                    <a:moveTo>
                      <a:pt x="0" y="0"/>
                    </a:moveTo>
                    <a:lnTo>
                      <a:pt x="0" y="218053"/>
                    </a:lnTo>
                  </a:path>
                </a:pathLst>
              </a:custGeom>
              <a:grpFill/>
              <a:ln w="17892" cap="flat">
                <a:solidFill>
                  <a:srgbClr val="231F20"/>
                </a:solid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ACE7754B-9841-E963-F275-6542FD25FDD8}"/>
                  </a:ext>
                </a:extLst>
              </p:cNvPr>
              <p:cNvSpPr/>
              <p:nvPr/>
            </p:nvSpPr>
            <p:spPr>
              <a:xfrm>
                <a:off x="1399946" y="5385081"/>
                <a:ext cx="146215" cy="173282"/>
              </a:xfrm>
              <a:custGeom>
                <a:avLst/>
                <a:gdLst>
                  <a:gd name="connsiteX0" fmla="*/ 0 w 132661"/>
                  <a:gd name="connsiteY0" fmla="*/ 0 h 157219"/>
                  <a:gd name="connsiteX1" fmla="*/ 66331 w 132661"/>
                  <a:gd name="connsiteY1" fmla="*/ 28178 h 157219"/>
                  <a:gd name="connsiteX2" fmla="*/ 132662 w 132661"/>
                  <a:gd name="connsiteY2" fmla="*/ 0 h 157219"/>
                  <a:gd name="connsiteX3" fmla="*/ 66331 w 132661"/>
                  <a:gd name="connsiteY3" fmla="*/ 157219 h 157219"/>
                  <a:gd name="connsiteX4" fmla="*/ 0 w 132661"/>
                  <a:gd name="connsiteY4" fmla="*/ 0 h 157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661" h="157219">
                    <a:moveTo>
                      <a:pt x="0" y="0"/>
                    </a:moveTo>
                    <a:lnTo>
                      <a:pt x="66331" y="28178"/>
                    </a:lnTo>
                    <a:lnTo>
                      <a:pt x="132662" y="0"/>
                    </a:lnTo>
                    <a:lnTo>
                      <a:pt x="66331" y="157219"/>
                    </a:lnTo>
                    <a:lnTo>
                      <a:pt x="0" y="0"/>
                    </a:lnTo>
                    <a:close/>
                  </a:path>
                </a:pathLst>
              </a:custGeom>
              <a:grpFill/>
              <a:ln w="3289" cap="flat">
                <a:noFill/>
                <a:prstDash val="solid"/>
                <a:miter/>
              </a:ln>
            </p:spPr>
            <p:txBody>
              <a:bodyPr rtlCol="0" anchor="ctr"/>
              <a:lstStyle/>
              <a:p>
                <a:endParaRPr lang="en-US"/>
              </a:p>
            </p:txBody>
          </p:sp>
        </p:grpSp>
        <p:sp>
          <p:nvSpPr>
            <p:cNvPr id="26" name="Freeform: Shape 25">
              <a:extLst>
                <a:ext uri="{FF2B5EF4-FFF2-40B4-BE49-F238E27FC236}">
                  <a16:creationId xmlns:a16="http://schemas.microsoft.com/office/drawing/2014/main" id="{0C1D575D-4B14-9377-CCDF-32E891F9E611}"/>
                </a:ext>
              </a:extLst>
            </p:cNvPr>
            <p:cNvSpPr/>
            <p:nvPr/>
          </p:nvSpPr>
          <p:spPr>
            <a:xfrm>
              <a:off x="1091582" y="4190149"/>
              <a:ext cx="1794597" cy="846120"/>
            </a:xfrm>
            <a:custGeom>
              <a:avLst/>
              <a:gdLst>
                <a:gd name="connsiteX0" fmla="*/ -200 w 1423827"/>
                <a:gd name="connsiteY0" fmla="*/ -304 h 671309"/>
                <a:gd name="connsiteX1" fmla="*/ -200 w 1423827"/>
                <a:gd name="connsiteY1" fmla="*/ 423457 h 671309"/>
                <a:gd name="connsiteX2" fmla="*/ 1117 w 1423827"/>
                <a:gd name="connsiteY2" fmla="*/ 423457 h 671309"/>
                <a:gd name="connsiteX3" fmla="*/ 711731 w 1423827"/>
                <a:gd name="connsiteY3" fmla="*/ 671005 h 671309"/>
                <a:gd name="connsiteX4" fmla="*/ 1422311 w 1423827"/>
                <a:gd name="connsiteY4" fmla="*/ 423457 h 671309"/>
                <a:gd name="connsiteX5" fmla="*/ 1423628 w 1423827"/>
                <a:gd name="connsiteY5" fmla="*/ 423457 h 671309"/>
                <a:gd name="connsiteX6" fmla="*/ 1423628 w 1423827"/>
                <a:gd name="connsiteY6" fmla="*/ -304 h 67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827" h="671309">
                  <a:moveTo>
                    <a:pt x="-200" y="-304"/>
                  </a:moveTo>
                  <a:lnTo>
                    <a:pt x="-200" y="423457"/>
                  </a:lnTo>
                  <a:lnTo>
                    <a:pt x="1117" y="423457"/>
                  </a:lnTo>
                  <a:cubicBezTo>
                    <a:pt x="23337" y="561716"/>
                    <a:pt x="332936" y="671005"/>
                    <a:pt x="711731" y="671005"/>
                  </a:cubicBezTo>
                  <a:cubicBezTo>
                    <a:pt x="1090525" y="671005"/>
                    <a:pt x="1400091" y="561551"/>
                    <a:pt x="1422311" y="423457"/>
                  </a:cubicBezTo>
                  <a:lnTo>
                    <a:pt x="1423628" y="423457"/>
                  </a:lnTo>
                  <a:lnTo>
                    <a:pt x="1423628" y="-304"/>
                  </a:lnTo>
                  <a:close/>
                </a:path>
              </a:pathLst>
            </a:custGeom>
            <a:solidFill>
              <a:schemeClr val="accent2">
                <a:lumMod val="50000"/>
              </a:schemeClr>
            </a:solidFill>
            <a:ln w="3289" cap="flat">
              <a:noFill/>
              <a:prstDash val="solid"/>
              <a:miter/>
            </a:ln>
          </p:spPr>
          <p:txBody>
            <a:bodyPr rtlCol="0" anchor="ctr"/>
            <a:lstStyle/>
            <a:p>
              <a:endParaRPr lang="en-US" dirty="0"/>
            </a:p>
          </p:txBody>
        </p:sp>
        <p:sp>
          <p:nvSpPr>
            <p:cNvPr id="27" name="Freeform: Shape 26">
              <a:extLst>
                <a:ext uri="{FF2B5EF4-FFF2-40B4-BE49-F238E27FC236}">
                  <a16:creationId xmlns:a16="http://schemas.microsoft.com/office/drawing/2014/main" id="{B3C5D2BC-3486-9F9B-F2C8-80155D3799D6}"/>
                </a:ext>
              </a:extLst>
            </p:cNvPr>
            <p:cNvSpPr/>
            <p:nvPr/>
          </p:nvSpPr>
          <p:spPr>
            <a:xfrm>
              <a:off x="1091584" y="3877143"/>
              <a:ext cx="1794638" cy="664099"/>
            </a:xfrm>
            <a:custGeom>
              <a:avLst/>
              <a:gdLst>
                <a:gd name="connsiteX0" fmla="*/ 1423860 w 1423860"/>
                <a:gd name="connsiteY0" fmla="*/ 263448 h 526894"/>
                <a:gd name="connsiteX1" fmla="*/ 711930 w 1423860"/>
                <a:gd name="connsiteY1" fmla="*/ 526895 h 526894"/>
                <a:gd name="connsiteX2" fmla="*/ 0 w 1423860"/>
                <a:gd name="connsiteY2" fmla="*/ 263448 h 526894"/>
                <a:gd name="connsiteX3" fmla="*/ 711930 w 1423860"/>
                <a:gd name="connsiteY3" fmla="*/ 0 h 526894"/>
                <a:gd name="connsiteX4" fmla="*/ 1423860 w 1423860"/>
                <a:gd name="connsiteY4" fmla="*/ 263448 h 526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3860" h="526894">
                  <a:moveTo>
                    <a:pt x="1423860" y="263448"/>
                  </a:moveTo>
                  <a:cubicBezTo>
                    <a:pt x="1423860" y="408946"/>
                    <a:pt x="1105119" y="526895"/>
                    <a:pt x="711930" y="526895"/>
                  </a:cubicBezTo>
                  <a:cubicBezTo>
                    <a:pt x="318742" y="526895"/>
                    <a:pt x="0" y="408946"/>
                    <a:pt x="0" y="263448"/>
                  </a:cubicBezTo>
                  <a:cubicBezTo>
                    <a:pt x="0" y="117949"/>
                    <a:pt x="318742" y="0"/>
                    <a:pt x="711930" y="0"/>
                  </a:cubicBezTo>
                  <a:cubicBezTo>
                    <a:pt x="1105118" y="0"/>
                    <a:pt x="1423860" y="117949"/>
                    <a:pt x="1423860" y="263448"/>
                  </a:cubicBezTo>
                  <a:close/>
                </a:path>
              </a:pathLst>
            </a:custGeom>
            <a:solidFill>
              <a:schemeClr val="accent1">
                <a:lumMod val="60000"/>
                <a:lumOff val="40000"/>
              </a:schemeClr>
            </a:solidFill>
            <a:ln w="328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29" name="Freeform: Shape 28">
              <a:extLst>
                <a:ext uri="{FF2B5EF4-FFF2-40B4-BE49-F238E27FC236}">
                  <a16:creationId xmlns:a16="http://schemas.microsoft.com/office/drawing/2014/main" id="{94B59DAA-5973-FDBD-59BD-527C1D6DAA8E}"/>
                </a:ext>
              </a:extLst>
            </p:cNvPr>
            <p:cNvSpPr/>
            <p:nvPr/>
          </p:nvSpPr>
          <p:spPr>
            <a:xfrm>
              <a:off x="1130958" y="3877143"/>
              <a:ext cx="1715888" cy="634973"/>
            </a:xfrm>
            <a:custGeom>
              <a:avLst/>
              <a:gdLst>
                <a:gd name="connsiteX0" fmla="*/ 1361381 w 1361380"/>
                <a:gd name="connsiteY0" fmla="*/ 251893 h 503786"/>
                <a:gd name="connsiteX1" fmla="*/ 680690 w 1361380"/>
                <a:gd name="connsiteY1" fmla="*/ 503786 h 503786"/>
                <a:gd name="connsiteX2" fmla="*/ 0 w 1361380"/>
                <a:gd name="connsiteY2" fmla="*/ 251893 h 503786"/>
                <a:gd name="connsiteX3" fmla="*/ 680690 w 1361380"/>
                <a:gd name="connsiteY3" fmla="*/ 0 h 503786"/>
                <a:gd name="connsiteX4" fmla="*/ 1361381 w 1361380"/>
                <a:gd name="connsiteY4" fmla="*/ 251893 h 503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380" h="503786">
                  <a:moveTo>
                    <a:pt x="1361381" y="251893"/>
                  </a:moveTo>
                  <a:cubicBezTo>
                    <a:pt x="1361381" y="391010"/>
                    <a:pt x="1056625" y="503786"/>
                    <a:pt x="680690" y="503786"/>
                  </a:cubicBezTo>
                  <a:cubicBezTo>
                    <a:pt x="304755" y="503786"/>
                    <a:pt x="0" y="391010"/>
                    <a:pt x="0" y="251893"/>
                  </a:cubicBezTo>
                  <a:cubicBezTo>
                    <a:pt x="0" y="112776"/>
                    <a:pt x="304755" y="0"/>
                    <a:pt x="680690" y="0"/>
                  </a:cubicBezTo>
                  <a:cubicBezTo>
                    <a:pt x="1056625" y="0"/>
                    <a:pt x="1361381" y="112776"/>
                    <a:pt x="1361381" y="251893"/>
                  </a:cubicBezTo>
                  <a:close/>
                </a:path>
              </a:pathLst>
            </a:custGeom>
            <a:solidFill>
              <a:schemeClr val="accent2">
                <a:lumMod val="20000"/>
                <a:lumOff val="80000"/>
              </a:schemeClr>
            </a:solidFill>
            <a:ln w="3289" cap="flat">
              <a:noFill/>
              <a:prstDash val="solid"/>
              <a:miter/>
            </a:ln>
          </p:spPr>
          <p:txBody>
            <a:bodyPr rtlCol="0" anchor="ctr"/>
            <a:lstStyle/>
            <a:p>
              <a:endParaRPr lang="en-US" dirty="0"/>
            </a:p>
          </p:txBody>
        </p:sp>
        <p:sp>
          <p:nvSpPr>
            <p:cNvPr id="31" name="TextBox 30">
              <a:extLst>
                <a:ext uri="{FF2B5EF4-FFF2-40B4-BE49-F238E27FC236}">
                  <a16:creationId xmlns:a16="http://schemas.microsoft.com/office/drawing/2014/main" id="{C7C02681-7BE1-CCA4-5F8D-5521AA0109B7}"/>
                </a:ext>
              </a:extLst>
            </p:cNvPr>
            <p:cNvSpPr txBox="1"/>
            <p:nvPr/>
          </p:nvSpPr>
          <p:spPr>
            <a:xfrm>
              <a:off x="1230563" y="5424091"/>
              <a:ext cx="1549691" cy="400110"/>
            </a:xfrm>
            <a:prstGeom prst="rect">
              <a:avLst/>
            </a:prstGeom>
            <a:noFill/>
          </p:spPr>
          <p:txBody>
            <a:bodyPr wrap="square">
              <a:spAutoFit/>
            </a:bodyPr>
            <a:lstStyle/>
            <a:p>
              <a:pPr algn="ctr"/>
              <a:r>
                <a:rPr lang="en-US" sz="2000" b="1" dirty="0">
                  <a:solidFill>
                    <a:schemeClr val="accent2">
                      <a:lumMod val="50000"/>
                    </a:schemeClr>
                  </a:solidFill>
                  <a:latin typeface="Lora" pitchFamily="2" charset="0"/>
                </a:rPr>
                <a:t>Name</a:t>
              </a:r>
              <a:r>
                <a:rPr lang="en-US" sz="2000" b="1" dirty="0">
                  <a:solidFill>
                    <a:schemeClr val="accent1"/>
                  </a:solidFill>
                  <a:latin typeface="Lora" pitchFamily="2" charset="0"/>
                </a:rPr>
                <a:t> </a:t>
              </a:r>
            </a:p>
          </p:txBody>
        </p:sp>
        <p:sp>
          <p:nvSpPr>
            <p:cNvPr id="32" name="TextBox 31">
              <a:extLst>
                <a:ext uri="{FF2B5EF4-FFF2-40B4-BE49-F238E27FC236}">
                  <a16:creationId xmlns:a16="http://schemas.microsoft.com/office/drawing/2014/main" id="{ACB58E60-163F-914D-3BCD-5A5138A3BCF6}"/>
                </a:ext>
              </a:extLst>
            </p:cNvPr>
            <p:cNvSpPr txBox="1"/>
            <p:nvPr/>
          </p:nvSpPr>
          <p:spPr>
            <a:xfrm>
              <a:off x="706241" y="5823074"/>
              <a:ext cx="2803289" cy="1949893"/>
            </a:xfrm>
            <a:prstGeom prst="rect">
              <a:avLst/>
            </a:prstGeom>
            <a:noFill/>
          </p:spPr>
          <p:txBody>
            <a:bodyPr wrap="square">
              <a:spAutoFit/>
            </a:bodyPr>
            <a:lstStyle/>
            <a:p>
              <a:pPr marR="0" lvl="0" algn="ctr" fontAlgn="base">
                <a:lnSpc>
                  <a:spcPct val="114000"/>
                </a:lnSpc>
                <a:spcBef>
                  <a:spcPct val="0"/>
                </a:spcBef>
                <a:spcAft>
                  <a:spcPct val="0"/>
                </a:spcAft>
                <a:buClrTx/>
                <a:buSzTx/>
                <a:tabLst/>
              </a:pPr>
              <a:r>
                <a:rPr lang="en-US" altLang="en-US" sz="1400" b="1" dirty="0">
                  <a:solidFill>
                    <a:schemeClr val="tx1">
                      <a:lumMod val="85000"/>
                      <a:lumOff val="15000"/>
                    </a:schemeClr>
                  </a:solidFill>
                  <a:latin typeface="Montserrat" panose="00000500000000000000" pitchFamily="2" charset="0"/>
                </a:rPr>
                <a:t>When firms come together to form a Network, they will add suffix “&amp; Affiliates” or “Network” to one of the firms selected by constituent firms as Lead firm</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900" b="0" i="0" u="none" strike="noStrike" cap="none" normalizeH="0" baseline="0" dirty="0">
                <a:ln>
                  <a:noFill/>
                </a:ln>
                <a:solidFill>
                  <a:schemeClr val="tx1">
                    <a:lumMod val="75000"/>
                    <a:lumOff val="25000"/>
                  </a:schemeClr>
                </a:solidFill>
                <a:effectLst/>
                <a:latin typeface="Lora" pitchFamily="2" charset="0"/>
              </a:endParaRPr>
            </a:p>
          </p:txBody>
        </p:sp>
        <p:grpSp>
          <p:nvGrpSpPr>
            <p:cNvPr id="33" name="Group 32">
              <a:extLst>
                <a:ext uri="{FF2B5EF4-FFF2-40B4-BE49-F238E27FC236}">
                  <a16:creationId xmlns:a16="http://schemas.microsoft.com/office/drawing/2014/main" id="{7765BDE0-D40D-471B-1EDF-0ED118BF61BC}"/>
                </a:ext>
              </a:extLst>
            </p:cNvPr>
            <p:cNvGrpSpPr/>
            <p:nvPr/>
          </p:nvGrpSpPr>
          <p:grpSpPr>
            <a:xfrm>
              <a:off x="4631066" y="3693689"/>
              <a:ext cx="167206" cy="409596"/>
              <a:chOff x="3306125" y="4023856"/>
              <a:chExt cx="146215" cy="358175"/>
            </a:xfrm>
            <a:solidFill>
              <a:schemeClr val="tx1"/>
            </a:solidFill>
          </p:grpSpPr>
          <p:sp>
            <p:nvSpPr>
              <p:cNvPr id="42" name="Freeform: Shape 41">
                <a:extLst>
                  <a:ext uri="{FF2B5EF4-FFF2-40B4-BE49-F238E27FC236}">
                    <a16:creationId xmlns:a16="http://schemas.microsoft.com/office/drawing/2014/main" id="{3C066D19-A2CE-54F3-944A-A65D8E33DE3C}"/>
                  </a:ext>
                </a:extLst>
              </p:cNvPr>
              <p:cNvSpPr/>
              <p:nvPr/>
            </p:nvSpPr>
            <p:spPr>
              <a:xfrm>
                <a:off x="3379234" y="4023856"/>
                <a:ext cx="3627" cy="240330"/>
              </a:xfrm>
              <a:custGeom>
                <a:avLst/>
                <a:gdLst>
                  <a:gd name="connsiteX0" fmla="*/ 0 w 3291"/>
                  <a:gd name="connsiteY0" fmla="*/ 0 h 218052"/>
                  <a:gd name="connsiteX1" fmla="*/ 0 w 3291"/>
                  <a:gd name="connsiteY1" fmla="*/ 218053 h 218052"/>
                </a:gdLst>
                <a:ahLst/>
                <a:cxnLst>
                  <a:cxn ang="0">
                    <a:pos x="connsiteX0" y="connsiteY0"/>
                  </a:cxn>
                  <a:cxn ang="0">
                    <a:pos x="connsiteX1" y="connsiteY1"/>
                  </a:cxn>
                </a:cxnLst>
                <a:rect l="l" t="t" r="r" b="b"/>
                <a:pathLst>
                  <a:path w="3291" h="218052">
                    <a:moveTo>
                      <a:pt x="0" y="0"/>
                    </a:moveTo>
                    <a:lnTo>
                      <a:pt x="0" y="218053"/>
                    </a:lnTo>
                  </a:path>
                </a:pathLst>
              </a:custGeom>
              <a:grpFill/>
              <a:ln w="17892" cap="flat">
                <a:solidFill>
                  <a:srgbClr val="231F20"/>
                </a:solid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19F9214E-7A8A-0C57-3665-97B81E19CF31}"/>
                  </a:ext>
                </a:extLst>
              </p:cNvPr>
              <p:cNvSpPr/>
              <p:nvPr/>
            </p:nvSpPr>
            <p:spPr>
              <a:xfrm>
                <a:off x="3306125" y="4208749"/>
                <a:ext cx="146215" cy="173282"/>
              </a:xfrm>
              <a:custGeom>
                <a:avLst/>
                <a:gdLst>
                  <a:gd name="connsiteX0" fmla="*/ 0 w 132661"/>
                  <a:gd name="connsiteY0" fmla="*/ 0 h 157219"/>
                  <a:gd name="connsiteX1" fmla="*/ 66331 w 132661"/>
                  <a:gd name="connsiteY1" fmla="*/ 28178 h 157219"/>
                  <a:gd name="connsiteX2" fmla="*/ 132662 w 132661"/>
                  <a:gd name="connsiteY2" fmla="*/ 0 h 157219"/>
                  <a:gd name="connsiteX3" fmla="*/ 66331 w 132661"/>
                  <a:gd name="connsiteY3" fmla="*/ 157219 h 157219"/>
                  <a:gd name="connsiteX4" fmla="*/ 0 w 132661"/>
                  <a:gd name="connsiteY4" fmla="*/ 0 h 157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661" h="157219">
                    <a:moveTo>
                      <a:pt x="0" y="0"/>
                    </a:moveTo>
                    <a:lnTo>
                      <a:pt x="66331" y="28178"/>
                    </a:lnTo>
                    <a:lnTo>
                      <a:pt x="132662" y="0"/>
                    </a:lnTo>
                    <a:lnTo>
                      <a:pt x="66331" y="157219"/>
                    </a:lnTo>
                    <a:lnTo>
                      <a:pt x="0" y="0"/>
                    </a:lnTo>
                    <a:close/>
                  </a:path>
                </a:pathLst>
              </a:custGeom>
              <a:grpFill/>
              <a:ln w="3289" cap="flat">
                <a:noFill/>
                <a:prstDash val="solid"/>
                <a:miter/>
              </a:ln>
            </p:spPr>
            <p:txBody>
              <a:bodyPr rtlCol="0" anchor="ctr"/>
              <a:lstStyle/>
              <a:p>
                <a:endParaRPr lang="en-US"/>
              </a:p>
            </p:txBody>
          </p:sp>
        </p:grpSp>
        <p:sp>
          <p:nvSpPr>
            <p:cNvPr id="34" name="Freeform: Shape 33">
              <a:extLst>
                <a:ext uri="{FF2B5EF4-FFF2-40B4-BE49-F238E27FC236}">
                  <a16:creationId xmlns:a16="http://schemas.microsoft.com/office/drawing/2014/main" id="{566AB0AB-2FB8-2403-FEFB-D13D162C0078}"/>
                </a:ext>
              </a:extLst>
            </p:cNvPr>
            <p:cNvSpPr/>
            <p:nvPr/>
          </p:nvSpPr>
          <p:spPr>
            <a:xfrm>
              <a:off x="3845024" y="2865701"/>
              <a:ext cx="1794597" cy="846119"/>
            </a:xfrm>
            <a:custGeom>
              <a:avLst/>
              <a:gdLst>
                <a:gd name="connsiteX0" fmla="*/ -200 w 1423827"/>
                <a:gd name="connsiteY0" fmla="*/ -304 h 671308"/>
                <a:gd name="connsiteX1" fmla="*/ -200 w 1423827"/>
                <a:gd name="connsiteY1" fmla="*/ 423458 h 671308"/>
                <a:gd name="connsiteX2" fmla="*/ 1117 w 1423827"/>
                <a:gd name="connsiteY2" fmla="*/ 423458 h 671308"/>
                <a:gd name="connsiteX3" fmla="*/ 711698 w 1423827"/>
                <a:gd name="connsiteY3" fmla="*/ 671005 h 671308"/>
                <a:gd name="connsiteX4" fmla="*/ 1422311 w 1423827"/>
                <a:gd name="connsiteY4" fmla="*/ 423458 h 671308"/>
                <a:gd name="connsiteX5" fmla="*/ 1423628 w 1423827"/>
                <a:gd name="connsiteY5" fmla="*/ 423458 h 671308"/>
                <a:gd name="connsiteX6" fmla="*/ 1423628 w 1423827"/>
                <a:gd name="connsiteY6" fmla="*/ -304 h 671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827" h="671308">
                  <a:moveTo>
                    <a:pt x="-200" y="-304"/>
                  </a:moveTo>
                  <a:lnTo>
                    <a:pt x="-200" y="423458"/>
                  </a:lnTo>
                  <a:lnTo>
                    <a:pt x="1117" y="423458"/>
                  </a:lnTo>
                  <a:cubicBezTo>
                    <a:pt x="23304" y="561551"/>
                    <a:pt x="332936" y="671005"/>
                    <a:pt x="711698" y="671005"/>
                  </a:cubicBezTo>
                  <a:cubicBezTo>
                    <a:pt x="1090459" y="671005"/>
                    <a:pt x="1400091" y="561551"/>
                    <a:pt x="1422311" y="423458"/>
                  </a:cubicBezTo>
                  <a:lnTo>
                    <a:pt x="1423628" y="423458"/>
                  </a:lnTo>
                  <a:lnTo>
                    <a:pt x="1423628" y="-304"/>
                  </a:lnTo>
                  <a:close/>
                </a:path>
              </a:pathLst>
            </a:custGeom>
            <a:solidFill>
              <a:schemeClr val="accent3"/>
            </a:solidFill>
            <a:ln w="3289" cap="flat">
              <a:noFill/>
              <a:prstDash val="solid"/>
              <a:miter/>
            </a:ln>
          </p:spPr>
          <p:txBody>
            <a:bodyPr rtlCol="0" anchor="ctr"/>
            <a:lstStyle/>
            <a:p>
              <a:endParaRPr lang="en-US" dirty="0"/>
            </a:p>
          </p:txBody>
        </p:sp>
        <p:sp>
          <p:nvSpPr>
            <p:cNvPr id="35" name="Freeform: Shape 34">
              <a:extLst>
                <a:ext uri="{FF2B5EF4-FFF2-40B4-BE49-F238E27FC236}">
                  <a16:creationId xmlns:a16="http://schemas.microsoft.com/office/drawing/2014/main" id="{FAA69FA4-B04D-10ED-2DAC-D30BEBAC3140}"/>
                </a:ext>
              </a:extLst>
            </p:cNvPr>
            <p:cNvSpPr/>
            <p:nvPr/>
          </p:nvSpPr>
          <p:spPr>
            <a:xfrm>
              <a:off x="3845024" y="2552612"/>
              <a:ext cx="1794638" cy="664099"/>
            </a:xfrm>
            <a:custGeom>
              <a:avLst/>
              <a:gdLst>
                <a:gd name="connsiteX0" fmla="*/ 1423860 w 1423860"/>
                <a:gd name="connsiteY0" fmla="*/ 263447 h 526894"/>
                <a:gd name="connsiteX1" fmla="*/ 711930 w 1423860"/>
                <a:gd name="connsiteY1" fmla="*/ 526895 h 526894"/>
                <a:gd name="connsiteX2" fmla="*/ 0 w 1423860"/>
                <a:gd name="connsiteY2" fmla="*/ 263447 h 526894"/>
                <a:gd name="connsiteX3" fmla="*/ 711930 w 1423860"/>
                <a:gd name="connsiteY3" fmla="*/ 0 h 526894"/>
                <a:gd name="connsiteX4" fmla="*/ 1423860 w 1423860"/>
                <a:gd name="connsiteY4" fmla="*/ 263447 h 526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3860" h="526894">
                  <a:moveTo>
                    <a:pt x="1423860" y="263447"/>
                  </a:moveTo>
                  <a:cubicBezTo>
                    <a:pt x="1423860" y="408945"/>
                    <a:pt x="1105118" y="526895"/>
                    <a:pt x="711930" y="526895"/>
                  </a:cubicBezTo>
                  <a:cubicBezTo>
                    <a:pt x="318742" y="526895"/>
                    <a:pt x="0" y="408945"/>
                    <a:pt x="0" y="263447"/>
                  </a:cubicBezTo>
                  <a:cubicBezTo>
                    <a:pt x="0" y="117949"/>
                    <a:pt x="318742" y="0"/>
                    <a:pt x="711930" y="0"/>
                  </a:cubicBezTo>
                  <a:cubicBezTo>
                    <a:pt x="1105118" y="0"/>
                    <a:pt x="1423860" y="117949"/>
                    <a:pt x="1423860" y="263447"/>
                  </a:cubicBezTo>
                  <a:close/>
                </a:path>
              </a:pathLst>
            </a:custGeom>
            <a:solidFill>
              <a:schemeClr val="accent3">
                <a:lumMod val="75000"/>
              </a:schemeClr>
            </a:solidFill>
            <a:ln w="328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36" name="Freeform: Shape 35">
              <a:extLst>
                <a:ext uri="{FF2B5EF4-FFF2-40B4-BE49-F238E27FC236}">
                  <a16:creationId xmlns:a16="http://schemas.microsoft.com/office/drawing/2014/main" id="{653C07E7-D07D-6326-B307-9192649C0600}"/>
                </a:ext>
              </a:extLst>
            </p:cNvPr>
            <p:cNvSpPr/>
            <p:nvPr/>
          </p:nvSpPr>
          <p:spPr>
            <a:xfrm>
              <a:off x="3884399" y="2552612"/>
              <a:ext cx="1715888" cy="634973"/>
            </a:xfrm>
            <a:custGeom>
              <a:avLst/>
              <a:gdLst>
                <a:gd name="connsiteX0" fmla="*/ 1361381 w 1361380"/>
                <a:gd name="connsiteY0" fmla="*/ 251893 h 503786"/>
                <a:gd name="connsiteX1" fmla="*/ 680690 w 1361380"/>
                <a:gd name="connsiteY1" fmla="*/ 503786 h 503786"/>
                <a:gd name="connsiteX2" fmla="*/ 0 w 1361380"/>
                <a:gd name="connsiteY2" fmla="*/ 251893 h 503786"/>
                <a:gd name="connsiteX3" fmla="*/ 680690 w 1361380"/>
                <a:gd name="connsiteY3" fmla="*/ 0 h 503786"/>
                <a:gd name="connsiteX4" fmla="*/ 1361381 w 1361380"/>
                <a:gd name="connsiteY4" fmla="*/ 251893 h 503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380" h="503786">
                  <a:moveTo>
                    <a:pt x="1361381" y="251893"/>
                  </a:moveTo>
                  <a:cubicBezTo>
                    <a:pt x="1361381" y="391010"/>
                    <a:pt x="1056626" y="503786"/>
                    <a:pt x="680690" y="503786"/>
                  </a:cubicBezTo>
                  <a:cubicBezTo>
                    <a:pt x="304756" y="503786"/>
                    <a:pt x="0" y="391010"/>
                    <a:pt x="0" y="251893"/>
                  </a:cubicBezTo>
                  <a:cubicBezTo>
                    <a:pt x="0" y="112776"/>
                    <a:pt x="304755" y="0"/>
                    <a:pt x="680690" y="0"/>
                  </a:cubicBezTo>
                  <a:cubicBezTo>
                    <a:pt x="1056625" y="0"/>
                    <a:pt x="1361381" y="112776"/>
                    <a:pt x="1361381" y="251893"/>
                  </a:cubicBezTo>
                  <a:close/>
                </a:path>
              </a:pathLst>
            </a:custGeom>
            <a:solidFill>
              <a:schemeClr val="accent3">
                <a:lumMod val="20000"/>
                <a:lumOff val="80000"/>
              </a:schemeClr>
            </a:solidFill>
            <a:ln w="3289" cap="flat">
              <a:noFill/>
              <a:prstDash val="solid"/>
              <a:miter/>
            </a:ln>
          </p:spPr>
          <p:txBody>
            <a:bodyPr rtlCol="0" anchor="ctr"/>
            <a:lstStyle/>
            <a:p>
              <a:endParaRPr lang="en-US"/>
            </a:p>
          </p:txBody>
        </p:sp>
        <p:sp>
          <p:nvSpPr>
            <p:cNvPr id="38" name="TextBox 37">
              <a:extLst>
                <a:ext uri="{FF2B5EF4-FFF2-40B4-BE49-F238E27FC236}">
                  <a16:creationId xmlns:a16="http://schemas.microsoft.com/office/drawing/2014/main" id="{796EDA00-4293-E29C-5229-0FB8ABB6B722}"/>
                </a:ext>
              </a:extLst>
            </p:cNvPr>
            <p:cNvSpPr txBox="1"/>
            <p:nvPr/>
          </p:nvSpPr>
          <p:spPr>
            <a:xfrm>
              <a:off x="3769997" y="4149149"/>
              <a:ext cx="1893495" cy="400110"/>
            </a:xfrm>
            <a:prstGeom prst="rect">
              <a:avLst/>
            </a:prstGeom>
            <a:noFill/>
          </p:spPr>
          <p:txBody>
            <a:bodyPr wrap="square">
              <a:spAutoFit/>
            </a:bodyPr>
            <a:lstStyle/>
            <a:p>
              <a:pPr algn="ctr"/>
              <a:r>
                <a:rPr lang="en-US" sz="2000" b="1" dirty="0">
                  <a:solidFill>
                    <a:schemeClr val="accent3">
                      <a:lumMod val="50000"/>
                    </a:schemeClr>
                  </a:solidFill>
                  <a:latin typeface="Lora" pitchFamily="2" charset="0"/>
                </a:rPr>
                <a:t>Registration </a:t>
              </a:r>
            </a:p>
          </p:txBody>
        </p:sp>
        <p:sp>
          <p:nvSpPr>
            <p:cNvPr id="40" name="TextBox 39">
              <a:extLst>
                <a:ext uri="{FF2B5EF4-FFF2-40B4-BE49-F238E27FC236}">
                  <a16:creationId xmlns:a16="http://schemas.microsoft.com/office/drawing/2014/main" id="{008532FF-60A1-B256-F8F3-3538E12F0408}"/>
                </a:ext>
              </a:extLst>
            </p:cNvPr>
            <p:cNvSpPr txBox="1"/>
            <p:nvPr/>
          </p:nvSpPr>
          <p:spPr>
            <a:xfrm>
              <a:off x="3635393" y="4534124"/>
              <a:ext cx="2158552" cy="1458733"/>
            </a:xfrm>
            <a:prstGeom prst="rect">
              <a:avLst/>
            </a:prstGeom>
            <a:noFill/>
          </p:spPr>
          <p:txBody>
            <a:bodyPr wrap="square">
              <a:spAutoFit/>
            </a:bodyPr>
            <a:lstStyle/>
            <a:p>
              <a:pPr algn="ctr" fontAlgn="base">
                <a:lnSpc>
                  <a:spcPct val="114000"/>
                </a:lnSpc>
                <a:spcBef>
                  <a:spcPct val="0"/>
                </a:spcBef>
                <a:spcAft>
                  <a:spcPct val="0"/>
                </a:spcAft>
              </a:pPr>
              <a:r>
                <a:rPr lang="en-US" sz="1400" b="1" dirty="0">
                  <a:solidFill>
                    <a:schemeClr val="tx1">
                      <a:lumMod val="85000"/>
                      <a:lumOff val="15000"/>
                    </a:schemeClr>
                  </a:solidFill>
                  <a:latin typeface="Montserrat" panose="00000500000000000000" pitchFamily="2" charset="0"/>
                </a:rPr>
                <a:t>On registration, ICAI will allot unique Network Registration Number (NRN).</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900" b="0" i="0" u="none" strike="noStrike" cap="none" normalizeH="0" baseline="0" dirty="0">
                <a:ln>
                  <a:noFill/>
                </a:ln>
                <a:solidFill>
                  <a:schemeClr val="tx1">
                    <a:lumMod val="75000"/>
                    <a:lumOff val="25000"/>
                  </a:schemeClr>
                </a:solidFill>
                <a:effectLst/>
                <a:latin typeface="Lora" pitchFamily="2" charset="0"/>
              </a:endParaRPr>
            </a:p>
          </p:txBody>
        </p:sp>
      </p:grpSp>
      <p:sp>
        <p:nvSpPr>
          <p:cNvPr id="5" name="TextBox 4">
            <a:extLst>
              <a:ext uri="{FF2B5EF4-FFF2-40B4-BE49-F238E27FC236}">
                <a16:creationId xmlns:a16="http://schemas.microsoft.com/office/drawing/2014/main" id="{C1466753-FC93-66A5-84B9-FE621B995132}"/>
              </a:ext>
            </a:extLst>
          </p:cNvPr>
          <p:cNvSpPr txBox="1"/>
          <p:nvPr/>
        </p:nvSpPr>
        <p:spPr>
          <a:xfrm>
            <a:off x="-86264" y="159185"/>
            <a:ext cx="12192000" cy="646331"/>
          </a:xfrm>
          <a:prstGeom prst="rect">
            <a:avLst/>
          </a:prstGeom>
          <a:noFill/>
        </p:spPr>
        <p:txBody>
          <a:bodyPr wrap="square" rtlCol="0">
            <a:spAutoFit/>
          </a:bodyPr>
          <a:lstStyle/>
          <a:p>
            <a:pPr algn="ctr">
              <a:defRPr/>
            </a:pPr>
            <a:r>
              <a:rPr lang="en-US" sz="3600" b="1" dirty="0">
                <a:solidFill>
                  <a:schemeClr val="tx1">
                    <a:lumMod val="95000"/>
                    <a:lumOff val="5000"/>
                  </a:schemeClr>
                </a:solidFill>
                <a:latin typeface="Montserrat" panose="00000500000000000000" pitchFamily="2" charset="0"/>
              </a:rPr>
              <a:t>B2 MODEL OF NETWORKING</a:t>
            </a:r>
            <a:endParaRPr lang="en-IN" sz="3600" b="1" dirty="0">
              <a:solidFill>
                <a:schemeClr val="tx1">
                  <a:lumMod val="95000"/>
                  <a:lumOff val="5000"/>
                </a:schemeClr>
              </a:solidFill>
              <a:latin typeface="Montserrat" panose="00000500000000000000" pitchFamily="2" charset="0"/>
            </a:endParaRPr>
          </a:p>
        </p:txBody>
      </p:sp>
      <p:sp>
        <p:nvSpPr>
          <p:cNvPr id="57" name="Google Shape;12599;p89">
            <a:extLst>
              <a:ext uri="{FF2B5EF4-FFF2-40B4-BE49-F238E27FC236}">
                <a16:creationId xmlns:a16="http://schemas.microsoft.com/office/drawing/2014/main" id="{FCF45E08-A844-AEBE-8DCC-A4BCB8B7B583}"/>
              </a:ext>
            </a:extLst>
          </p:cNvPr>
          <p:cNvSpPr/>
          <p:nvPr/>
        </p:nvSpPr>
        <p:spPr>
          <a:xfrm>
            <a:off x="7220904" y="2943166"/>
            <a:ext cx="185488" cy="112712"/>
          </a:xfrm>
          <a:custGeom>
            <a:avLst/>
            <a:gdLst/>
            <a:ahLst/>
            <a:cxnLst/>
            <a:rect l="l" t="t" r="r" b="b"/>
            <a:pathLst>
              <a:path w="3372" h="2049" extrusionOk="0">
                <a:moveTo>
                  <a:pt x="977" y="631"/>
                </a:moveTo>
                <a:cubicBezTo>
                  <a:pt x="1166" y="631"/>
                  <a:pt x="1324" y="788"/>
                  <a:pt x="1324" y="977"/>
                </a:cubicBezTo>
                <a:cubicBezTo>
                  <a:pt x="1324" y="1198"/>
                  <a:pt x="1166" y="1355"/>
                  <a:pt x="977" y="1355"/>
                </a:cubicBezTo>
                <a:cubicBezTo>
                  <a:pt x="788" y="1355"/>
                  <a:pt x="631" y="1198"/>
                  <a:pt x="631" y="977"/>
                </a:cubicBezTo>
                <a:cubicBezTo>
                  <a:pt x="631" y="788"/>
                  <a:pt x="788" y="631"/>
                  <a:pt x="977" y="631"/>
                </a:cubicBezTo>
                <a:close/>
                <a:moveTo>
                  <a:pt x="2363" y="631"/>
                </a:moveTo>
                <a:cubicBezTo>
                  <a:pt x="2552" y="631"/>
                  <a:pt x="2710" y="788"/>
                  <a:pt x="2710" y="977"/>
                </a:cubicBezTo>
                <a:cubicBezTo>
                  <a:pt x="2710" y="1198"/>
                  <a:pt x="2552" y="1355"/>
                  <a:pt x="2363" y="1355"/>
                </a:cubicBezTo>
                <a:cubicBezTo>
                  <a:pt x="2174" y="1355"/>
                  <a:pt x="2017" y="1198"/>
                  <a:pt x="2017" y="977"/>
                </a:cubicBezTo>
                <a:cubicBezTo>
                  <a:pt x="2017" y="788"/>
                  <a:pt x="2174" y="631"/>
                  <a:pt x="2363" y="631"/>
                </a:cubicBezTo>
                <a:close/>
                <a:moveTo>
                  <a:pt x="1009" y="1"/>
                </a:moveTo>
                <a:cubicBezTo>
                  <a:pt x="473" y="1"/>
                  <a:pt x="0" y="473"/>
                  <a:pt x="0" y="1040"/>
                </a:cubicBezTo>
                <a:cubicBezTo>
                  <a:pt x="0" y="1576"/>
                  <a:pt x="473" y="2048"/>
                  <a:pt x="1009" y="2048"/>
                </a:cubicBezTo>
                <a:cubicBezTo>
                  <a:pt x="1292" y="2048"/>
                  <a:pt x="1544" y="1922"/>
                  <a:pt x="1702" y="1765"/>
                </a:cubicBezTo>
                <a:cubicBezTo>
                  <a:pt x="1891" y="1922"/>
                  <a:pt x="2111" y="2048"/>
                  <a:pt x="2363" y="2048"/>
                </a:cubicBezTo>
                <a:cubicBezTo>
                  <a:pt x="2899" y="2048"/>
                  <a:pt x="3371" y="1576"/>
                  <a:pt x="3371" y="1040"/>
                </a:cubicBezTo>
                <a:cubicBezTo>
                  <a:pt x="3371" y="442"/>
                  <a:pt x="2899" y="1"/>
                  <a:pt x="2363" y="1"/>
                </a:cubicBezTo>
                <a:cubicBezTo>
                  <a:pt x="2080" y="1"/>
                  <a:pt x="1859" y="127"/>
                  <a:pt x="1702" y="284"/>
                </a:cubicBezTo>
                <a:cubicBezTo>
                  <a:pt x="1481" y="127"/>
                  <a:pt x="1261" y="1"/>
                  <a:pt x="1009" y="1"/>
                </a:cubicBezTo>
                <a:close/>
              </a:path>
            </a:pathLst>
          </a:custGeom>
          <a:solidFill>
            <a:schemeClr val="accent2">
              <a:lumMod val="50000"/>
            </a:schemeClr>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dirty="0">
              <a:ln>
                <a:noFill/>
              </a:ln>
              <a:solidFill>
                <a:srgbClr val="000000"/>
              </a:solidFill>
              <a:effectLst/>
              <a:uLnTx/>
              <a:uFillTx/>
              <a:latin typeface="Calibri"/>
              <a:ea typeface="+mn-ea"/>
              <a:cs typeface="+mn-cs"/>
            </a:endParaRPr>
          </a:p>
        </p:txBody>
      </p:sp>
      <p:sp>
        <p:nvSpPr>
          <p:cNvPr id="58" name="Google Shape;12600;p89">
            <a:extLst>
              <a:ext uri="{FF2B5EF4-FFF2-40B4-BE49-F238E27FC236}">
                <a16:creationId xmlns:a16="http://schemas.microsoft.com/office/drawing/2014/main" id="{FEA59B56-C7FD-99C7-E2E3-09DDBDD6F6AB}"/>
              </a:ext>
            </a:extLst>
          </p:cNvPr>
          <p:cNvSpPr/>
          <p:nvPr/>
        </p:nvSpPr>
        <p:spPr>
          <a:xfrm>
            <a:off x="7142902" y="2788923"/>
            <a:ext cx="566751" cy="644753"/>
          </a:xfrm>
          <a:custGeom>
            <a:avLst/>
            <a:gdLst/>
            <a:ahLst/>
            <a:cxnLst/>
            <a:rect l="l" t="t" r="r" b="b"/>
            <a:pathLst>
              <a:path w="10303" h="11721" extrusionOk="0">
                <a:moveTo>
                  <a:pt x="7152" y="694"/>
                </a:moveTo>
                <a:cubicBezTo>
                  <a:pt x="7373" y="694"/>
                  <a:pt x="7530" y="851"/>
                  <a:pt x="7530" y="1040"/>
                </a:cubicBezTo>
                <a:lnTo>
                  <a:pt x="7530" y="1418"/>
                </a:lnTo>
                <a:lnTo>
                  <a:pt x="662" y="1418"/>
                </a:lnTo>
                <a:lnTo>
                  <a:pt x="662" y="1040"/>
                </a:lnTo>
                <a:cubicBezTo>
                  <a:pt x="694" y="851"/>
                  <a:pt x="851" y="694"/>
                  <a:pt x="1009" y="694"/>
                </a:cubicBezTo>
                <a:close/>
                <a:moveTo>
                  <a:pt x="7562" y="2111"/>
                </a:moveTo>
                <a:lnTo>
                  <a:pt x="7562" y="3403"/>
                </a:lnTo>
                <a:lnTo>
                  <a:pt x="7247" y="3088"/>
                </a:lnTo>
                <a:cubicBezTo>
                  <a:pt x="7042" y="2883"/>
                  <a:pt x="6784" y="2792"/>
                  <a:pt x="6528" y="2792"/>
                </a:cubicBezTo>
                <a:cubicBezTo>
                  <a:pt x="5999" y="2792"/>
                  <a:pt x="5483" y="3186"/>
                  <a:pt x="5483" y="3781"/>
                </a:cubicBezTo>
                <a:cubicBezTo>
                  <a:pt x="5483" y="4065"/>
                  <a:pt x="5577" y="4348"/>
                  <a:pt x="5798" y="4506"/>
                </a:cubicBezTo>
                <a:lnTo>
                  <a:pt x="6774" y="5482"/>
                </a:lnTo>
                <a:lnTo>
                  <a:pt x="1009" y="5482"/>
                </a:lnTo>
                <a:cubicBezTo>
                  <a:pt x="995" y="5485"/>
                  <a:pt x="982" y="5486"/>
                  <a:pt x="968" y="5486"/>
                </a:cubicBezTo>
                <a:cubicBezTo>
                  <a:pt x="825" y="5486"/>
                  <a:pt x="694" y="5340"/>
                  <a:pt x="694" y="5167"/>
                </a:cubicBezTo>
                <a:lnTo>
                  <a:pt x="694" y="2111"/>
                </a:lnTo>
                <a:close/>
                <a:moveTo>
                  <a:pt x="8160" y="2584"/>
                </a:moveTo>
                <a:lnTo>
                  <a:pt x="9200" y="3624"/>
                </a:lnTo>
                <a:cubicBezTo>
                  <a:pt x="9421" y="3844"/>
                  <a:pt x="9515" y="4065"/>
                  <a:pt x="9515" y="4348"/>
                </a:cubicBezTo>
                <a:lnTo>
                  <a:pt x="9515" y="6900"/>
                </a:lnTo>
                <a:cubicBezTo>
                  <a:pt x="9515" y="7373"/>
                  <a:pt x="9358" y="7845"/>
                  <a:pt x="9043" y="8192"/>
                </a:cubicBezTo>
                <a:lnTo>
                  <a:pt x="5955" y="8192"/>
                </a:lnTo>
                <a:cubicBezTo>
                  <a:pt x="5640" y="7845"/>
                  <a:pt x="5483" y="7373"/>
                  <a:pt x="5483" y="6900"/>
                </a:cubicBezTo>
                <a:lnTo>
                  <a:pt x="5483" y="6144"/>
                </a:lnTo>
                <a:lnTo>
                  <a:pt x="6837" y="6144"/>
                </a:lnTo>
                <a:lnTo>
                  <a:pt x="6837" y="6207"/>
                </a:lnTo>
                <a:cubicBezTo>
                  <a:pt x="6837" y="6585"/>
                  <a:pt x="6900" y="6932"/>
                  <a:pt x="7089" y="7373"/>
                </a:cubicBezTo>
                <a:cubicBezTo>
                  <a:pt x="7135" y="7487"/>
                  <a:pt x="7263" y="7568"/>
                  <a:pt x="7403" y="7568"/>
                </a:cubicBezTo>
                <a:cubicBezTo>
                  <a:pt x="7455" y="7568"/>
                  <a:pt x="7510" y="7556"/>
                  <a:pt x="7562" y="7530"/>
                </a:cubicBezTo>
                <a:cubicBezTo>
                  <a:pt x="7719" y="7467"/>
                  <a:pt x="7782" y="7247"/>
                  <a:pt x="7719" y="7058"/>
                </a:cubicBezTo>
                <a:cubicBezTo>
                  <a:pt x="7593" y="6774"/>
                  <a:pt x="7530" y="6522"/>
                  <a:pt x="7530" y="6239"/>
                </a:cubicBezTo>
                <a:lnTo>
                  <a:pt x="7530" y="5451"/>
                </a:lnTo>
                <a:cubicBezTo>
                  <a:pt x="7530" y="5356"/>
                  <a:pt x="7467" y="5262"/>
                  <a:pt x="7404" y="5199"/>
                </a:cubicBezTo>
                <a:lnTo>
                  <a:pt x="6207" y="4033"/>
                </a:lnTo>
                <a:cubicBezTo>
                  <a:pt x="6018" y="3844"/>
                  <a:pt x="6144" y="3435"/>
                  <a:pt x="6459" y="3435"/>
                </a:cubicBezTo>
                <a:cubicBezTo>
                  <a:pt x="6522" y="3435"/>
                  <a:pt x="6648" y="3466"/>
                  <a:pt x="6680" y="3561"/>
                </a:cubicBezTo>
                <a:lnTo>
                  <a:pt x="8255" y="5136"/>
                </a:lnTo>
                <a:cubicBezTo>
                  <a:pt x="8318" y="5199"/>
                  <a:pt x="8413" y="5230"/>
                  <a:pt x="8503" y="5230"/>
                </a:cubicBezTo>
                <a:cubicBezTo>
                  <a:pt x="8594" y="5230"/>
                  <a:pt x="8680" y="5199"/>
                  <a:pt x="8728" y="5136"/>
                </a:cubicBezTo>
                <a:cubicBezTo>
                  <a:pt x="8854" y="5010"/>
                  <a:pt x="8854" y="4789"/>
                  <a:pt x="8728" y="4663"/>
                </a:cubicBezTo>
                <a:lnTo>
                  <a:pt x="8160" y="4065"/>
                </a:lnTo>
                <a:lnTo>
                  <a:pt x="8160" y="2584"/>
                </a:lnTo>
                <a:close/>
                <a:moveTo>
                  <a:pt x="9295" y="8948"/>
                </a:moveTo>
                <a:cubicBezTo>
                  <a:pt x="9484" y="8948"/>
                  <a:pt x="9641" y="9105"/>
                  <a:pt x="9641" y="9295"/>
                </a:cubicBezTo>
                <a:lnTo>
                  <a:pt x="9641" y="10996"/>
                </a:lnTo>
                <a:lnTo>
                  <a:pt x="5514" y="10996"/>
                </a:lnTo>
                <a:lnTo>
                  <a:pt x="5514" y="9295"/>
                </a:lnTo>
                <a:cubicBezTo>
                  <a:pt x="5514" y="9105"/>
                  <a:pt x="5672" y="8948"/>
                  <a:pt x="5861" y="8948"/>
                </a:cubicBezTo>
                <a:close/>
                <a:moveTo>
                  <a:pt x="1009" y="1"/>
                </a:moveTo>
                <a:cubicBezTo>
                  <a:pt x="473" y="1"/>
                  <a:pt x="1" y="473"/>
                  <a:pt x="1" y="1040"/>
                </a:cubicBezTo>
                <a:lnTo>
                  <a:pt x="1" y="5167"/>
                </a:lnTo>
                <a:cubicBezTo>
                  <a:pt x="1" y="5734"/>
                  <a:pt x="473" y="6207"/>
                  <a:pt x="1009" y="6207"/>
                </a:cubicBezTo>
                <a:lnTo>
                  <a:pt x="4789" y="6207"/>
                </a:lnTo>
                <a:lnTo>
                  <a:pt x="4789" y="6932"/>
                </a:lnTo>
                <a:cubicBezTo>
                  <a:pt x="4789" y="7499"/>
                  <a:pt x="4947" y="8003"/>
                  <a:pt x="5231" y="8444"/>
                </a:cubicBezTo>
                <a:cubicBezTo>
                  <a:pt x="4947" y="8633"/>
                  <a:pt x="4789" y="8948"/>
                  <a:pt x="4789" y="9295"/>
                </a:cubicBezTo>
                <a:lnTo>
                  <a:pt x="4789" y="11342"/>
                </a:lnTo>
                <a:cubicBezTo>
                  <a:pt x="4789" y="11563"/>
                  <a:pt x="4947" y="11720"/>
                  <a:pt x="5168" y="11720"/>
                </a:cubicBezTo>
                <a:lnTo>
                  <a:pt x="9956" y="11720"/>
                </a:lnTo>
                <a:cubicBezTo>
                  <a:pt x="10145" y="11720"/>
                  <a:pt x="10303" y="11563"/>
                  <a:pt x="10303" y="11342"/>
                </a:cubicBezTo>
                <a:lnTo>
                  <a:pt x="10303" y="9295"/>
                </a:lnTo>
                <a:cubicBezTo>
                  <a:pt x="10303" y="8948"/>
                  <a:pt x="10114" y="8633"/>
                  <a:pt x="9893" y="8444"/>
                </a:cubicBezTo>
                <a:cubicBezTo>
                  <a:pt x="10177" y="8003"/>
                  <a:pt x="10303" y="7499"/>
                  <a:pt x="10303" y="6932"/>
                </a:cubicBezTo>
                <a:lnTo>
                  <a:pt x="10303" y="4380"/>
                </a:lnTo>
                <a:lnTo>
                  <a:pt x="10271" y="4380"/>
                </a:lnTo>
                <a:cubicBezTo>
                  <a:pt x="10271" y="3907"/>
                  <a:pt x="10082" y="3466"/>
                  <a:pt x="9767" y="3151"/>
                </a:cubicBezTo>
                <a:lnTo>
                  <a:pt x="8224" y="1639"/>
                </a:lnTo>
                <a:lnTo>
                  <a:pt x="8224" y="1040"/>
                </a:lnTo>
                <a:cubicBezTo>
                  <a:pt x="8224" y="473"/>
                  <a:pt x="7751" y="1"/>
                  <a:pt x="7215" y="1"/>
                </a:cubicBezTo>
                <a:close/>
              </a:path>
            </a:pathLst>
          </a:custGeom>
          <a:solidFill>
            <a:schemeClr val="accent2">
              <a:lumMod val="50000"/>
            </a:schemeClr>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dirty="0">
              <a:ln>
                <a:noFill/>
              </a:ln>
              <a:solidFill>
                <a:srgbClr val="000000"/>
              </a:solidFill>
              <a:effectLst/>
              <a:uLnTx/>
              <a:uFillTx/>
              <a:latin typeface="Calibri"/>
              <a:ea typeface="+mn-ea"/>
              <a:cs typeface="+mn-cs"/>
            </a:endParaRPr>
          </a:p>
        </p:txBody>
      </p:sp>
      <p:pic>
        <p:nvPicPr>
          <p:cNvPr id="60" name="Graphic 59" descr="Exit with solid fill">
            <a:extLst>
              <a:ext uri="{FF2B5EF4-FFF2-40B4-BE49-F238E27FC236}">
                <a16:creationId xmlns:a16="http://schemas.microsoft.com/office/drawing/2014/main" id="{BE472468-3AD9-D4B5-A95F-4A41BCF7742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59852" y="1386560"/>
            <a:ext cx="694398" cy="668619"/>
          </a:xfrm>
          <a:prstGeom prst="rect">
            <a:avLst/>
          </a:prstGeom>
        </p:spPr>
      </p:pic>
      <p:pic>
        <p:nvPicPr>
          <p:cNvPr id="62" name="Graphic 61" descr="Clipboard with solid fill">
            <a:extLst>
              <a:ext uri="{FF2B5EF4-FFF2-40B4-BE49-F238E27FC236}">
                <a16:creationId xmlns:a16="http://schemas.microsoft.com/office/drawing/2014/main" id="{FEA657D1-BD4D-84BA-9EAC-0C34BE0D0F2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438199" y="1376971"/>
            <a:ext cx="608245" cy="664099"/>
          </a:xfrm>
          <a:prstGeom prst="rect">
            <a:avLst/>
          </a:prstGeom>
        </p:spPr>
      </p:pic>
      <p:pic>
        <p:nvPicPr>
          <p:cNvPr id="66" name="Graphic 65" descr="Social network with solid fill">
            <a:extLst>
              <a:ext uri="{FF2B5EF4-FFF2-40B4-BE49-F238E27FC236}">
                <a16:creationId xmlns:a16="http://schemas.microsoft.com/office/drawing/2014/main" id="{A4B8E058-0A46-B7BE-049B-90FA2D7AA0E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583084" y="2683337"/>
            <a:ext cx="708324" cy="683342"/>
          </a:xfrm>
          <a:prstGeom prst="rect">
            <a:avLst/>
          </a:prstGeom>
        </p:spPr>
      </p:pic>
      <p:sp>
        <p:nvSpPr>
          <p:cNvPr id="2" name="Freeform: Shape 1">
            <a:extLst>
              <a:ext uri="{FF2B5EF4-FFF2-40B4-BE49-F238E27FC236}">
                <a16:creationId xmlns:a16="http://schemas.microsoft.com/office/drawing/2014/main" id="{145432F8-E352-9861-6CCF-9B87FA8F6349}"/>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28</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13574951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80BE4-A053-D307-6FF4-C6E02EDEDCBB}"/>
            </a:ext>
          </a:extLst>
        </p:cNvPr>
        <p:cNvGrpSpPr/>
        <p:nvPr/>
      </p:nvGrpSpPr>
      <p:grpSpPr>
        <a:xfrm>
          <a:off x="0" y="0"/>
          <a:ext cx="0" cy="0"/>
          <a:chOff x="0" y="0"/>
          <a:chExt cx="0" cy="0"/>
        </a:xfrm>
      </p:grpSpPr>
      <p:pic>
        <p:nvPicPr>
          <p:cNvPr id="23" name="Picture 22" descr="A close-up of a person holding a pen&#10;&#10;Description automatically generated">
            <a:extLst>
              <a:ext uri="{FF2B5EF4-FFF2-40B4-BE49-F238E27FC236}">
                <a16:creationId xmlns:a16="http://schemas.microsoft.com/office/drawing/2014/main" id="{D93F5F80-A857-E675-1142-90AC2F74EAAA}"/>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13216"/>
            <a:ext cx="12191980" cy="6871216"/>
          </a:xfrm>
          <a:prstGeom prst="rect">
            <a:avLst/>
          </a:prstGeom>
        </p:spPr>
      </p:pic>
      <p:sp>
        <p:nvSpPr>
          <p:cNvPr id="5" name="Rectangle 4">
            <a:extLst>
              <a:ext uri="{FF2B5EF4-FFF2-40B4-BE49-F238E27FC236}">
                <a16:creationId xmlns:a16="http://schemas.microsoft.com/office/drawing/2014/main" id="{06662590-EFC7-873A-DC03-FCFC2C103A79}"/>
              </a:ext>
            </a:extLst>
          </p:cNvPr>
          <p:cNvSpPr/>
          <p:nvPr/>
        </p:nvSpPr>
        <p:spPr>
          <a:xfrm>
            <a:off x="2171700" y="1917700"/>
            <a:ext cx="1727200" cy="49403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accent3"/>
              </a:solidFill>
            </a:endParaRPr>
          </a:p>
        </p:txBody>
      </p:sp>
      <p:sp>
        <p:nvSpPr>
          <p:cNvPr id="9" name="TextBox 8">
            <a:extLst>
              <a:ext uri="{FF2B5EF4-FFF2-40B4-BE49-F238E27FC236}">
                <a16:creationId xmlns:a16="http://schemas.microsoft.com/office/drawing/2014/main" id="{1C96A652-337B-1971-55DF-DB3C53025D9D}"/>
              </a:ext>
            </a:extLst>
          </p:cNvPr>
          <p:cNvSpPr txBox="1"/>
          <p:nvPr/>
        </p:nvSpPr>
        <p:spPr>
          <a:xfrm>
            <a:off x="2533650" y="2072545"/>
            <a:ext cx="7829550" cy="2308324"/>
          </a:xfrm>
          <a:prstGeom prst="rect">
            <a:avLst/>
          </a:prstGeom>
          <a:noFill/>
        </p:spPr>
        <p:txBody>
          <a:bodyPr wrap="square">
            <a:spAutoFit/>
          </a:bodyPr>
          <a:lstStyle/>
          <a:p>
            <a:r>
              <a:rPr lang="en-US" sz="7200" b="1" dirty="0">
                <a:solidFill>
                  <a:schemeClr val="tx1">
                    <a:lumMod val="95000"/>
                    <a:lumOff val="5000"/>
                  </a:schemeClr>
                </a:solidFill>
                <a:effectLst>
                  <a:outerShdw blurRad="38100" dist="38100" dir="2700000" algn="tl">
                    <a:srgbClr val="000000">
                      <a:alpha val="43137"/>
                    </a:srgbClr>
                  </a:outerShdw>
                </a:effectLst>
                <a:latin typeface="Montserrat" panose="00000500000000000000" pitchFamily="2" charset="0"/>
              </a:rPr>
              <a:t>Details of All Models</a:t>
            </a:r>
            <a:endParaRPr lang="en-IN" sz="7200" b="1" dirty="0">
              <a:solidFill>
                <a:schemeClr val="tx1">
                  <a:lumMod val="95000"/>
                  <a:lumOff val="5000"/>
                </a:schemeClr>
              </a:solidFill>
              <a:effectLst>
                <a:outerShdw blurRad="38100" dist="38100" dir="2700000" algn="tl">
                  <a:srgbClr val="000000">
                    <a:alpha val="43137"/>
                  </a:srgbClr>
                </a:outerShdw>
              </a:effectLst>
              <a:latin typeface="Montserrat" panose="00000500000000000000" pitchFamily="2" charset="0"/>
            </a:endParaRPr>
          </a:p>
        </p:txBody>
      </p:sp>
    </p:spTree>
    <p:extLst>
      <p:ext uri="{BB962C8B-B14F-4D97-AF65-F5344CB8AC3E}">
        <p14:creationId xmlns:p14="http://schemas.microsoft.com/office/powerpoint/2010/main" val="7034468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D7D2966F-B083-E993-D58B-94D05BE92945}"/>
              </a:ext>
            </a:extLst>
          </p:cNvPr>
          <p:cNvGraphicFramePr>
            <a:graphicFrameLocks/>
          </p:cNvGraphicFramePr>
          <p:nvPr>
            <p:extLst>
              <p:ext uri="{D42A27DB-BD31-4B8C-83A1-F6EECF244321}">
                <p14:modId xmlns:p14="http://schemas.microsoft.com/office/powerpoint/2010/main" val="1725595425"/>
              </p:ext>
            </p:extLst>
          </p:nvPr>
        </p:nvGraphicFramePr>
        <p:xfrm>
          <a:off x="585868" y="1600201"/>
          <a:ext cx="6262608" cy="49515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Table 3">
            <a:extLst>
              <a:ext uri="{FF2B5EF4-FFF2-40B4-BE49-F238E27FC236}">
                <a16:creationId xmlns:a16="http://schemas.microsoft.com/office/drawing/2014/main" id="{C3D5A3A1-C777-9873-0651-5EF0AFE320C7}"/>
              </a:ext>
            </a:extLst>
          </p:cNvPr>
          <p:cNvGraphicFramePr>
            <a:graphicFrameLocks noGrp="1"/>
          </p:cNvGraphicFramePr>
          <p:nvPr>
            <p:extLst>
              <p:ext uri="{D42A27DB-BD31-4B8C-83A1-F6EECF244321}">
                <p14:modId xmlns:p14="http://schemas.microsoft.com/office/powerpoint/2010/main" val="1014664880"/>
              </p:ext>
            </p:extLst>
          </p:nvPr>
        </p:nvGraphicFramePr>
        <p:xfrm>
          <a:off x="6670294" y="2616583"/>
          <a:ext cx="5171310" cy="2035647"/>
        </p:xfrm>
        <a:graphic>
          <a:graphicData uri="http://schemas.openxmlformats.org/drawingml/2006/table">
            <a:tbl>
              <a:tblPr>
                <a:tableStyleId>{616DA210-FB5B-4158-B5E0-FEB733F419BA}</a:tableStyleId>
              </a:tblPr>
              <a:tblGrid>
                <a:gridCol w="1702903">
                  <a:extLst>
                    <a:ext uri="{9D8B030D-6E8A-4147-A177-3AD203B41FA5}">
                      <a16:colId xmlns:a16="http://schemas.microsoft.com/office/drawing/2014/main" val="3790198354"/>
                    </a:ext>
                  </a:extLst>
                </a:gridCol>
                <a:gridCol w="1713601">
                  <a:extLst>
                    <a:ext uri="{9D8B030D-6E8A-4147-A177-3AD203B41FA5}">
                      <a16:colId xmlns:a16="http://schemas.microsoft.com/office/drawing/2014/main" val="3507905023"/>
                    </a:ext>
                  </a:extLst>
                </a:gridCol>
                <a:gridCol w="1754806">
                  <a:extLst>
                    <a:ext uri="{9D8B030D-6E8A-4147-A177-3AD203B41FA5}">
                      <a16:colId xmlns:a16="http://schemas.microsoft.com/office/drawing/2014/main" val="2718439348"/>
                    </a:ext>
                  </a:extLst>
                </a:gridCol>
              </a:tblGrid>
              <a:tr h="273576">
                <a:tc>
                  <a:txBody>
                    <a:bodyPr/>
                    <a:lstStyle/>
                    <a:p>
                      <a:pPr marL="0" algn="ctr" defTabSz="914400" rtl="0" eaLnBrk="1" fontAlgn="ctr" latinLnBrk="0" hangingPunct="1">
                        <a:buNone/>
                      </a:pPr>
                      <a:r>
                        <a:rPr lang="en-IN" sz="1800" b="1" u="none" strike="noStrike" kern="1200" dirty="0">
                          <a:solidFill>
                            <a:schemeClr val="tx1"/>
                          </a:solidFill>
                          <a:effectLst/>
                          <a:latin typeface="Amasis MT Pro Black" panose="02040A04050005020304" pitchFamily="18" charset="0"/>
                          <a:ea typeface="+mn-ea"/>
                          <a:cs typeface="+mn-cs"/>
                        </a:rPr>
                        <a:t>Regions</a:t>
                      </a:r>
                    </a:p>
                  </a:txBody>
                  <a:tcPr marL="6350" marR="6350" marT="6350" marB="0" anchor="b"/>
                </a:tc>
                <a:tc>
                  <a:txBody>
                    <a:bodyPr/>
                    <a:lstStyle/>
                    <a:p>
                      <a:pPr marL="0" algn="ctr" defTabSz="914400" rtl="0" eaLnBrk="1" fontAlgn="ctr" latinLnBrk="0" hangingPunct="1">
                        <a:buNone/>
                      </a:pPr>
                      <a:r>
                        <a:rPr lang="en-IN" sz="1800" b="1" u="none" strike="noStrike" kern="1200" dirty="0">
                          <a:solidFill>
                            <a:schemeClr val="tx1"/>
                          </a:solidFill>
                          <a:effectLst/>
                          <a:latin typeface="Amasis MT Pro Black" panose="02040A04050005020304" pitchFamily="18" charset="0"/>
                          <a:ea typeface="+mn-ea"/>
                          <a:cs typeface="+mn-cs"/>
                        </a:rPr>
                        <a:t>COP Holders</a:t>
                      </a:r>
                    </a:p>
                  </a:txBody>
                  <a:tcPr marL="6350" marR="6350" marT="6350" marB="0" anchor="b"/>
                </a:tc>
                <a:tc>
                  <a:txBody>
                    <a:bodyPr/>
                    <a:lstStyle/>
                    <a:p>
                      <a:pPr marL="0" algn="ctr" defTabSz="914400" rtl="0" eaLnBrk="1" fontAlgn="ctr" latinLnBrk="0" hangingPunct="1">
                        <a:buNone/>
                      </a:pPr>
                      <a:r>
                        <a:rPr lang="en-IN" sz="1800" b="1" u="none" strike="noStrike" kern="1200" dirty="0">
                          <a:solidFill>
                            <a:schemeClr val="tx1"/>
                          </a:solidFill>
                          <a:effectLst/>
                          <a:latin typeface="Amasis MT Pro Black" panose="02040A04050005020304" pitchFamily="18" charset="0"/>
                          <a:ea typeface="+mn-ea"/>
                          <a:cs typeface="+mn-cs"/>
                        </a:rPr>
                        <a:t>Percentage</a:t>
                      </a:r>
                    </a:p>
                  </a:txBody>
                  <a:tcPr marL="6350" marR="6350" marT="6350" marB="0" anchor="b"/>
                </a:tc>
                <a:extLst>
                  <a:ext uri="{0D108BD9-81ED-4DB2-BD59-A6C34878D82A}">
                    <a16:rowId xmlns:a16="http://schemas.microsoft.com/office/drawing/2014/main" val="1366617917"/>
                  </a:ext>
                </a:extLst>
              </a:tr>
              <a:tr h="254921">
                <a:tc>
                  <a:txBody>
                    <a:bodyPr/>
                    <a:lstStyle/>
                    <a:p>
                      <a:pPr algn="ctr" rtl="0" fontAlgn="b">
                        <a:buNone/>
                      </a:pPr>
                      <a:r>
                        <a:rPr lang="en-IN" sz="1800" u="none" strike="noStrike" dirty="0">
                          <a:effectLst/>
                        </a:rPr>
                        <a:t>CENTRAL</a:t>
                      </a:r>
                      <a:endParaRPr lang="en-IN" sz="1800" b="0" i="0" u="none" strike="noStrike" dirty="0">
                        <a:solidFill>
                          <a:srgbClr val="2F2F2F"/>
                        </a:solidFill>
                        <a:effectLst/>
                        <a:latin typeface="Arial" panose="020B0604020202020204" pitchFamily="34" charset="0"/>
                      </a:endParaRPr>
                    </a:p>
                  </a:txBody>
                  <a:tcPr marL="6350" marR="6350" marT="6350" marB="0" anchor="b"/>
                </a:tc>
                <a:tc>
                  <a:txBody>
                    <a:bodyPr/>
                    <a:lstStyle/>
                    <a:p>
                      <a:pPr algn="ctr" rtl="0" fontAlgn="b">
                        <a:buNone/>
                      </a:pPr>
                      <a:r>
                        <a:rPr lang="en-IN" sz="1800" u="none" strike="noStrike" dirty="0">
                          <a:effectLst/>
                        </a:rPr>
                        <a:t>34,160</a:t>
                      </a:r>
                      <a:endParaRPr lang="en-IN" sz="1800" b="0" i="0" u="none" strike="noStrike" dirty="0">
                        <a:solidFill>
                          <a:srgbClr val="2F2F2F"/>
                        </a:solidFill>
                        <a:effectLst/>
                        <a:latin typeface="Arial" panose="020B0604020202020204" pitchFamily="34" charset="0"/>
                      </a:endParaRPr>
                    </a:p>
                  </a:txBody>
                  <a:tcPr marL="6350" marR="6350" marT="6350" marB="0" anchor="b"/>
                </a:tc>
                <a:tc>
                  <a:txBody>
                    <a:bodyPr/>
                    <a:lstStyle/>
                    <a:p>
                      <a:pPr marL="0" algn="ctr" defTabSz="914400" rtl="0" eaLnBrk="1" fontAlgn="b" latinLnBrk="0" hangingPunct="1">
                        <a:buNone/>
                      </a:pPr>
                      <a:r>
                        <a:rPr lang="en-US" sz="1800" u="none" strike="noStrike" kern="1200" dirty="0">
                          <a:solidFill>
                            <a:schemeClr val="tx1"/>
                          </a:solidFill>
                          <a:effectLst/>
                          <a:latin typeface="+mn-lt"/>
                          <a:ea typeface="+mn-ea"/>
                          <a:cs typeface="+mn-cs"/>
                        </a:rPr>
                        <a:t>21%</a:t>
                      </a:r>
                    </a:p>
                  </a:txBody>
                  <a:tcPr marL="9525" marR="9525" marT="9525" marB="0" anchor="b"/>
                </a:tc>
                <a:extLst>
                  <a:ext uri="{0D108BD9-81ED-4DB2-BD59-A6C34878D82A}">
                    <a16:rowId xmlns:a16="http://schemas.microsoft.com/office/drawing/2014/main" val="4228566259"/>
                  </a:ext>
                </a:extLst>
              </a:tr>
              <a:tr h="254921">
                <a:tc>
                  <a:txBody>
                    <a:bodyPr/>
                    <a:lstStyle/>
                    <a:p>
                      <a:pPr algn="ctr" rtl="0" fontAlgn="b">
                        <a:buNone/>
                      </a:pPr>
                      <a:r>
                        <a:rPr lang="en-IN" sz="1800" u="none" strike="noStrike" dirty="0">
                          <a:effectLst/>
                        </a:rPr>
                        <a:t>EAST</a:t>
                      </a:r>
                      <a:endParaRPr lang="en-IN" sz="1800" b="0" i="0" u="none" strike="noStrike" dirty="0">
                        <a:solidFill>
                          <a:srgbClr val="2F2F2F"/>
                        </a:solidFill>
                        <a:effectLst/>
                        <a:latin typeface="Arial" panose="020B0604020202020204" pitchFamily="34" charset="0"/>
                      </a:endParaRPr>
                    </a:p>
                  </a:txBody>
                  <a:tcPr marL="6350" marR="6350" marT="6350" marB="0" anchor="b"/>
                </a:tc>
                <a:tc>
                  <a:txBody>
                    <a:bodyPr/>
                    <a:lstStyle/>
                    <a:p>
                      <a:pPr algn="ctr" rtl="0" fontAlgn="b">
                        <a:buNone/>
                      </a:pPr>
                      <a:r>
                        <a:rPr lang="en-IN" sz="1800" u="none" strike="noStrike" dirty="0">
                          <a:effectLst/>
                        </a:rPr>
                        <a:t>12,819</a:t>
                      </a:r>
                      <a:endParaRPr lang="en-IN" sz="1800" b="0" i="0" u="none" strike="noStrike" dirty="0">
                        <a:solidFill>
                          <a:srgbClr val="2F2F2F"/>
                        </a:solidFill>
                        <a:effectLst/>
                        <a:latin typeface="Arial" panose="020B0604020202020204" pitchFamily="34" charset="0"/>
                      </a:endParaRPr>
                    </a:p>
                  </a:txBody>
                  <a:tcPr marL="6350" marR="6350" marT="6350" marB="0" anchor="b"/>
                </a:tc>
                <a:tc>
                  <a:txBody>
                    <a:bodyPr/>
                    <a:lstStyle/>
                    <a:p>
                      <a:pPr marL="0" algn="ctr" defTabSz="914400" rtl="0" eaLnBrk="1" fontAlgn="b" latinLnBrk="0" hangingPunct="1">
                        <a:buNone/>
                      </a:pPr>
                      <a:r>
                        <a:rPr lang="en-US" sz="1800" u="none" strike="noStrike" kern="1200" dirty="0">
                          <a:solidFill>
                            <a:schemeClr val="tx1"/>
                          </a:solidFill>
                          <a:effectLst/>
                          <a:latin typeface="+mn-lt"/>
                          <a:ea typeface="+mn-ea"/>
                          <a:cs typeface="+mn-cs"/>
                        </a:rPr>
                        <a:t>8%</a:t>
                      </a:r>
                    </a:p>
                  </a:txBody>
                  <a:tcPr marL="9525" marR="9525" marT="9525" marB="0" anchor="b"/>
                </a:tc>
                <a:extLst>
                  <a:ext uri="{0D108BD9-81ED-4DB2-BD59-A6C34878D82A}">
                    <a16:rowId xmlns:a16="http://schemas.microsoft.com/office/drawing/2014/main" val="418151851"/>
                  </a:ext>
                </a:extLst>
              </a:tr>
              <a:tr h="254921">
                <a:tc>
                  <a:txBody>
                    <a:bodyPr/>
                    <a:lstStyle/>
                    <a:p>
                      <a:pPr algn="ctr" rtl="0" fontAlgn="b">
                        <a:buNone/>
                      </a:pPr>
                      <a:r>
                        <a:rPr lang="en-IN" sz="1800" u="none" strike="noStrike" dirty="0">
                          <a:effectLst/>
                        </a:rPr>
                        <a:t>NORTH</a:t>
                      </a:r>
                      <a:endParaRPr lang="en-IN" sz="1800" b="0" i="0" u="none" strike="noStrike" dirty="0">
                        <a:solidFill>
                          <a:srgbClr val="2F2F2F"/>
                        </a:solidFill>
                        <a:effectLst/>
                        <a:latin typeface="Arial" panose="020B0604020202020204" pitchFamily="34" charset="0"/>
                      </a:endParaRPr>
                    </a:p>
                  </a:txBody>
                  <a:tcPr marL="6350" marR="6350" marT="6350" marB="0" anchor="b"/>
                </a:tc>
                <a:tc>
                  <a:txBody>
                    <a:bodyPr/>
                    <a:lstStyle/>
                    <a:p>
                      <a:pPr algn="ctr" rtl="0" fontAlgn="b">
                        <a:buNone/>
                      </a:pPr>
                      <a:r>
                        <a:rPr lang="en-IN" sz="1800" u="none" strike="noStrike" dirty="0">
                          <a:effectLst/>
                        </a:rPr>
                        <a:t>30,284</a:t>
                      </a:r>
                      <a:endParaRPr lang="en-IN" sz="1800" b="0" i="0" u="none" strike="noStrike" dirty="0">
                        <a:solidFill>
                          <a:srgbClr val="2F2F2F"/>
                        </a:solidFill>
                        <a:effectLst/>
                        <a:latin typeface="Arial" panose="020B0604020202020204" pitchFamily="34" charset="0"/>
                      </a:endParaRPr>
                    </a:p>
                  </a:txBody>
                  <a:tcPr marL="6350" marR="6350" marT="6350" marB="0" anchor="b"/>
                </a:tc>
                <a:tc>
                  <a:txBody>
                    <a:bodyPr/>
                    <a:lstStyle/>
                    <a:p>
                      <a:pPr marL="0" algn="ctr" defTabSz="914400" rtl="0" eaLnBrk="1" fontAlgn="b" latinLnBrk="0" hangingPunct="1">
                        <a:buNone/>
                      </a:pPr>
                      <a:r>
                        <a:rPr lang="en-US" sz="1800" u="none" strike="noStrike" kern="1200" dirty="0">
                          <a:solidFill>
                            <a:schemeClr val="tx1"/>
                          </a:solidFill>
                          <a:effectLst/>
                          <a:latin typeface="+mn-lt"/>
                          <a:ea typeface="+mn-ea"/>
                          <a:cs typeface="+mn-cs"/>
                        </a:rPr>
                        <a:t>19%</a:t>
                      </a:r>
                    </a:p>
                  </a:txBody>
                  <a:tcPr marL="9525" marR="9525" marT="9525" marB="0" anchor="b"/>
                </a:tc>
                <a:extLst>
                  <a:ext uri="{0D108BD9-81ED-4DB2-BD59-A6C34878D82A}">
                    <a16:rowId xmlns:a16="http://schemas.microsoft.com/office/drawing/2014/main" val="2711352390"/>
                  </a:ext>
                </a:extLst>
              </a:tr>
              <a:tr h="254921">
                <a:tc>
                  <a:txBody>
                    <a:bodyPr/>
                    <a:lstStyle/>
                    <a:p>
                      <a:pPr algn="ctr" rtl="0" fontAlgn="b">
                        <a:buNone/>
                      </a:pPr>
                      <a:r>
                        <a:rPr lang="en-IN" sz="1800" u="none" strike="noStrike">
                          <a:effectLst/>
                        </a:rPr>
                        <a:t>SOUTH</a:t>
                      </a:r>
                      <a:endParaRPr lang="en-IN" sz="1800" b="0" i="0" u="none" strike="noStrike">
                        <a:solidFill>
                          <a:srgbClr val="2F2F2F"/>
                        </a:solidFill>
                        <a:effectLst/>
                        <a:latin typeface="Arial" panose="020B0604020202020204" pitchFamily="34" charset="0"/>
                      </a:endParaRPr>
                    </a:p>
                  </a:txBody>
                  <a:tcPr marL="6350" marR="6350" marT="6350" marB="0" anchor="b"/>
                </a:tc>
                <a:tc>
                  <a:txBody>
                    <a:bodyPr/>
                    <a:lstStyle/>
                    <a:p>
                      <a:pPr algn="ctr" rtl="0" fontAlgn="b">
                        <a:buNone/>
                      </a:pPr>
                      <a:r>
                        <a:rPr lang="en-IN" sz="1800" u="none" strike="noStrike" dirty="0">
                          <a:effectLst/>
                        </a:rPr>
                        <a:t>31,143</a:t>
                      </a:r>
                      <a:endParaRPr lang="en-IN" sz="1800" b="0" i="0" u="none" strike="noStrike" dirty="0">
                        <a:solidFill>
                          <a:srgbClr val="2F2F2F"/>
                        </a:solidFill>
                        <a:effectLst/>
                        <a:latin typeface="Arial" panose="020B0604020202020204" pitchFamily="34" charset="0"/>
                      </a:endParaRPr>
                    </a:p>
                  </a:txBody>
                  <a:tcPr marL="6350" marR="6350" marT="6350" marB="0" anchor="b"/>
                </a:tc>
                <a:tc>
                  <a:txBody>
                    <a:bodyPr/>
                    <a:lstStyle/>
                    <a:p>
                      <a:pPr marL="0" algn="ctr" defTabSz="914400" rtl="0" eaLnBrk="1" fontAlgn="b" latinLnBrk="0" hangingPunct="1">
                        <a:buNone/>
                      </a:pPr>
                      <a:r>
                        <a:rPr lang="en-US" sz="1800" u="none" strike="noStrike" kern="1200" dirty="0">
                          <a:solidFill>
                            <a:schemeClr val="tx1"/>
                          </a:solidFill>
                          <a:effectLst/>
                          <a:latin typeface="+mn-lt"/>
                          <a:ea typeface="+mn-ea"/>
                          <a:cs typeface="+mn-cs"/>
                        </a:rPr>
                        <a:t>20%</a:t>
                      </a:r>
                    </a:p>
                  </a:txBody>
                  <a:tcPr marL="9525" marR="9525" marT="9525" marB="0" anchor="b"/>
                </a:tc>
                <a:extLst>
                  <a:ext uri="{0D108BD9-81ED-4DB2-BD59-A6C34878D82A}">
                    <a16:rowId xmlns:a16="http://schemas.microsoft.com/office/drawing/2014/main" val="386246758"/>
                  </a:ext>
                </a:extLst>
              </a:tr>
              <a:tr h="254921">
                <a:tc>
                  <a:txBody>
                    <a:bodyPr/>
                    <a:lstStyle/>
                    <a:p>
                      <a:pPr algn="ctr" rtl="0" fontAlgn="b">
                        <a:buNone/>
                      </a:pPr>
                      <a:r>
                        <a:rPr lang="en-IN" sz="1800" u="none" strike="noStrike" dirty="0">
                          <a:effectLst/>
                        </a:rPr>
                        <a:t>WEST</a:t>
                      </a:r>
                      <a:endParaRPr lang="en-IN" sz="1800" b="0" i="0" u="none" strike="noStrike" dirty="0">
                        <a:solidFill>
                          <a:srgbClr val="2F2F2F"/>
                        </a:solidFill>
                        <a:effectLst/>
                        <a:latin typeface="Arial" panose="020B0604020202020204" pitchFamily="34" charset="0"/>
                      </a:endParaRPr>
                    </a:p>
                  </a:txBody>
                  <a:tcPr marL="6350" marR="6350" marT="6350" marB="0" anchor="b"/>
                </a:tc>
                <a:tc>
                  <a:txBody>
                    <a:bodyPr/>
                    <a:lstStyle/>
                    <a:p>
                      <a:pPr algn="ctr" rtl="0" fontAlgn="b">
                        <a:buNone/>
                      </a:pPr>
                      <a:r>
                        <a:rPr lang="en-IN" sz="1800" u="none" strike="noStrike" dirty="0">
                          <a:effectLst/>
                        </a:rPr>
                        <a:t>50,618</a:t>
                      </a:r>
                      <a:endParaRPr lang="en-IN" sz="1800" b="0" i="0" u="none" strike="noStrike" dirty="0">
                        <a:solidFill>
                          <a:srgbClr val="2F2F2F"/>
                        </a:solidFill>
                        <a:effectLst/>
                        <a:latin typeface="Arial" panose="020B0604020202020204" pitchFamily="34" charset="0"/>
                      </a:endParaRPr>
                    </a:p>
                  </a:txBody>
                  <a:tcPr marL="6350" marR="6350" marT="6350" marB="0" anchor="b"/>
                </a:tc>
                <a:tc>
                  <a:txBody>
                    <a:bodyPr/>
                    <a:lstStyle/>
                    <a:p>
                      <a:pPr marL="0" algn="ctr" defTabSz="914400" rtl="0" eaLnBrk="1" fontAlgn="b" latinLnBrk="0" hangingPunct="1">
                        <a:buNone/>
                      </a:pPr>
                      <a:r>
                        <a:rPr lang="en-US" sz="1800" u="none" strike="noStrike" kern="1200" dirty="0">
                          <a:solidFill>
                            <a:schemeClr val="tx1"/>
                          </a:solidFill>
                          <a:effectLst/>
                          <a:latin typeface="+mn-lt"/>
                          <a:ea typeface="+mn-ea"/>
                          <a:cs typeface="+mn-cs"/>
                        </a:rPr>
                        <a:t>32%</a:t>
                      </a:r>
                    </a:p>
                  </a:txBody>
                  <a:tcPr marL="9525" marR="9525" marT="9525" marB="0" anchor="b"/>
                </a:tc>
                <a:extLst>
                  <a:ext uri="{0D108BD9-81ED-4DB2-BD59-A6C34878D82A}">
                    <a16:rowId xmlns:a16="http://schemas.microsoft.com/office/drawing/2014/main" val="2336053128"/>
                  </a:ext>
                </a:extLst>
              </a:tr>
              <a:tr h="335752">
                <a:tc>
                  <a:txBody>
                    <a:bodyPr/>
                    <a:lstStyle/>
                    <a:p>
                      <a:pPr marL="0" algn="ctr" defTabSz="914400" rtl="0" eaLnBrk="1" fontAlgn="ctr" latinLnBrk="0" hangingPunct="1">
                        <a:buNone/>
                      </a:pPr>
                      <a:r>
                        <a:rPr lang="en-IN" sz="2000" b="1" u="none" strike="noStrike" kern="1200" dirty="0">
                          <a:solidFill>
                            <a:schemeClr val="tx1"/>
                          </a:solidFill>
                          <a:effectLst/>
                          <a:latin typeface="Amasis MT Pro Black" panose="02040A04050005020304" pitchFamily="18" charset="0"/>
                          <a:ea typeface="+mn-ea"/>
                          <a:cs typeface="+mn-cs"/>
                        </a:rPr>
                        <a:t>Grand Total</a:t>
                      </a:r>
                    </a:p>
                  </a:txBody>
                  <a:tcPr marL="6350" marR="6350" marT="6350" marB="0" anchor="b"/>
                </a:tc>
                <a:tc>
                  <a:txBody>
                    <a:bodyPr/>
                    <a:lstStyle/>
                    <a:p>
                      <a:pPr marL="0" algn="ctr" defTabSz="914400" rtl="0" eaLnBrk="1" fontAlgn="ctr" latinLnBrk="0" hangingPunct="1">
                        <a:buNone/>
                      </a:pPr>
                      <a:r>
                        <a:rPr lang="en-IN" sz="2000" b="1" u="none" strike="noStrike" kern="1200" dirty="0">
                          <a:solidFill>
                            <a:schemeClr val="tx1"/>
                          </a:solidFill>
                          <a:effectLst/>
                          <a:latin typeface="Amasis MT Pro Black" panose="02040A04050005020304" pitchFamily="18" charset="0"/>
                          <a:ea typeface="+mn-ea"/>
                          <a:cs typeface="+mn-cs"/>
                        </a:rPr>
                        <a:t>1,59,024</a:t>
                      </a:r>
                    </a:p>
                  </a:txBody>
                  <a:tcPr marL="6350" marR="6350" marT="6350" marB="0" anchor="b"/>
                </a:tc>
                <a:tc>
                  <a:txBody>
                    <a:bodyPr/>
                    <a:lstStyle/>
                    <a:p>
                      <a:pPr marL="0" algn="ctr" defTabSz="914400" rtl="0" eaLnBrk="1" fontAlgn="ctr" latinLnBrk="0" hangingPunct="1">
                        <a:buNone/>
                      </a:pPr>
                      <a:r>
                        <a:rPr lang="en-IN" sz="2000" b="1" u="none" strike="noStrike" kern="1200" dirty="0">
                          <a:solidFill>
                            <a:schemeClr val="tx1"/>
                          </a:solidFill>
                          <a:effectLst/>
                          <a:latin typeface="Amasis MT Pro Black" panose="02040A04050005020304" pitchFamily="18" charset="0"/>
                          <a:ea typeface="+mn-ea"/>
                          <a:cs typeface="+mn-cs"/>
                        </a:rPr>
                        <a:t>100%</a:t>
                      </a:r>
                    </a:p>
                  </a:txBody>
                  <a:tcPr marL="6350" marR="6350" marT="6350" marB="0" anchor="b"/>
                </a:tc>
                <a:extLst>
                  <a:ext uri="{0D108BD9-81ED-4DB2-BD59-A6C34878D82A}">
                    <a16:rowId xmlns:a16="http://schemas.microsoft.com/office/drawing/2014/main" val="3242714585"/>
                  </a:ext>
                </a:extLst>
              </a:tr>
            </a:tbl>
          </a:graphicData>
        </a:graphic>
      </p:graphicFrame>
      <p:sp>
        <p:nvSpPr>
          <p:cNvPr id="2" name="TextBox 12">
            <a:extLst>
              <a:ext uri="{FF2B5EF4-FFF2-40B4-BE49-F238E27FC236}">
                <a16:creationId xmlns:a16="http://schemas.microsoft.com/office/drawing/2014/main" id="{669C2252-85A0-4AD3-C48D-05B8B3C9B2C8}"/>
              </a:ext>
            </a:extLst>
          </p:cNvPr>
          <p:cNvSpPr txBox="1"/>
          <p:nvPr/>
        </p:nvSpPr>
        <p:spPr>
          <a:xfrm>
            <a:off x="1337277" y="438165"/>
            <a:ext cx="10222295" cy="101566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2F2F2F"/>
                </a:solidFill>
                <a:effectLst/>
                <a:uLnTx/>
                <a:uFillTx/>
                <a:latin typeface="Montserrat" panose="00000500000000000000" pitchFamily="2" charset="0"/>
                <a:ea typeface="+mn-ea"/>
                <a:cs typeface="+mn-cs"/>
              </a:rPr>
              <a:t>Region-wise Distribution of  </a:t>
            </a:r>
            <a:r>
              <a:rPr kumimoji="0" lang="en-US" sz="3600" b="1" i="0" u="none" strike="noStrike" kern="1200" cap="none" spc="0" normalizeH="0" baseline="0" noProof="0" dirty="0">
                <a:ln>
                  <a:noFill/>
                </a:ln>
                <a:solidFill>
                  <a:srgbClr val="FF0000"/>
                </a:solidFill>
                <a:effectLst/>
                <a:uLnTx/>
                <a:uFillTx/>
                <a:latin typeface="Montserrat" panose="00000500000000000000" pitchFamily="2" charset="0"/>
                <a:ea typeface="+mn-ea"/>
                <a:cs typeface="+mn-cs"/>
              </a:rPr>
              <a:t>COP Holders</a:t>
            </a:r>
          </a:p>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2F2F2F"/>
                </a:solidFill>
                <a:effectLst/>
                <a:uLnTx/>
                <a:uFillTx/>
                <a:latin typeface="Montserrat" panose="00000500000000000000" pitchFamily="2" charset="0"/>
                <a:ea typeface="+mn-ea"/>
                <a:cs typeface="+mn-cs"/>
              </a:rPr>
              <a:t>(As on 1</a:t>
            </a:r>
            <a:r>
              <a:rPr kumimoji="0" lang="en-US" sz="2400" b="1" i="0" u="none" strike="noStrike" kern="1200" cap="none" spc="0" normalizeH="0" baseline="30000" noProof="0" dirty="0">
                <a:ln>
                  <a:noFill/>
                </a:ln>
                <a:solidFill>
                  <a:srgbClr val="2F2F2F"/>
                </a:solidFill>
                <a:effectLst/>
                <a:uLnTx/>
                <a:uFillTx/>
                <a:latin typeface="Montserrat" panose="00000500000000000000" pitchFamily="2" charset="0"/>
                <a:ea typeface="+mn-ea"/>
                <a:cs typeface="+mn-cs"/>
              </a:rPr>
              <a:t>st</a:t>
            </a:r>
            <a:r>
              <a:rPr kumimoji="0" lang="en-US" sz="2400" b="1" i="0" u="none" strike="noStrike" kern="1200" cap="none" spc="0" normalizeH="0" baseline="0" noProof="0" dirty="0">
                <a:ln>
                  <a:noFill/>
                </a:ln>
                <a:solidFill>
                  <a:srgbClr val="2F2F2F"/>
                </a:solidFill>
                <a:effectLst/>
                <a:uLnTx/>
                <a:uFillTx/>
                <a:latin typeface="Montserrat" panose="00000500000000000000" pitchFamily="2" charset="0"/>
                <a:ea typeface="+mn-ea"/>
                <a:cs typeface="+mn-cs"/>
              </a:rPr>
              <a:t> </a:t>
            </a:r>
            <a:r>
              <a:rPr lang="en-US" sz="2400" b="1" dirty="0">
                <a:solidFill>
                  <a:srgbClr val="2F2F2F"/>
                </a:solidFill>
                <a:latin typeface="Montserrat" panose="00000500000000000000" pitchFamily="2" charset="0"/>
              </a:rPr>
              <a:t>Novem</a:t>
            </a:r>
            <a:r>
              <a:rPr kumimoji="0" lang="en-US" sz="2400" b="1" i="0" u="none" strike="noStrike" kern="1200" cap="none" spc="0" normalizeH="0" baseline="0" noProof="0" dirty="0" err="1">
                <a:ln>
                  <a:noFill/>
                </a:ln>
                <a:solidFill>
                  <a:srgbClr val="2F2F2F"/>
                </a:solidFill>
                <a:effectLst/>
                <a:uLnTx/>
                <a:uFillTx/>
                <a:latin typeface="Montserrat" panose="00000500000000000000" pitchFamily="2" charset="0"/>
                <a:ea typeface="+mn-ea"/>
                <a:cs typeface="+mn-cs"/>
              </a:rPr>
              <a:t>ber</a:t>
            </a:r>
            <a:r>
              <a:rPr kumimoji="0" lang="en-US" sz="2400" b="1" i="0" u="none" strike="noStrike" kern="1200" cap="none" spc="0" normalizeH="0" baseline="0" noProof="0" dirty="0">
                <a:ln>
                  <a:noFill/>
                </a:ln>
                <a:solidFill>
                  <a:srgbClr val="2F2F2F"/>
                </a:solidFill>
                <a:effectLst/>
                <a:uLnTx/>
                <a:uFillTx/>
                <a:latin typeface="Montserrat" panose="00000500000000000000" pitchFamily="2" charset="0"/>
                <a:ea typeface="+mn-ea"/>
                <a:cs typeface="+mn-cs"/>
              </a:rPr>
              <a:t> 2025)</a:t>
            </a:r>
            <a:r>
              <a:rPr kumimoji="0" lang="en-US" sz="2400" b="1" i="0" u="none" strike="noStrike" kern="1200" cap="none" spc="0" normalizeH="0" baseline="0" noProof="0" dirty="0">
                <a:ln>
                  <a:noFill/>
                </a:ln>
                <a:solidFill>
                  <a:srgbClr val="FF0000"/>
                </a:solidFill>
                <a:effectLst/>
                <a:uLnTx/>
                <a:uFillTx/>
                <a:latin typeface="Montserrat" panose="00000500000000000000" pitchFamily="2" charset="0"/>
                <a:ea typeface="+mn-ea"/>
                <a:cs typeface="+mn-cs"/>
              </a:rPr>
              <a:t> </a:t>
            </a:r>
          </a:p>
        </p:txBody>
      </p:sp>
      <p:sp>
        <p:nvSpPr>
          <p:cNvPr id="5" name="Freeform: Shape 4">
            <a:extLst>
              <a:ext uri="{FF2B5EF4-FFF2-40B4-BE49-F238E27FC236}">
                <a16:creationId xmlns:a16="http://schemas.microsoft.com/office/drawing/2014/main" id="{551AB530-A10D-EB04-6849-98809A599BD9}"/>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solidFill>
              <a:schemeClr val="accent3"/>
            </a:solidFill>
            <a:prstDash val="solid"/>
            <a:miter/>
          </a:ln>
        </p:spPr>
        <p:txBody>
          <a:bodyPr rtlCol="0" anchor="ctr"/>
          <a:lstStyle/>
          <a:p>
            <a:pPr algn="ctr"/>
            <a:r>
              <a:rPr lang="en-US" b="1" dirty="0">
                <a:solidFill>
                  <a:schemeClr val="bg1"/>
                </a:solidFill>
                <a:latin typeface="Montserrat" panose="00000500000000000000" pitchFamily="2" charset="0"/>
              </a:rPr>
              <a:t>03</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22748744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a person holding a pen&#10;&#10;Description automatically generated">
            <a:extLst>
              <a:ext uri="{FF2B5EF4-FFF2-40B4-BE49-F238E27FC236}">
                <a16:creationId xmlns:a16="http://schemas.microsoft.com/office/drawing/2014/main" id="{F114DDE1-710E-52A4-F847-06F021CE347F}"/>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2648" y="0"/>
            <a:ext cx="12194648" cy="6858000"/>
          </a:xfrm>
          <a:prstGeom prst="rect">
            <a:avLst/>
          </a:prstGeom>
        </p:spPr>
      </p:pic>
      <p:grpSp>
        <p:nvGrpSpPr>
          <p:cNvPr id="46" name="Group 45">
            <a:extLst>
              <a:ext uri="{FF2B5EF4-FFF2-40B4-BE49-F238E27FC236}">
                <a16:creationId xmlns:a16="http://schemas.microsoft.com/office/drawing/2014/main" id="{33B70871-2203-44A0-BF9A-268FDE39DCAA}"/>
              </a:ext>
            </a:extLst>
          </p:cNvPr>
          <p:cNvGrpSpPr/>
          <p:nvPr/>
        </p:nvGrpSpPr>
        <p:grpSpPr>
          <a:xfrm>
            <a:off x="1008290" y="1651900"/>
            <a:ext cx="11108872" cy="5121728"/>
            <a:chOff x="885359" y="1398150"/>
            <a:chExt cx="5466260" cy="3159521"/>
          </a:xfrm>
        </p:grpSpPr>
        <p:grpSp>
          <p:nvGrpSpPr>
            <p:cNvPr id="47" name="Google Shape;2059;p45">
              <a:extLst>
                <a:ext uri="{FF2B5EF4-FFF2-40B4-BE49-F238E27FC236}">
                  <a16:creationId xmlns:a16="http://schemas.microsoft.com/office/drawing/2014/main" id="{8BBBC285-C2AD-4302-923E-2EDED9D3EE75}"/>
                </a:ext>
              </a:extLst>
            </p:cNvPr>
            <p:cNvGrpSpPr/>
            <p:nvPr/>
          </p:nvGrpSpPr>
          <p:grpSpPr>
            <a:xfrm>
              <a:off x="885359" y="1398150"/>
              <a:ext cx="1654214" cy="3159521"/>
              <a:chOff x="885359" y="1398150"/>
              <a:chExt cx="1654214" cy="3159521"/>
            </a:xfrm>
          </p:grpSpPr>
          <p:grpSp>
            <p:nvGrpSpPr>
              <p:cNvPr id="124" name="Google Shape;2060;p45">
                <a:extLst>
                  <a:ext uri="{FF2B5EF4-FFF2-40B4-BE49-F238E27FC236}">
                    <a16:creationId xmlns:a16="http://schemas.microsoft.com/office/drawing/2014/main" id="{D9B2B1B7-A5FB-484B-A035-13CFDCA7C13A}"/>
                  </a:ext>
                </a:extLst>
              </p:cNvPr>
              <p:cNvGrpSpPr/>
              <p:nvPr/>
            </p:nvGrpSpPr>
            <p:grpSpPr>
              <a:xfrm>
                <a:off x="885359" y="1398150"/>
                <a:ext cx="1654214" cy="3159521"/>
                <a:chOff x="885359" y="1398150"/>
                <a:chExt cx="1654214" cy="3159521"/>
              </a:xfrm>
            </p:grpSpPr>
            <p:sp>
              <p:nvSpPr>
                <p:cNvPr id="129" name="Google Shape;2061;p45">
                  <a:extLst>
                    <a:ext uri="{FF2B5EF4-FFF2-40B4-BE49-F238E27FC236}">
                      <a16:creationId xmlns:a16="http://schemas.microsoft.com/office/drawing/2014/main" id="{42534BF0-D5FE-4DB9-B17A-53E6C6208A91}"/>
                    </a:ext>
                  </a:extLst>
                </p:cNvPr>
                <p:cNvSpPr/>
                <p:nvPr/>
              </p:nvSpPr>
              <p:spPr>
                <a:xfrm>
                  <a:off x="885359" y="1677647"/>
                  <a:ext cx="794174" cy="551201"/>
                </a:xfrm>
                <a:custGeom>
                  <a:avLst/>
                  <a:gdLst/>
                  <a:ahLst/>
                  <a:cxnLst/>
                  <a:rect l="l" t="t" r="r" b="b"/>
                  <a:pathLst>
                    <a:path w="22647" h="13038" extrusionOk="0">
                      <a:moveTo>
                        <a:pt x="1" y="0"/>
                      </a:moveTo>
                      <a:lnTo>
                        <a:pt x="1" y="8787"/>
                      </a:lnTo>
                      <a:cubicBezTo>
                        <a:pt x="1" y="11132"/>
                        <a:pt x="2834" y="13037"/>
                        <a:pt x="6311" y="13037"/>
                      </a:cubicBezTo>
                      <a:lnTo>
                        <a:pt x="22646" y="13037"/>
                      </a:lnTo>
                      <a:lnTo>
                        <a:pt x="22646" y="4263"/>
                      </a:lnTo>
                      <a:lnTo>
                        <a:pt x="6311" y="4263"/>
                      </a:lnTo>
                      <a:cubicBezTo>
                        <a:pt x="2834" y="4263"/>
                        <a:pt x="1" y="2358"/>
                        <a:pt x="1" y="0"/>
                      </a:cubicBezTo>
                      <a:close/>
                    </a:path>
                  </a:pathLst>
                </a:custGeom>
                <a:solidFill>
                  <a:schemeClr val="bg1">
                    <a:lumMod val="6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Google Shape;2062;p45">
                  <a:extLst>
                    <a:ext uri="{FF2B5EF4-FFF2-40B4-BE49-F238E27FC236}">
                      <a16:creationId xmlns:a16="http://schemas.microsoft.com/office/drawing/2014/main" id="{B35720A7-4A34-4F24-8177-4CCE4E8205D8}"/>
                    </a:ext>
                  </a:extLst>
                </p:cNvPr>
                <p:cNvSpPr/>
                <p:nvPr/>
              </p:nvSpPr>
              <p:spPr>
                <a:xfrm>
                  <a:off x="983500" y="1398150"/>
                  <a:ext cx="1377146" cy="3159521"/>
                </a:xfrm>
                <a:custGeom>
                  <a:avLst/>
                  <a:gdLst/>
                  <a:ahLst/>
                  <a:cxnLst/>
                  <a:rect l="l" t="t" r="r" b="b"/>
                  <a:pathLst>
                    <a:path w="37030" h="99442" extrusionOk="0">
                      <a:moveTo>
                        <a:pt x="1" y="1"/>
                      </a:moveTo>
                      <a:lnTo>
                        <a:pt x="1" y="99441"/>
                      </a:lnTo>
                      <a:lnTo>
                        <a:pt x="18515" y="90369"/>
                      </a:lnTo>
                      <a:lnTo>
                        <a:pt x="37029" y="99441"/>
                      </a:lnTo>
                      <a:lnTo>
                        <a:pt x="37029" y="1"/>
                      </a:lnTo>
                      <a:close/>
                    </a:path>
                  </a:pathLst>
                </a:custGeom>
                <a:solidFill>
                  <a:schemeClr val="accent3"/>
                </a:solidFill>
                <a:ln>
                  <a:solidFill>
                    <a:schemeClr val="accent1"/>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1" name="Google Shape;2063;p45">
                  <a:extLst>
                    <a:ext uri="{FF2B5EF4-FFF2-40B4-BE49-F238E27FC236}">
                      <a16:creationId xmlns:a16="http://schemas.microsoft.com/office/drawing/2014/main" id="{31A3A87D-07EA-49A1-A92D-A772AA6F073A}"/>
                    </a:ext>
                  </a:extLst>
                </p:cNvPr>
                <p:cNvSpPr/>
                <p:nvPr/>
              </p:nvSpPr>
              <p:spPr>
                <a:xfrm>
                  <a:off x="983500" y="1677645"/>
                  <a:ext cx="1377146" cy="281854"/>
                </a:xfrm>
                <a:custGeom>
                  <a:avLst/>
                  <a:gdLst/>
                  <a:ahLst/>
                  <a:cxnLst/>
                  <a:rect l="l" t="t" r="r" b="b"/>
                  <a:pathLst>
                    <a:path w="37030" h="8871" extrusionOk="0">
                      <a:moveTo>
                        <a:pt x="1251" y="0"/>
                      </a:moveTo>
                      <a:cubicBezTo>
                        <a:pt x="822" y="0"/>
                        <a:pt x="405" y="36"/>
                        <a:pt x="1" y="96"/>
                      </a:cubicBezTo>
                      <a:lnTo>
                        <a:pt x="1" y="8870"/>
                      </a:lnTo>
                      <a:cubicBezTo>
                        <a:pt x="405" y="8811"/>
                        <a:pt x="822" y="8787"/>
                        <a:pt x="1251" y="8787"/>
                      </a:cubicBezTo>
                      <a:lnTo>
                        <a:pt x="37029" y="8787"/>
                      </a:lnTo>
                      <a:lnTo>
                        <a:pt x="37029"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Google Shape;2064;p45">
                  <a:extLst>
                    <a:ext uri="{FF2B5EF4-FFF2-40B4-BE49-F238E27FC236}">
                      <a16:creationId xmlns:a16="http://schemas.microsoft.com/office/drawing/2014/main" id="{A456567B-AAFA-4365-B7F7-DFDFE3F58228}"/>
                    </a:ext>
                  </a:extLst>
                </p:cNvPr>
                <p:cNvSpPr/>
                <p:nvPr/>
              </p:nvSpPr>
              <p:spPr>
                <a:xfrm>
                  <a:off x="885361" y="1502951"/>
                  <a:ext cx="1654212" cy="551243"/>
                </a:xfrm>
                <a:custGeom>
                  <a:avLst/>
                  <a:gdLst/>
                  <a:ahLst/>
                  <a:cxnLst/>
                  <a:rect l="l" t="t" r="r" b="b"/>
                  <a:pathLst>
                    <a:path w="49364" h="13039" extrusionOk="0">
                      <a:moveTo>
                        <a:pt x="6311" y="1"/>
                      </a:moveTo>
                      <a:cubicBezTo>
                        <a:pt x="2834" y="1"/>
                        <a:pt x="1" y="1906"/>
                        <a:pt x="1" y="4251"/>
                      </a:cubicBezTo>
                      <a:lnTo>
                        <a:pt x="1" y="13038"/>
                      </a:lnTo>
                      <a:cubicBezTo>
                        <a:pt x="1" y="10681"/>
                        <a:pt x="2834" y="8776"/>
                        <a:pt x="6311" y="8776"/>
                      </a:cubicBezTo>
                      <a:lnTo>
                        <a:pt x="45280" y="8776"/>
                      </a:lnTo>
                      <a:lnTo>
                        <a:pt x="49364" y="4132"/>
                      </a:lnTo>
                      <a:lnTo>
                        <a:pt x="45280" y="1"/>
                      </a:lnTo>
                      <a:close/>
                    </a:path>
                  </a:pathLst>
                </a:custGeom>
                <a:solidFill>
                  <a:schemeClr val="bg1">
                    <a:lumMod val="8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3" name="Google Shape;2065;p45">
                  <a:extLst>
                    <a:ext uri="{FF2B5EF4-FFF2-40B4-BE49-F238E27FC236}">
                      <a16:creationId xmlns:a16="http://schemas.microsoft.com/office/drawing/2014/main" id="{D782D976-12B5-416D-A9CF-2E0A18D43AD5}"/>
                    </a:ext>
                  </a:extLst>
                </p:cNvPr>
                <p:cNvSpPr/>
                <p:nvPr/>
              </p:nvSpPr>
              <p:spPr>
                <a:xfrm>
                  <a:off x="1186988" y="3860133"/>
                  <a:ext cx="985086" cy="24201"/>
                </a:xfrm>
                <a:custGeom>
                  <a:avLst/>
                  <a:gdLst/>
                  <a:ahLst/>
                  <a:cxnLst/>
                  <a:rect l="l" t="t" r="r" b="b"/>
                  <a:pathLst>
                    <a:path w="39435" h="786" extrusionOk="0">
                      <a:moveTo>
                        <a:pt x="1" y="0"/>
                      </a:moveTo>
                      <a:lnTo>
                        <a:pt x="1" y="786"/>
                      </a:lnTo>
                      <a:lnTo>
                        <a:pt x="39434" y="786"/>
                      </a:lnTo>
                      <a:lnTo>
                        <a:pt x="39434" y="0"/>
                      </a:lnTo>
                      <a:close/>
                    </a:path>
                  </a:pathLst>
                </a:custGeom>
                <a:solidFill>
                  <a:schemeClr val="accent2">
                    <a:lumMod val="7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25" name="Google Shape;2066;p45">
                <a:extLst>
                  <a:ext uri="{FF2B5EF4-FFF2-40B4-BE49-F238E27FC236}">
                    <a16:creationId xmlns:a16="http://schemas.microsoft.com/office/drawing/2014/main" id="{76B33FB4-700E-4EF8-8890-63CC89FA59AD}"/>
                  </a:ext>
                </a:extLst>
              </p:cNvPr>
              <p:cNvGrpSpPr/>
              <p:nvPr/>
            </p:nvGrpSpPr>
            <p:grpSpPr>
              <a:xfrm>
                <a:off x="1081471" y="2276901"/>
                <a:ext cx="1167611" cy="1792403"/>
                <a:chOff x="1081471" y="2276901"/>
                <a:chExt cx="1167611" cy="1792403"/>
              </a:xfrm>
            </p:grpSpPr>
            <p:sp>
              <p:nvSpPr>
                <p:cNvPr id="127" name="Google Shape;2067;p45">
                  <a:extLst>
                    <a:ext uri="{FF2B5EF4-FFF2-40B4-BE49-F238E27FC236}">
                      <a16:creationId xmlns:a16="http://schemas.microsoft.com/office/drawing/2014/main" id="{80DB1648-4EEC-4222-AFCB-FF04DFD5C660}"/>
                    </a:ext>
                  </a:extLst>
                </p:cNvPr>
                <p:cNvSpPr txBox="1"/>
                <p:nvPr/>
              </p:nvSpPr>
              <p:spPr>
                <a:xfrm>
                  <a:off x="1109982" y="3885404"/>
                  <a:ext cx="1139100" cy="183900"/>
                </a:xfrm>
                <a:prstGeom prst="rect">
                  <a:avLst/>
                </a:prstGeom>
                <a:noFill/>
                <a:ln>
                  <a:noFill/>
                </a:ln>
              </p:spPr>
              <p:txBody>
                <a:bodyPr spcFirstLastPara="1" wrap="square" lIns="0" tIns="91425" rIns="0"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eorgia" panose="02040502050405020303" pitchFamily="18" charset="0"/>
                      <a:ea typeface="Fira Sans"/>
                      <a:cs typeface="Fira Sans"/>
                      <a:sym typeface="Fira Sans"/>
                    </a:rPr>
                    <a:t>Alliance</a:t>
                  </a:r>
                  <a:endParaRPr kumimoji="0"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eorgia" panose="02040502050405020303" pitchFamily="18" charset="0"/>
                    <a:ea typeface="Fira Sans"/>
                    <a:cs typeface="Fira Sans"/>
                    <a:sym typeface="Fira Sans"/>
                  </a:endParaRPr>
                </a:p>
              </p:txBody>
            </p:sp>
            <p:sp>
              <p:nvSpPr>
                <p:cNvPr id="128" name="Google Shape;2068;p45">
                  <a:extLst>
                    <a:ext uri="{FF2B5EF4-FFF2-40B4-BE49-F238E27FC236}">
                      <a16:creationId xmlns:a16="http://schemas.microsoft.com/office/drawing/2014/main" id="{EC0085E5-6FB5-4220-8F00-84DD86264AC7}"/>
                    </a:ext>
                  </a:extLst>
                </p:cNvPr>
                <p:cNvSpPr txBox="1"/>
                <p:nvPr/>
              </p:nvSpPr>
              <p:spPr>
                <a:xfrm>
                  <a:off x="1081471" y="2276901"/>
                  <a:ext cx="1139100" cy="597000"/>
                </a:xfrm>
                <a:prstGeom prst="rect">
                  <a:avLst/>
                </a:prstGeom>
                <a:noFill/>
                <a:ln>
                  <a:noFill/>
                </a:ln>
              </p:spPr>
              <p:txBody>
                <a:bodyPr spcFirstLastPara="1" wrap="square" lIns="0" tIns="91425" rIns="0" bIns="91425" anchor="ctr" anchorCtr="0">
                  <a:noAutofit/>
                </a:bodyPr>
                <a:lstStyle/>
                <a:p>
                  <a:pPr algn="just" eaLnBrk="0" fontAlgn="base" hangingPunct="0">
                    <a:lnSpc>
                      <a:spcPct val="150000"/>
                    </a:lnSpc>
                    <a:spcBef>
                      <a:spcPct val="0"/>
                    </a:spcBef>
                    <a:spcAft>
                      <a:spcPct val="0"/>
                    </a:spcAft>
                    <a:defRPr/>
                  </a:pPr>
                  <a:endParaRPr lang="en-IN"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r>
                    <a:rPr lang="en-IN" sz="1200" b="1" dirty="0">
                      <a:solidFill>
                        <a:schemeClr val="bg1"/>
                      </a:solidFill>
                      <a:latin typeface="Montserrat" panose="00000500000000000000" pitchFamily="2" charset="0"/>
                    </a:rPr>
                    <a:t>When four firms viz. A &amp; Co., B &amp; Co., C &amp; Co. and D &amp; Co. come together to form an Alliance; they will use the suffix “&amp; Alliance” to their common name to make it “ABCD &amp; Alliance”</a:t>
                  </a:r>
                </a:p>
              </p:txBody>
            </p:sp>
          </p:grpSp>
          <p:sp>
            <p:nvSpPr>
              <p:cNvPr id="126" name="Google Shape;2069;p45">
                <a:extLst>
                  <a:ext uri="{FF2B5EF4-FFF2-40B4-BE49-F238E27FC236}">
                    <a16:creationId xmlns:a16="http://schemas.microsoft.com/office/drawing/2014/main" id="{7EBDD00C-3925-4F6D-8F5F-5576444172AF}"/>
                  </a:ext>
                </a:extLst>
              </p:cNvPr>
              <p:cNvSpPr txBox="1"/>
              <p:nvPr/>
            </p:nvSpPr>
            <p:spPr>
              <a:xfrm>
                <a:off x="1327922" y="1458425"/>
                <a:ext cx="646200" cy="4533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 sz="2000" b="1" i="0" u="none" strike="noStrike" kern="1200" cap="none" spc="0" normalizeH="0" baseline="0" noProof="0" dirty="0">
                    <a:ln>
                      <a:noFill/>
                    </a:ln>
                    <a:solidFill>
                      <a:prstClr val="black"/>
                    </a:solidFill>
                    <a:effectLst/>
                    <a:uLnTx/>
                    <a:uFillTx/>
                    <a:latin typeface="Georgia Pro Cond" panose="02040506050405020303" pitchFamily="18" charset="0"/>
                    <a:ea typeface="Fira Sans"/>
                    <a:cs typeface="Fira Sans"/>
                    <a:sym typeface="Fira Sans"/>
                  </a:rPr>
                  <a:t>A</a:t>
                </a:r>
              </a:p>
            </p:txBody>
          </p:sp>
        </p:grpSp>
        <p:grpSp>
          <p:nvGrpSpPr>
            <p:cNvPr id="48" name="Google Shape;2070;p45">
              <a:extLst>
                <a:ext uri="{FF2B5EF4-FFF2-40B4-BE49-F238E27FC236}">
                  <a16:creationId xmlns:a16="http://schemas.microsoft.com/office/drawing/2014/main" id="{66781D33-DA06-4196-91E8-FF9E4E7775E7}"/>
                </a:ext>
              </a:extLst>
            </p:cNvPr>
            <p:cNvGrpSpPr/>
            <p:nvPr/>
          </p:nvGrpSpPr>
          <p:grpSpPr>
            <a:xfrm>
              <a:off x="2791359" y="1398150"/>
              <a:ext cx="1654214" cy="3159521"/>
              <a:chOff x="2791359" y="1398150"/>
              <a:chExt cx="1654214" cy="3159521"/>
            </a:xfrm>
          </p:grpSpPr>
          <p:grpSp>
            <p:nvGrpSpPr>
              <p:cNvPr id="114" name="Google Shape;2071;p45">
                <a:extLst>
                  <a:ext uri="{FF2B5EF4-FFF2-40B4-BE49-F238E27FC236}">
                    <a16:creationId xmlns:a16="http://schemas.microsoft.com/office/drawing/2014/main" id="{8A4B94DA-BE2F-42B2-9FF0-FC9E3595291E}"/>
                  </a:ext>
                </a:extLst>
              </p:cNvPr>
              <p:cNvGrpSpPr/>
              <p:nvPr/>
            </p:nvGrpSpPr>
            <p:grpSpPr>
              <a:xfrm>
                <a:off x="2791359" y="1398150"/>
                <a:ext cx="1654214" cy="3159521"/>
                <a:chOff x="2791359" y="1398150"/>
                <a:chExt cx="1654214" cy="3159521"/>
              </a:xfrm>
            </p:grpSpPr>
            <p:sp>
              <p:nvSpPr>
                <p:cNvPr id="119" name="Google Shape;2072;p45">
                  <a:extLst>
                    <a:ext uri="{FF2B5EF4-FFF2-40B4-BE49-F238E27FC236}">
                      <a16:creationId xmlns:a16="http://schemas.microsoft.com/office/drawing/2014/main" id="{6435EBE0-BAEF-4F3F-98E3-E0861A6C4097}"/>
                    </a:ext>
                  </a:extLst>
                </p:cNvPr>
                <p:cNvSpPr/>
                <p:nvPr/>
              </p:nvSpPr>
              <p:spPr>
                <a:xfrm>
                  <a:off x="2791359" y="1677647"/>
                  <a:ext cx="794174" cy="551201"/>
                </a:xfrm>
                <a:custGeom>
                  <a:avLst/>
                  <a:gdLst/>
                  <a:ahLst/>
                  <a:cxnLst/>
                  <a:rect l="l" t="t" r="r" b="b"/>
                  <a:pathLst>
                    <a:path w="22647" h="13038" extrusionOk="0">
                      <a:moveTo>
                        <a:pt x="1" y="0"/>
                      </a:moveTo>
                      <a:lnTo>
                        <a:pt x="1" y="8787"/>
                      </a:lnTo>
                      <a:cubicBezTo>
                        <a:pt x="1" y="11132"/>
                        <a:pt x="2834" y="13037"/>
                        <a:pt x="6311" y="13037"/>
                      </a:cubicBezTo>
                      <a:lnTo>
                        <a:pt x="22646" y="13037"/>
                      </a:lnTo>
                      <a:lnTo>
                        <a:pt x="22646" y="4263"/>
                      </a:lnTo>
                      <a:lnTo>
                        <a:pt x="6311" y="4263"/>
                      </a:lnTo>
                      <a:cubicBezTo>
                        <a:pt x="2834" y="4263"/>
                        <a:pt x="1" y="2358"/>
                        <a:pt x="1" y="0"/>
                      </a:cubicBezTo>
                      <a:close/>
                    </a:path>
                  </a:pathLst>
                </a:custGeom>
                <a:solidFill>
                  <a:schemeClr val="bg1">
                    <a:lumMod val="6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Google Shape;2073;p45">
                  <a:extLst>
                    <a:ext uri="{FF2B5EF4-FFF2-40B4-BE49-F238E27FC236}">
                      <a16:creationId xmlns:a16="http://schemas.microsoft.com/office/drawing/2014/main" id="{E23C50CC-DB0B-4FB3-A708-DAD5E83092AB}"/>
                    </a:ext>
                  </a:extLst>
                </p:cNvPr>
                <p:cNvSpPr/>
                <p:nvPr/>
              </p:nvSpPr>
              <p:spPr>
                <a:xfrm>
                  <a:off x="2890275" y="1398150"/>
                  <a:ext cx="1377112" cy="3159521"/>
                </a:xfrm>
                <a:custGeom>
                  <a:avLst/>
                  <a:gdLst/>
                  <a:ahLst/>
                  <a:cxnLst/>
                  <a:rect l="l" t="t" r="r" b="b"/>
                  <a:pathLst>
                    <a:path w="37030" h="99442" extrusionOk="0">
                      <a:moveTo>
                        <a:pt x="1" y="1"/>
                      </a:moveTo>
                      <a:lnTo>
                        <a:pt x="1" y="99441"/>
                      </a:lnTo>
                      <a:lnTo>
                        <a:pt x="18515" y="90369"/>
                      </a:lnTo>
                      <a:lnTo>
                        <a:pt x="37029" y="99441"/>
                      </a:lnTo>
                      <a:lnTo>
                        <a:pt x="37029" y="1"/>
                      </a:lnTo>
                      <a:close/>
                    </a:path>
                  </a:pathLst>
                </a:custGeom>
                <a:solidFill>
                  <a:schemeClr val="bg2">
                    <a:lumMod val="7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Google Shape;2075;p45">
                  <a:extLst>
                    <a:ext uri="{FF2B5EF4-FFF2-40B4-BE49-F238E27FC236}">
                      <a16:creationId xmlns:a16="http://schemas.microsoft.com/office/drawing/2014/main" id="{84E62C24-20FC-4C2D-B2A7-067AFBF0FC1F}"/>
                    </a:ext>
                  </a:extLst>
                </p:cNvPr>
                <p:cNvSpPr/>
                <p:nvPr/>
              </p:nvSpPr>
              <p:spPr>
                <a:xfrm>
                  <a:off x="2791361" y="1502951"/>
                  <a:ext cx="1654212" cy="551243"/>
                </a:xfrm>
                <a:custGeom>
                  <a:avLst/>
                  <a:gdLst/>
                  <a:ahLst/>
                  <a:cxnLst/>
                  <a:rect l="l" t="t" r="r" b="b"/>
                  <a:pathLst>
                    <a:path w="49364" h="13039" extrusionOk="0">
                      <a:moveTo>
                        <a:pt x="6311" y="1"/>
                      </a:moveTo>
                      <a:cubicBezTo>
                        <a:pt x="2834" y="1"/>
                        <a:pt x="1" y="1906"/>
                        <a:pt x="1" y="4251"/>
                      </a:cubicBezTo>
                      <a:lnTo>
                        <a:pt x="1" y="13038"/>
                      </a:lnTo>
                      <a:cubicBezTo>
                        <a:pt x="1" y="10681"/>
                        <a:pt x="2834" y="8776"/>
                        <a:pt x="6311" y="8776"/>
                      </a:cubicBezTo>
                      <a:lnTo>
                        <a:pt x="45280" y="8776"/>
                      </a:lnTo>
                      <a:lnTo>
                        <a:pt x="49364" y="4132"/>
                      </a:lnTo>
                      <a:lnTo>
                        <a:pt x="45280" y="1"/>
                      </a:lnTo>
                      <a:close/>
                    </a:path>
                  </a:pathLst>
                </a:custGeom>
                <a:solidFill>
                  <a:schemeClr val="bg1">
                    <a:lumMod val="8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Google Shape;2076;p45">
                  <a:extLst>
                    <a:ext uri="{FF2B5EF4-FFF2-40B4-BE49-F238E27FC236}">
                      <a16:creationId xmlns:a16="http://schemas.microsoft.com/office/drawing/2014/main" id="{16D00EBB-03F0-48A0-A5DF-37A3DC92392A}"/>
                    </a:ext>
                  </a:extLst>
                </p:cNvPr>
                <p:cNvSpPr/>
                <p:nvPr/>
              </p:nvSpPr>
              <p:spPr>
                <a:xfrm>
                  <a:off x="3054589" y="3872234"/>
                  <a:ext cx="985086" cy="24201"/>
                </a:xfrm>
                <a:custGeom>
                  <a:avLst/>
                  <a:gdLst/>
                  <a:ahLst/>
                  <a:cxnLst/>
                  <a:rect l="l" t="t" r="r" b="b"/>
                  <a:pathLst>
                    <a:path w="39435" h="786" extrusionOk="0">
                      <a:moveTo>
                        <a:pt x="1" y="0"/>
                      </a:moveTo>
                      <a:lnTo>
                        <a:pt x="1" y="786"/>
                      </a:lnTo>
                      <a:lnTo>
                        <a:pt x="39434" y="786"/>
                      </a:lnTo>
                      <a:lnTo>
                        <a:pt x="39434" y="0"/>
                      </a:lnTo>
                      <a:close/>
                    </a:path>
                  </a:pathLst>
                </a:custGeom>
                <a:solidFill>
                  <a:schemeClr val="accent6">
                    <a:lumMod val="7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15" name="Google Shape;2077;p45">
                <a:extLst>
                  <a:ext uri="{FF2B5EF4-FFF2-40B4-BE49-F238E27FC236}">
                    <a16:creationId xmlns:a16="http://schemas.microsoft.com/office/drawing/2014/main" id="{7BC7F276-B6C1-4830-ADF6-2BFF1B082157}"/>
                  </a:ext>
                </a:extLst>
              </p:cNvPr>
              <p:cNvGrpSpPr/>
              <p:nvPr/>
            </p:nvGrpSpPr>
            <p:grpSpPr>
              <a:xfrm>
                <a:off x="2967700" y="2276901"/>
                <a:ext cx="1235662" cy="1792403"/>
                <a:chOff x="2967700" y="2276901"/>
                <a:chExt cx="1235662" cy="1792403"/>
              </a:xfrm>
            </p:grpSpPr>
            <p:sp>
              <p:nvSpPr>
                <p:cNvPr id="117" name="Google Shape;2078;p45">
                  <a:extLst>
                    <a:ext uri="{FF2B5EF4-FFF2-40B4-BE49-F238E27FC236}">
                      <a16:creationId xmlns:a16="http://schemas.microsoft.com/office/drawing/2014/main" id="{078199BB-D178-4074-AEC3-026FF40D2015}"/>
                    </a:ext>
                  </a:extLst>
                </p:cNvPr>
                <p:cNvSpPr txBox="1"/>
                <p:nvPr/>
              </p:nvSpPr>
              <p:spPr>
                <a:xfrm>
                  <a:off x="3002297" y="3885404"/>
                  <a:ext cx="1139100" cy="183900"/>
                </a:xfrm>
                <a:prstGeom prst="rect">
                  <a:avLst/>
                </a:prstGeom>
                <a:noFill/>
                <a:ln>
                  <a:noFill/>
                </a:ln>
              </p:spPr>
              <p:txBody>
                <a:bodyPr spcFirstLastPara="1" wrap="square" lIns="0" tIns="91425" rIns="0"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white"/>
                      </a:solidFill>
                      <a:effectLst>
                        <a:outerShdw blurRad="38100" dist="38100" dir="2700000" algn="tl">
                          <a:srgbClr val="000000">
                            <a:alpha val="43137"/>
                          </a:srgbClr>
                        </a:outerShdw>
                      </a:effectLst>
                      <a:latin typeface="Georgia" panose="02040502050405020303" pitchFamily="18" charset="0"/>
                      <a:ea typeface="Fira Sans"/>
                      <a:cs typeface="Fira Sans"/>
                      <a:sym typeface="Fira Sans"/>
                    </a:rPr>
                    <a:t>Network</a:t>
                  </a:r>
                  <a:endParaRPr kumimoji="0"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eorgia" panose="02040502050405020303" pitchFamily="18" charset="0"/>
                    <a:ea typeface="Fira Sans"/>
                    <a:cs typeface="Fira Sans"/>
                    <a:sym typeface="Fira Sans"/>
                  </a:endParaRPr>
                </a:p>
              </p:txBody>
            </p:sp>
            <p:sp>
              <p:nvSpPr>
                <p:cNvPr id="118" name="Google Shape;2079;p45">
                  <a:extLst>
                    <a:ext uri="{FF2B5EF4-FFF2-40B4-BE49-F238E27FC236}">
                      <a16:creationId xmlns:a16="http://schemas.microsoft.com/office/drawing/2014/main" id="{58076B86-569B-4E5D-A79E-479AEAA67A42}"/>
                    </a:ext>
                  </a:extLst>
                </p:cNvPr>
                <p:cNvSpPr txBox="1"/>
                <p:nvPr/>
              </p:nvSpPr>
              <p:spPr>
                <a:xfrm>
                  <a:off x="2967700" y="2276901"/>
                  <a:ext cx="1235662" cy="323607"/>
                </a:xfrm>
                <a:prstGeom prst="rect">
                  <a:avLst/>
                </a:prstGeom>
                <a:noFill/>
                <a:ln>
                  <a:noFill/>
                </a:ln>
              </p:spPr>
              <p:txBody>
                <a:bodyPr spcFirstLastPara="1" wrap="square" lIns="0" tIns="91425" rIns="0" bIns="91425" anchor="ctr" anchorCtr="0">
                  <a:noAutofit/>
                </a:bodyPr>
                <a:lstStyle/>
                <a:p>
                  <a:pPr algn="just" eaLnBrk="0" fontAlgn="base" hangingPunct="0">
                    <a:lnSpc>
                      <a:spcPct val="150000"/>
                    </a:lnSpc>
                    <a:spcBef>
                      <a:spcPct val="0"/>
                    </a:spcBef>
                    <a:spcAft>
                      <a:spcPct val="0"/>
                    </a:spcAft>
                    <a:defRPr/>
                  </a:pPr>
                  <a:endParaRPr lang="en-IN" sz="1200" dirty="0">
                    <a:latin typeface="Montserrat" panose="00000500000000000000" pitchFamily="2" charset="0"/>
                  </a:endParaRPr>
                </a:p>
                <a:p>
                  <a:pPr algn="just" eaLnBrk="0" fontAlgn="base" hangingPunct="0">
                    <a:lnSpc>
                      <a:spcPct val="150000"/>
                    </a:lnSpc>
                    <a:spcBef>
                      <a:spcPct val="0"/>
                    </a:spcBef>
                    <a:spcAft>
                      <a:spcPct val="0"/>
                    </a:spcAft>
                    <a:defRPr/>
                  </a:pPr>
                  <a:endParaRPr lang="en-IN" sz="1200" dirty="0">
                    <a:latin typeface="Montserrat" panose="00000500000000000000" pitchFamily="2" charset="0"/>
                  </a:endParaRPr>
                </a:p>
                <a:p>
                  <a:pPr algn="just" eaLnBrk="0" fontAlgn="base" hangingPunct="0">
                    <a:lnSpc>
                      <a:spcPct val="150000"/>
                    </a:lnSpc>
                    <a:spcBef>
                      <a:spcPct val="0"/>
                    </a:spcBef>
                    <a:spcAft>
                      <a:spcPct val="0"/>
                    </a:spcAft>
                    <a:defRPr/>
                  </a:pPr>
                  <a:endParaRPr lang="en-IN" sz="1200" dirty="0">
                    <a:latin typeface="Montserrat" panose="00000500000000000000" pitchFamily="2" charset="0"/>
                  </a:endParaRPr>
                </a:p>
                <a:p>
                  <a:pPr algn="just" eaLnBrk="0" fontAlgn="base" hangingPunct="0">
                    <a:lnSpc>
                      <a:spcPct val="150000"/>
                    </a:lnSpc>
                    <a:spcBef>
                      <a:spcPct val="0"/>
                    </a:spcBef>
                    <a:spcAft>
                      <a:spcPct val="0"/>
                    </a:spcAft>
                    <a:defRPr/>
                  </a:pPr>
                  <a:r>
                    <a:rPr lang="en-IN" sz="1200" b="1" dirty="0">
                      <a:solidFill>
                        <a:schemeClr val="bg1"/>
                      </a:solidFill>
                      <a:latin typeface="Montserrat" panose="00000500000000000000" pitchFamily="2" charset="0"/>
                    </a:rPr>
                    <a:t>When four firms viz. A &amp; Co., B &amp; Co., C &amp; Co. and D &amp; Co. come together to form a Network, they will use the suffix “&amp; Affiliates” or “Network” to their common name to make it “ABCD &amp; Affiliates” or “ABCD Network”.</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Georgia Pro Light" panose="02040302050405020303" pitchFamily="18" charset="0"/>
                    <a:ea typeface="+mn-ea"/>
                    <a:cs typeface="+mn-cs"/>
                  </a:endParaRPr>
                </a:p>
              </p:txBody>
            </p:sp>
          </p:grpSp>
          <p:sp>
            <p:nvSpPr>
              <p:cNvPr id="116" name="Google Shape;2080;p45">
                <a:extLst>
                  <a:ext uri="{FF2B5EF4-FFF2-40B4-BE49-F238E27FC236}">
                    <a16:creationId xmlns:a16="http://schemas.microsoft.com/office/drawing/2014/main" id="{92445BBB-9090-4C90-BD56-9BD7D1C171A9}"/>
                  </a:ext>
                </a:extLst>
              </p:cNvPr>
              <p:cNvSpPr txBox="1"/>
              <p:nvPr/>
            </p:nvSpPr>
            <p:spPr>
              <a:xfrm>
                <a:off x="3248747" y="1458425"/>
                <a:ext cx="646200" cy="4533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sz="2000" b="1" dirty="0">
                    <a:solidFill>
                      <a:prstClr val="black"/>
                    </a:solidFill>
                    <a:latin typeface="Georgia Pro Cond" panose="02040506050405020303" pitchFamily="18" charset="0"/>
                    <a:ea typeface="Fira Sans"/>
                    <a:cs typeface="Fira Sans"/>
                    <a:sym typeface="Fira Sans"/>
                  </a:rPr>
                  <a:t>B1</a:t>
                </a:r>
                <a:endParaRPr kumimoji="0" sz="2000" b="1" i="0" u="none" strike="noStrike" kern="1200" cap="none" spc="0" normalizeH="0" baseline="0" noProof="0" dirty="0">
                  <a:ln>
                    <a:noFill/>
                  </a:ln>
                  <a:solidFill>
                    <a:prstClr val="black"/>
                  </a:solidFill>
                  <a:effectLst/>
                  <a:uLnTx/>
                  <a:uFillTx/>
                  <a:latin typeface="Georgia Pro Cond" panose="02040506050405020303" pitchFamily="18" charset="0"/>
                  <a:ea typeface="Fira Sans"/>
                  <a:cs typeface="Fira Sans"/>
                  <a:sym typeface="Fira Sans"/>
                </a:endParaRPr>
              </a:p>
            </p:txBody>
          </p:sp>
        </p:grpSp>
        <p:grpSp>
          <p:nvGrpSpPr>
            <p:cNvPr id="91" name="Google Shape;2081;p45">
              <a:extLst>
                <a:ext uri="{FF2B5EF4-FFF2-40B4-BE49-F238E27FC236}">
                  <a16:creationId xmlns:a16="http://schemas.microsoft.com/office/drawing/2014/main" id="{692EFED8-B116-4AF5-8929-F91E2FAF3210}"/>
                </a:ext>
              </a:extLst>
            </p:cNvPr>
            <p:cNvGrpSpPr/>
            <p:nvPr/>
          </p:nvGrpSpPr>
          <p:grpSpPr>
            <a:xfrm>
              <a:off x="4697347" y="1398150"/>
              <a:ext cx="1654272" cy="3159521"/>
              <a:chOff x="4697347" y="1398150"/>
              <a:chExt cx="1654272" cy="3159521"/>
            </a:xfrm>
          </p:grpSpPr>
          <p:grpSp>
            <p:nvGrpSpPr>
              <p:cNvPr id="103" name="Google Shape;2082;p45">
                <a:extLst>
                  <a:ext uri="{FF2B5EF4-FFF2-40B4-BE49-F238E27FC236}">
                    <a16:creationId xmlns:a16="http://schemas.microsoft.com/office/drawing/2014/main" id="{99FCA6F9-EDCC-4CF2-BEB2-FCC375390616}"/>
                  </a:ext>
                </a:extLst>
              </p:cNvPr>
              <p:cNvGrpSpPr/>
              <p:nvPr/>
            </p:nvGrpSpPr>
            <p:grpSpPr>
              <a:xfrm>
                <a:off x="4697347" y="1398150"/>
                <a:ext cx="1654272" cy="3159521"/>
                <a:chOff x="4697347" y="1398150"/>
                <a:chExt cx="1654272" cy="3159521"/>
              </a:xfrm>
            </p:grpSpPr>
            <p:sp>
              <p:nvSpPr>
                <p:cNvPr id="108" name="Google Shape;2083;p45">
                  <a:extLst>
                    <a:ext uri="{FF2B5EF4-FFF2-40B4-BE49-F238E27FC236}">
                      <a16:creationId xmlns:a16="http://schemas.microsoft.com/office/drawing/2014/main" id="{75C78EF7-16CD-48D7-B4FD-F2BDCCEC6E43}"/>
                    </a:ext>
                  </a:extLst>
                </p:cNvPr>
                <p:cNvSpPr/>
                <p:nvPr/>
              </p:nvSpPr>
              <p:spPr>
                <a:xfrm>
                  <a:off x="4697347" y="1677647"/>
                  <a:ext cx="794174" cy="551201"/>
                </a:xfrm>
                <a:custGeom>
                  <a:avLst/>
                  <a:gdLst/>
                  <a:ahLst/>
                  <a:cxnLst/>
                  <a:rect l="l" t="t" r="r" b="b"/>
                  <a:pathLst>
                    <a:path w="22647" h="13038" extrusionOk="0">
                      <a:moveTo>
                        <a:pt x="1" y="0"/>
                      </a:moveTo>
                      <a:lnTo>
                        <a:pt x="1" y="8787"/>
                      </a:lnTo>
                      <a:cubicBezTo>
                        <a:pt x="1" y="11132"/>
                        <a:pt x="2834" y="13037"/>
                        <a:pt x="6311" y="13037"/>
                      </a:cubicBezTo>
                      <a:lnTo>
                        <a:pt x="22646" y="13037"/>
                      </a:lnTo>
                      <a:lnTo>
                        <a:pt x="22646" y="4263"/>
                      </a:lnTo>
                      <a:lnTo>
                        <a:pt x="6311" y="4263"/>
                      </a:lnTo>
                      <a:cubicBezTo>
                        <a:pt x="2834" y="4263"/>
                        <a:pt x="1" y="2358"/>
                        <a:pt x="1" y="0"/>
                      </a:cubicBezTo>
                      <a:close/>
                    </a:path>
                  </a:pathLst>
                </a:custGeom>
                <a:solidFill>
                  <a:schemeClr val="bg1">
                    <a:lumMod val="6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Google Shape;2084;p45">
                  <a:extLst>
                    <a:ext uri="{FF2B5EF4-FFF2-40B4-BE49-F238E27FC236}">
                      <a16:creationId xmlns:a16="http://schemas.microsoft.com/office/drawing/2014/main" id="{BCB86763-7836-4831-9B14-F3045F5FE652}"/>
                    </a:ext>
                  </a:extLst>
                </p:cNvPr>
                <p:cNvSpPr/>
                <p:nvPr/>
              </p:nvSpPr>
              <p:spPr>
                <a:xfrm>
                  <a:off x="4797049" y="1398150"/>
                  <a:ext cx="1377075" cy="3159521"/>
                </a:xfrm>
                <a:custGeom>
                  <a:avLst/>
                  <a:gdLst/>
                  <a:ahLst/>
                  <a:cxnLst/>
                  <a:rect l="l" t="t" r="r" b="b"/>
                  <a:pathLst>
                    <a:path w="37029" h="99442" extrusionOk="0">
                      <a:moveTo>
                        <a:pt x="1" y="1"/>
                      </a:moveTo>
                      <a:lnTo>
                        <a:pt x="1" y="99441"/>
                      </a:lnTo>
                      <a:lnTo>
                        <a:pt x="18503" y="90369"/>
                      </a:lnTo>
                      <a:lnTo>
                        <a:pt x="37029" y="99441"/>
                      </a:lnTo>
                      <a:lnTo>
                        <a:pt x="37029" y="1"/>
                      </a:lnTo>
                      <a:close/>
                    </a:path>
                  </a:pathLst>
                </a:custGeom>
                <a:solidFill>
                  <a:schemeClr val="accent4">
                    <a:lumMod val="7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2" name="Google Shape;2086;p45">
                  <a:extLst>
                    <a:ext uri="{FF2B5EF4-FFF2-40B4-BE49-F238E27FC236}">
                      <a16:creationId xmlns:a16="http://schemas.microsoft.com/office/drawing/2014/main" id="{F0DA9F04-08C4-47A1-9A58-770318699C69}"/>
                    </a:ext>
                  </a:extLst>
                </p:cNvPr>
                <p:cNvSpPr/>
                <p:nvPr/>
              </p:nvSpPr>
              <p:spPr>
                <a:xfrm>
                  <a:off x="4697351" y="1502951"/>
                  <a:ext cx="1654268" cy="551243"/>
                </a:xfrm>
                <a:custGeom>
                  <a:avLst/>
                  <a:gdLst/>
                  <a:ahLst/>
                  <a:cxnLst/>
                  <a:rect l="l" t="t" r="r" b="b"/>
                  <a:pathLst>
                    <a:path w="49376" h="13039" extrusionOk="0">
                      <a:moveTo>
                        <a:pt x="6311" y="1"/>
                      </a:moveTo>
                      <a:cubicBezTo>
                        <a:pt x="2834" y="1"/>
                        <a:pt x="1" y="1906"/>
                        <a:pt x="1" y="4251"/>
                      </a:cubicBezTo>
                      <a:lnTo>
                        <a:pt x="1" y="13038"/>
                      </a:lnTo>
                      <a:cubicBezTo>
                        <a:pt x="1" y="10681"/>
                        <a:pt x="2834" y="8776"/>
                        <a:pt x="6311" y="8776"/>
                      </a:cubicBezTo>
                      <a:lnTo>
                        <a:pt x="45280" y="8776"/>
                      </a:lnTo>
                      <a:lnTo>
                        <a:pt x="49376" y="4132"/>
                      </a:lnTo>
                      <a:lnTo>
                        <a:pt x="45280" y="1"/>
                      </a:lnTo>
                      <a:close/>
                    </a:path>
                  </a:pathLst>
                </a:custGeom>
                <a:solidFill>
                  <a:schemeClr val="bg1">
                    <a:lumMod val="8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Google Shape;2087;p45">
                  <a:extLst>
                    <a:ext uri="{FF2B5EF4-FFF2-40B4-BE49-F238E27FC236}">
                      <a16:creationId xmlns:a16="http://schemas.microsoft.com/office/drawing/2014/main" id="{DB469734-A82B-4FDE-8ED4-65CF21C6558E}"/>
                    </a:ext>
                  </a:extLst>
                </p:cNvPr>
                <p:cNvSpPr/>
                <p:nvPr/>
              </p:nvSpPr>
              <p:spPr>
                <a:xfrm>
                  <a:off x="5031954" y="3865688"/>
                  <a:ext cx="985061" cy="24201"/>
                </a:xfrm>
                <a:custGeom>
                  <a:avLst/>
                  <a:gdLst/>
                  <a:ahLst/>
                  <a:cxnLst/>
                  <a:rect l="l" t="t" r="r" b="b"/>
                  <a:pathLst>
                    <a:path w="39434" h="786" extrusionOk="0">
                      <a:moveTo>
                        <a:pt x="0" y="0"/>
                      </a:moveTo>
                      <a:lnTo>
                        <a:pt x="0" y="786"/>
                      </a:lnTo>
                      <a:lnTo>
                        <a:pt x="39434" y="786"/>
                      </a:lnTo>
                      <a:lnTo>
                        <a:pt x="39434" y="0"/>
                      </a:lnTo>
                      <a:close/>
                    </a:path>
                  </a:pathLst>
                </a:custGeom>
                <a:solidFill>
                  <a:schemeClr val="accent5">
                    <a:lumMod val="60000"/>
                    <a:lumOff val="4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4" name="Google Shape;2088;p45">
                <a:extLst>
                  <a:ext uri="{FF2B5EF4-FFF2-40B4-BE49-F238E27FC236}">
                    <a16:creationId xmlns:a16="http://schemas.microsoft.com/office/drawing/2014/main" id="{C1336692-AA54-4B16-8FC6-5D53551CF684}"/>
                  </a:ext>
                </a:extLst>
              </p:cNvPr>
              <p:cNvGrpSpPr/>
              <p:nvPr/>
            </p:nvGrpSpPr>
            <p:grpSpPr>
              <a:xfrm>
                <a:off x="4908154" y="2276901"/>
                <a:ext cx="1175643" cy="1803433"/>
                <a:chOff x="4908154" y="2276901"/>
                <a:chExt cx="1175643" cy="1803433"/>
              </a:xfrm>
            </p:grpSpPr>
            <p:sp>
              <p:nvSpPr>
                <p:cNvPr id="106" name="Google Shape;2089;p45">
                  <a:extLst>
                    <a:ext uri="{FF2B5EF4-FFF2-40B4-BE49-F238E27FC236}">
                      <a16:creationId xmlns:a16="http://schemas.microsoft.com/office/drawing/2014/main" id="{A212F82F-6C71-4DB3-8816-CD1D61F1F4BF}"/>
                    </a:ext>
                  </a:extLst>
                </p:cNvPr>
                <p:cNvSpPr txBox="1"/>
                <p:nvPr/>
              </p:nvSpPr>
              <p:spPr>
                <a:xfrm>
                  <a:off x="4908154" y="3896434"/>
                  <a:ext cx="1139100" cy="183900"/>
                </a:xfrm>
                <a:prstGeom prst="rect">
                  <a:avLst/>
                </a:prstGeom>
                <a:noFill/>
                <a:ln>
                  <a:noFill/>
                </a:ln>
              </p:spPr>
              <p:txBody>
                <a:bodyPr spcFirstLastPara="1" wrap="square" lIns="0" tIns="91425" rIns="0"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white"/>
                      </a:solidFill>
                      <a:effectLst>
                        <a:outerShdw blurRad="38100" dist="38100" dir="2700000" algn="tl">
                          <a:srgbClr val="000000">
                            <a:alpha val="43137"/>
                          </a:srgbClr>
                        </a:outerShdw>
                      </a:effectLst>
                      <a:latin typeface="Georgia" panose="02040502050405020303" pitchFamily="18" charset="0"/>
                      <a:ea typeface="Fira Sans"/>
                      <a:cs typeface="Fira Sans"/>
                      <a:sym typeface="Fira Sans"/>
                    </a:rPr>
                    <a:t>Lead Firm</a:t>
                  </a:r>
                  <a:endParaRPr kumimoji="0"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eorgia" panose="02040502050405020303" pitchFamily="18" charset="0"/>
                    <a:ea typeface="Fira Sans"/>
                    <a:cs typeface="Fira Sans"/>
                    <a:sym typeface="Fira Sans"/>
                  </a:endParaRPr>
                </a:p>
              </p:txBody>
            </p:sp>
            <p:sp>
              <p:nvSpPr>
                <p:cNvPr id="107" name="Google Shape;2090;p45">
                  <a:extLst>
                    <a:ext uri="{FF2B5EF4-FFF2-40B4-BE49-F238E27FC236}">
                      <a16:creationId xmlns:a16="http://schemas.microsoft.com/office/drawing/2014/main" id="{2703039B-8C7C-4D17-ADEE-B528513A891A}"/>
                    </a:ext>
                  </a:extLst>
                </p:cNvPr>
                <p:cNvSpPr txBox="1"/>
                <p:nvPr/>
              </p:nvSpPr>
              <p:spPr>
                <a:xfrm>
                  <a:off x="4916956" y="2276901"/>
                  <a:ext cx="1166841" cy="597000"/>
                </a:xfrm>
                <a:prstGeom prst="rect">
                  <a:avLst/>
                </a:prstGeom>
                <a:noFill/>
                <a:ln>
                  <a:noFill/>
                </a:ln>
              </p:spPr>
              <p:txBody>
                <a:bodyPr spcFirstLastPara="1" wrap="square" lIns="0" tIns="91425" rIns="0" bIns="91425" anchor="ctr" anchorCtr="0">
                  <a:noAutofit/>
                </a:bodyPr>
                <a:lstStyle/>
                <a:p>
                  <a:pPr algn="just" eaLnBrk="0" fontAlgn="base" hangingPunct="0">
                    <a:lnSpc>
                      <a:spcPct val="150000"/>
                    </a:lnSpc>
                    <a:spcBef>
                      <a:spcPct val="0"/>
                    </a:spcBef>
                    <a:spcAft>
                      <a:spcPct val="0"/>
                    </a:spcAft>
                    <a:defRPr/>
                  </a:pPr>
                  <a:endParaRPr lang="en-IN"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IN"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IN"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IN"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r>
                    <a:rPr lang="en-IN" sz="1200" b="1" dirty="0">
                      <a:solidFill>
                        <a:schemeClr val="bg1"/>
                      </a:solidFill>
                      <a:latin typeface="Montserrat" panose="00000500000000000000" pitchFamily="2" charset="0"/>
                    </a:rPr>
                    <a:t>When four firms viz. A &amp; Co., B &amp; Co., C &amp; Co. and D &amp; Co. come together to form a Network, they will use the suffix “&amp; Affiliates” or “Network” to one of the firms selected by constituent firms as Lead firm e.g. if A &amp; Co. is chosen as Lead firm, then name of Network will be “A &amp; Co. &amp; Affiliates”.</a:t>
                  </a:r>
                </a:p>
              </p:txBody>
            </p:sp>
          </p:grpSp>
          <p:sp>
            <p:nvSpPr>
              <p:cNvPr id="105" name="Google Shape;2091;p45">
                <a:extLst>
                  <a:ext uri="{FF2B5EF4-FFF2-40B4-BE49-F238E27FC236}">
                    <a16:creationId xmlns:a16="http://schemas.microsoft.com/office/drawing/2014/main" id="{3E922DEE-7379-44AC-9ED2-68B857FC981D}"/>
                  </a:ext>
                </a:extLst>
              </p:cNvPr>
              <p:cNvSpPr txBox="1"/>
              <p:nvPr/>
            </p:nvSpPr>
            <p:spPr>
              <a:xfrm>
                <a:off x="5159445" y="1458425"/>
                <a:ext cx="646200" cy="4533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sz="2000" b="1" dirty="0">
                    <a:solidFill>
                      <a:prstClr val="black"/>
                    </a:solidFill>
                    <a:latin typeface="Georgia Pro Cond" panose="02040506050405020303" pitchFamily="18" charset="0"/>
                    <a:ea typeface="Fira Sans"/>
                    <a:cs typeface="Fira Sans"/>
                    <a:sym typeface="Fira Sans"/>
                  </a:rPr>
                  <a:t>B2</a:t>
                </a:r>
                <a:endParaRPr kumimoji="0" sz="2000" b="1" i="0" u="none" strike="noStrike" kern="1200" cap="none" spc="0" normalizeH="0" baseline="0" noProof="0" dirty="0">
                  <a:ln>
                    <a:noFill/>
                  </a:ln>
                  <a:solidFill>
                    <a:prstClr val="black"/>
                  </a:solidFill>
                  <a:effectLst/>
                  <a:uLnTx/>
                  <a:uFillTx/>
                  <a:latin typeface="Georgia Pro Cond" panose="02040506050405020303" pitchFamily="18" charset="0"/>
                  <a:ea typeface="Fira Sans"/>
                  <a:cs typeface="Fira Sans"/>
                  <a:sym typeface="Fira Sans"/>
                </a:endParaRPr>
              </a:p>
            </p:txBody>
          </p:sp>
        </p:grpSp>
      </p:grpSp>
      <p:sp>
        <p:nvSpPr>
          <p:cNvPr id="5" name="TextBox 4">
            <a:extLst>
              <a:ext uri="{FF2B5EF4-FFF2-40B4-BE49-F238E27FC236}">
                <a16:creationId xmlns:a16="http://schemas.microsoft.com/office/drawing/2014/main" id="{2DAA0866-B346-8159-D3F3-9754EC0A3066}"/>
              </a:ext>
            </a:extLst>
          </p:cNvPr>
          <p:cNvSpPr txBox="1"/>
          <p:nvPr/>
        </p:nvSpPr>
        <p:spPr>
          <a:xfrm>
            <a:off x="904874" y="763013"/>
            <a:ext cx="10753725" cy="646331"/>
          </a:xfrm>
          <a:prstGeom prst="rect">
            <a:avLst/>
          </a:prstGeom>
          <a:noFill/>
        </p:spPr>
        <p:txBody>
          <a:bodyPr wrap="square">
            <a:spAutoFit/>
          </a:bodyPr>
          <a:lstStyle/>
          <a:p>
            <a:pPr algn="just"/>
            <a:r>
              <a:rPr lang="en-US" b="1" dirty="0">
                <a:latin typeface="Montserrat" panose="00000500000000000000" pitchFamily="2" charset="0"/>
                <a:cs typeface="Arial" pitchFamily="34" charset="0"/>
              </a:rPr>
              <a:t>NOTE: Council will make modifications in Code of Ethics to permit constituent firms to display name of Alliance / Network in their professional stationery and visiting cards.</a:t>
            </a:r>
          </a:p>
        </p:txBody>
      </p:sp>
      <p:sp>
        <p:nvSpPr>
          <p:cNvPr id="6" name="Freeform: Shape 5">
            <a:extLst>
              <a:ext uri="{FF2B5EF4-FFF2-40B4-BE49-F238E27FC236}">
                <a16:creationId xmlns:a16="http://schemas.microsoft.com/office/drawing/2014/main" id="{C2927A10-7325-E0D1-38C4-DC2C1467F289}"/>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30</a:t>
            </a:r>
            <a:endParaRPr lang="en-IN" b="1" dirty="0">
              <a:solidFill>
                <a:schemeClr val="bg1"/>
              </a:solidFill>
              <a:latin typeface="Montserrat" panose="00000500000000000000" pitchFamily="2" charset="0"/>
            </a:endParaRPr>
          </a:p>
        </p:txBody>
      </p:sp>
      <p:sp>
        <p:nvSpPr>
          <p:cNvPr id="8" name="TextBox 7">
            <a:extLst>
              <a:ext uri="{FF2B5EF4-FFF2-40B4-BE49-F238E27FC236}">
                <a16:creationId xmlns:a16="http://schemas.microsoft.com/office/drawing/2014/main" id="{D09820A7-285E-3976-122D-13FFFE1BA739}"/>
              </a:ext>
            </a:extLst>
          </p:cNvPr>
          <p:cNvSpPr txBox="1"/>
          <p:nvPr/>
        </p:nvSpPr>
        <p:spPr>
          <a:xfrm>
            <a:off x="2885949" y="31738"/>
            <a:ext cx="60960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dirty="0">
                <a:solidFill>
                  <a:schemeClr val="tx1">
                    <a:lumMod val="95000"/>
                    <a:lumOff val="5000"/>
                  </a:schemeClr>
                </a:solidFill>
                <a:latin typeface="Montserrat" panose="00000500000000000000" pitchFamily="2" charset="0"/>
              </a:rPr>
              <a:t>Name</a:t>
            </a:r>
            <a:endParaRPr lang="en-IN" sz="3600" b="1" dirty="0">
              <a:solidFill>
                <a:schemeClr val="tx1">
                  <a:lumMod val="95000"/>
                  <a:lumOff val="5000"/>
                </a:schemeClr>
              </a:solidFill>
              <a:latin typeface="Montserrat" panose="00000500000000000000" pitchFamily="2" charset="0"/>
            </a:endParaRPr>
          </a:p>
        </p:txBody>
      </p:sp>
    </p:spTree>
    <p:extLst>
      <p:ext uri="{BB962C8B-B14F-4D97-AF65-F5344CB8AC3E}">
        <p14:creationId xmlns:p14="http://schemas.microsoft.com/office/powerpoint/2010/main" val="11937524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EBB395-5A06-D85B-6F4F-C1578A7CF89F}"/>
            </a:ext>
          </a:extLst>
        </p:cNvPr>
        <p:cNvGrpSpPr/>
        <p:nvPr/>
      </p:nvGrpSpPr>
      <p:grpSpPr>
        <a:xfrm>
          <a:off x="0" y="0"/>
          <a:ext cx="0" cy="0"/>
          <a:chOff x="0" y="0"/>
          <a:chExt cx="0" cy="0"/>
        </a:xfrm>
      </p:grpSpPr>
      <p:pic>
        <p:nvPicPr>
          <p:cNvPr id="3" name="Picture 2" descr="A close-up of a person holding a pen&#10;&#10;Description automatically generated">
            <a:extLst>
              <a:ext uri="{FF2B5EF4-FFF2-40B4-BE49-F238E27FC236}">
                <a16:creationId xmlns:a16="http://schemas.microsoft.com/office/drawing/2014/main" id="{07D3EC0D-F8D6-80AA-707A-BF8155845CF7}"/>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7240"/>
            <a:ext cx="12192000" cy="6865240"/>
          </a:xfrm>
          <a:prstGeom prst="rect">
            <a:avLst/>
          </a:prstGeom>
        </p:spPr>
      </p:pic>
      <p:grpSp>
        <p:nvGrpSpPr>
          <p:cNvPr id="46" name="Group 45">
            <a:extLst>
              <a:ext uri="{FF2B5EF4-FFF2-40B4-BE49-F238E27FC236}">
                <a16:creationId xmlns:a16="http://schemas.microsoft.com/office/drawing/2014/main" id="{14D12EB7-0155-7D00-E8B4-8537D8F35C82}"/>
              </a:ext>
            </a:extLst>
          </p:cNvPr>
          <p:cNvGrpSpPr/>
          <p:nvPr/>
        </p:nvGrpSpPr>
        <p:grpSpPr>
          <a:xfrm>
            <a:off x="917122" y="1299975"/>
            <a:ext cx="11108872" cy="5121728"/>
            <a:chOff x="885359" y="1398150"/>
            <a:chExt cx="5466260" cy="3159521"/>
          </a:xfrm>
        </p:grpSpPr>
        <p:grpSp>
          <p:nvGrpSpPr>
            <p:cNvPr id="47" name="Google Shape;2059;p45">
              <a:extLst>
                <a:ext uri="{FF2B5EF4-FFF2-40B4-BE49-F238E27FC236}">
                  <a16:creationId xmlns:a16="http://schemas.microsoft.com/office/drawing/2014/main" id="{F07B0658-34C1-E0B4-CE1A-27A885430085}"/>
                </a:ext>
              </a:extLst>
            </p:cNvPr>
            <p:cNvGrpSpPr/>
            <p:nvPr/>
          </p:nvGrpSpPr>
          <p:grpSpPr>
            <a:xfrm>
              <a:off x="885359" y="1398150"/>
              <a:ext cx="1654214" cy="3159521"/>
              <a:chOff x="885359" y="1398150"/>
              <a:chExt cx="1654214" cy="3159521"/>
            </a:xfrm>
          </p:grpSpPr>
          <p:grpSp>
            <p:nvGrpSpPr>
              <p:cNvPr id="124" name="Google Shape;2060;p45">
                <a:extLst>
                  <a:ext uri="{FF2B5EF4-FFF2-40B4-BE49-F238E27FC236}">
                    <a16:creationId xmlns:a16="http://schemas.microsoft.com/office/drawing/2014/main" id="{C35A942F-19AB-A450-7E43-75D707DFC023}"/>
                  </a:ext>
                </a:extLst>
              </p:cNvPr>
              <p:cNvGrpSpPr/>
              <p:nvPr/>
            </p:nvGrpSpPr>
            <p:grpSpPr>
              <a:xfrm>
                <a:off x="885359" y="1398150"/>
                <a:ext cx="1654214" cy="3159521"/>
                <a:chOff x="885359" y="1398150"/>
                <a:chExt cx="1654214" cy="3159521"/>
              </a:xfrm>
            </p:grpSpPr>
            <p:sp>
              <p:nvSpPr>
                <p:cNvPr id="129" name="Google Shape;2061;p45">
                  <a:extLst>
                    <a:ext uri="{FF2B5EF4-FFF2-40B4-BE49-F238E27FC236}">
                      <a16:creationId xmlns:a16="http://schemas.microsoft.com/office/drawing/2014/main" id="{F2AC0D2C-ED8B-9489-27F5-67C69118B8F4}"/>
                    </a:ext>
                  </a:extLst>
                </p:cNvPr>
                <p:cNvSpPr/>
                <p:nvPr/>
              </p:nvSpPr>
              <p:spPr>
                <a:xfrm>
                  <a:off x="885359" y="1677647"/>
                  <a:ext cx="794174" cy="551201"/>
                </a:xfrm>
                <a:custGeom>
                  <a:avLst/>
                  <a:gdLst/>
                  <a:ahLst/>
                  <a:cxnLst/>
                  <a:rect l="l" t="t" r="r" b="b"/>
                  <a:pathLst>
                    <a:path w="22647" h="13038" extrusionOk="0">
                      <a:moveTo>
                        <a:pt x="1" y="0"/>
                      </a:moveTo>
                      <a:lnTo>
                        <a:pt x="1" y="8787"/>
                      </a:lnTo>
                      <a:cubicBezTo>
                        <a:pt x="1" y="11132"/>
                        <a:pt x="2834" y="13037"/>
                        <a:pt x="6311" y="13037"/>
                      </a:cubicBezTo>
                      <a:lnTo>
                        <a:pt x="22646" y="13037"/>
                      </a:lnTo>
                      <a:lnTo>
                        <a:pt x="22646" y="4263"/>
                      </a:lnTo>
                      <a:lnTo>
                        <a:pt x="6311" y="4263"/>
                      </a:lnTo>
                      <a:cubicBezTo>
                        <a:pt x="2834" y="4263"/>
                        <a:pt x="1" y="2358"/>
                        <a:pt x="1" y="0"/>
                      </a:cubicBezTo>
                      <a:close/>
                    </a:path>
                  </a:pathLst>
                </a:custGeom>
                <a:solidFill>
                  <a:schemeClr val="bg1">
                    <a:lumMod val="6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Google Shape;2062;p45">
                  <a:extLst>
                    <a:ext uri="{FF2B5EF4-FFF2-40B4-BE49-F238E27FC236}">
                      <a16:creationId xmlns:a16="http://schemas.microsoft.com/office/drawing/2014/main" id="{36DC7FE5-8312-F29E-D188-67356208FDDE}"/>
                    </a:ext>
                  </a:extLst>
                </p:cNvPr>
                <p:cNvSpPr/>
                <p:nvPr/>
              </p:nvSpPr>
              <p:spPr>
                <a:xfrm>
                  <a:off x="983500" y="1398150"/>
                  <a:ext cx="1377146" cy="3159521"/>
                </a:xfrm>
                <a:custGeom>
                  <a:avLst/>
                  <a:gdLst/>
                  <a:ahLst/>
                  <a:cxnLst/>
                  <a:rect l="l" t="t" r="r" b="b"/>
                  <a:pathLst>
                    <a:path w="37030" h="99442" extrusionOk="0">
                      <a:moveTo>
                        <a:pt x="1" y="1"/>
                      </a:moveTo>
                      <a:lnTo>
                        <a:pt x="1" y="99441"/>
                      </a:lnTo>
                      <a:lnTo>
                        <a:pt x="18515" y="90369"/>
                      </a:lnTo>
                      <a:lnTo>
                        <a:pt x="37029" y="99441"/>
                      </a:lnTo>
                      <a:lnTo>
                        <a:pt x="37029" y="1"/>
                      </a:lnTo>
                      <a:close/>
                    </a:path>
                  </a:pathLst>
                </a:custGeom>
                <a:solidFill>
                  <a:schemeClr val="accent3"/>
                </a:solidFill>
                <a:ln>
                  <a:solidFill>
                    <a:schemeClr val="accent1"/>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1" name="Google Shape;2063;p45">
                  <a:extLst>
                    <a:ext uri="{FF2B5EF4-FFF2-40B4-BE49-F238E27FC236}">
                      <a16:creationId xmlns:a16="http://schemas.microsoft.com/office/drawing/2014/main" id="{D8E466F5-3710-4F3E-EFEA-99C1B2088F16}"/>
                    </a:ext>
                  </a:extLst>
                </p:cNvPr>
                <p:cNvSpPr/>
                <p:nvPr/>
              </p:nvSpPr>
              <p:spPr>
                <a:xfrm>
                  <a:off x="983500" y="1677645"/>
                  <a:ext cx="1377146" cy="281854"/>
                </a:xfrm>
                <a:custGeom>
                  <a:avLst/>
                  <a:gdLst/>
                  <a:ahLst/>
                  <a:cxnLst/>
                  <a:rect l="l" t="t" r="r" b="b"/>
                  <a:pathLst>
                    <a:path w="37030" h="8871" extrusionOk="0">
                      <a:moveTo>
                        <a:pt x="1251" y="0"/>
                      </a:moveTo>
                      <a:cubicBezTo>
                        <a:pt x="822" y="0"/>
                        <a:pt x="405" y="36"/>
                        <a:pt x="1" y="96"/>
                      </a:cubicBezTo>
                      <a:lnTo>
                        <a:pt x="1" y="8870"/>
                      </a:lnTo>
                      <a:cubicBezTo>
                        <a:pt x="405" y="8811"/>
                        <a:pt x="822" y="8787"/>
                        <a:pt x="1251" y="8787"/>
                      </a:cubicBezTo>
                      <a:lnTo>
                        <a:pt x="37029" y="8787"/>
                      </a:lnTo>
                      <a:lnTo>
                        <a:pt x="37029"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Google Shape;2064;p45">
                  <a:extLst>
                    <a:ext uri="{FF2B5EF4-FFF2-40B4-BE49-F238E27FC236}">
                      <a16:creationId xmlns:a16="http://schemas.microsoft.com/office/drawing/2014/main" id="{782C4570-D32C-1349-9457-8AFA54110793}"/>
                    </a:ext>
                  </a:extLst>
                </p:cNvPr>
                <p:cNvSpPr/>
                <p:nvPr/>
              </p:nvSpPr>
              <p:spPr>
                <a:xfrm>
                  <a:off x="885361" y="1502951"/>
                  <a:ext cx="1654212" cy="551243"/>
                </a:xfrm>
                <a:custGeom>
                  <a:avLst/>
                  <a:gdLst/>
                  <a:ahLst/>
                  <a:cxnLst/>
                  <a:rect l="l" t="t" r="r" b="b"/>
                  <a:pathLst>
                    <a:path w="49364" h="13039" extrusionOk="0">
                      <a:moveTo>
                        <a:pt x="6311" y="1"/>
                      </a:moveTo>
                      <a:cubicBezTo>
                        <a:pt x="2834" y="1"/>
                        <a:pt x="1" y="1906"/>
                        <a:pt x="1" y="4251"/>
                      </a:cubicBezTo>
                      <a:lnTo>
                        <a:pt x="1" y="13038"/>
                      </a:lnTo>
                      <a:cubicBezTo>
                        <a:pt x="1" y="10681"/>
                        <a:pt x="2834" y="8776"/>
                        <a:pt x="6311" y="8776"/>
                      </a:cubicBezTo>
                      <a:lnTo>
                        <a:pt x="45280" y="8776"/>
                      </a:lnTo>
                      <a:lnTo>
                        <a:pt x="49364" y="4132"/>
                      </a:lnTo>
                      <a:lnTo>
                        <a:pt x="45280" y="1"/>
                      </a:lnTo>
                      <a:close/>
                    </a:path>
                  </a:pathLst>
                </a:custGeom>
                <a:solidFill>
                  <a:schemeClr val="bg1">
                    <a:lumMod val="8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3" name="Google Shape;2065;p45">
                  <a:extLst>
                    <a:ext uri="{FF2B5EF4-FFF2-40B4-BE49-F238E27FC236}">
                      <a16:creationId xmlns:a16="http://schemas.microsoft.com/office/drawing/2014/main" id="{3F882364-CC6C-CFAC-3754-DEDA2CC91712}"/>
                    </a:ext>
                  </a:extLst>
                </p:cNvPr>
                <p:cNvSpPr/>
                <p:nvPr/>
              </p:nvSpPr>
              <p:spPr>
                <a:xfrm>
                  <a:off x="1186988" y="3860133"/>
                  <a:ext cx="985086" cy="24201"/>
                </a:xfrm>
                <a:custGeom>
                  <a:avLst/>
                  <a:gdLst/>
                  <a:ahLst/>
                  <a:cxnLst/>
                  <a:rect l="l" t="t" r="r" b="b"/>
                  <a:pathLst>
                    <a:path w="39435" h="786" extrusionOk="0">
                      <a:moveTo>
                        <a:pt x="1" y="0"/>
                      </a:moveTo>
                      <a:lnTo>
                        <a:pt x="1" y="786"/>
                      </a:lnTo>
                      <a:lnTo>
                        <a:pt x="39434" y="786"/>
                      </a:lnTo>
                      <a:lnTo>
                        <a:pt x="39434" y="0"/>
                      </a:lnTo>
                      <a:close/>
                    </a:path>
                  </a:pathLst>
                </a:custGeom>
                <a:solidFill>
                  <a:schemeClr val="accent2">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25" name="Google Shape;2066;p45">
                <a:extLst>
                  <a:ext uri="{FF2B5EF4-FFF2-40B4-BE49-F238E27FC236}">
                    <a16:creationId xmlns:a16="http://schemas.microsoft.com/office/drawing/2014/main" id="{8FB8FCBA-15B0-60B2-CD1E-25252ADEC5F2}"/>
                  </a:ext>
                </a:extLst>
              </p:cNvPr>
              <p:cNvGrpSpPr/>
              <p:nvPr/>
            </p:nvGrpSpPr>
            <p:grpSpPr>
              <a:xfrm>
                <a:off x="1069628" y="2323106"/>
                <a:ext cx="1179454" cy="1746198"/>
                <a:chOff x="1069628" y="2323106"/>
                <a:chExt cx="1179454" cy="1746198"/>
              </a:xfrm>
            </p:grpSpPr>
            <p:sp>
              <p:nvSpPr>
                <p:cNvPr id="127" name="Google Shape;2067;p45">
                  <a:extLst>
                    <a:ext uri="{FF2B5EF4-FFF2-40B4-BE49-F238E27FC236}">
                      <a16:creationId xmlns:a16="http://schemas.microsoft.com/office/drawing/2014/main" id="{B8F2C21B-40F7-52F2-D2BB-8518DB83E097}"/>
                    </a:ext>
                  </a:extLst>
                </p:cNvPr>
                <p:cNvSpPr txBox="1"/>
                <p:nvPr/>
              </p:nvSpPr>
              <p:spPr>
                <a:xfrm>
                  <a:off x="1109982" y="3885404"/>
                  <a:ext cx="1139100" cy="183900"/>
                </a:xfrm>
                <a:prstGeom prst="rect">
                  <a:avLst/>
                </a:prstGeom>
                <a:noFill/>
                <a:ln>
                  <a:noFill/>
                </a:ln>
              </p:spPr>
              <p:txBody>
                <a:bodyPr spcFirstLastPara="1" wrap="square" lIns="0" tIns="91425" rIns="0"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eorgia" panose="02040502050405020303" pitchFamily="18" charset="0"/>
                      <a:ea typeface="Fira Sans"/>
                      <a:cs typeface="Fira Sans"/>
                      <a:sym typeface="Fira Sans"/>
                    </a:rPr>
                    <a:t>Alliance</a:t>
                  </a:r>
                  <a:endParaRPr kumimoji="0"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eorgia" panose="02040502050405020303" pitchFamily="18" charset="0"/>
                    <a:ea typeface="Fira Sans"/>
                    <a:cs typeface="Fira Sans"/>
                    <a:sym typeface="Fira Sans"/>
                  </a:endParaRPr>
                </a:p>
              </p:txBody>
            </p:sp>
            <p:sp>
              <p:nvSpPr>
                <p:cNvPr id="128" name="Google Shape;2068;p45">
                  <a:extLst>
                    <a:ext uri="{FF2B5EF4-FFF2-40B4-BE49-F238E27FC236}">
                      <a16:creationId xmlns:a16="http://schemas.microsoft.com/office/drawing/2014/main" id="{75E383F7-E243-541C-F7DC-EB15EF1DFA82}"/>
                    </a:ext>
                  </a:extLst>
                </p:cNvPr>
                <p:cNvSpPr txBox="1"/>
                <p:nvPr/>
              </p:nvSpPr>
              <p:spPr>
                <a:xfrm>
                  <a:off x="1069628" y="2323106"/>
                  <a:ext cx="1139100" cy="597000"/>
                </a:xfrm>
                <a:prstGeom prst="rect">
                  <a:avLst/>
                </a:prstGeom>
                <a:noFill/>
                <a:ln>
                  <a:noFill/>
                </a:ln>
              </p:spPr>
              <p:txBody>
                <a:bodyPr spcFirstLastPara="1" wrap="square" lIns="0" tIns="91425" rIns="0" bIns="91425" anchor="ctr" anchorCtr="0">
                  <a:noAutofit/>
                </a:bodyPr>
                <a:lstStyle/>
                <a:p>
                  <a:pPr algn="just" eaLnBrk="0" fontAlgn="base" hangingPunct="0">
                    <a:lnSpc>
                      <a:spcPct val="150000"/>
                    </a:lnSpc>
                    <a:spcBef>
                      <a:spcPct val="0"/>
                    </a:spcBef>
                    <a:spcAft>
                      <a:spcPct val="0"/>
                    </a:spcAft>
                    <a:defRPr/>
                  </a:pPr>
                  <a:endParaRPr lang="en-US"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US"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US" sz="1200" dirty="0">
                    <a:solidFill>
                      <a:schemeClr val="bg1"/>
                    </a:solidFill>
                    <a:latin typeface="Montserrat" panose="00000500000000000000" pitchFamily="2" charset="0"/>
                  </a:endParaRP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Firms are free to carry on practice as independent firms.</a:t>
                  </a: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Alliance may direct best practices to be followed by individual firms.  </a:t>
                  </a: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Firms belonging to one Alliance can’t be allowed to become associate of another Alliance or Network. </a:t>
                  </a:r>
                </a:p>
              </p:txBody>
            </p:sp>
          </p:grpSp>
          <p:sp>
            <p:nvSpPr>
              <p:cNvPr id="126" name="Google Shape;2069;p45">
                <a:extLst>
                  <a:ext uri="{FF2B5EF4-FFF2-40B4-BE49-F238E27FC236}">
                    <a16:creationId xmlns:a16="http://schemas.microsoft.com/office/drawing/2014/main" id="{D778C0C3-0E3B-0A35-F8D4-2A7094CB7AB4}"/>
                  </a:ext>
                </a:extLst>
              </p:cNvPr>
              <p:cNvSpPr txBox="1"/>
              <p:nvPr/>
            </p:nvSpPr>
            <p:spPr>
              <a:xfrm>
                <a:off x="1327922" y="1458425"/>
                <a:ext cx="646200" cy="4533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 sz="2000" b="1" i="0" u="none" strike="noStrike" kern="1200" cap="none" spc="0" normalizeH="0" baseline="0" noProof="0" dirty="0">
                    <a:ln>
                      <a:noFill/>
                    </a:ln>
                    <a:solidFill>
                      <a:prstClr val="black"/>
                    </a:solidFill>
                    <a:effectLst/>
                    <a:uLnTx/>
                    <a:uFillTx/>
                    <a:latin typeface="Georgia Pro Cond" panose="02040506050405020303" pitchFamily="18" charset="0"/>
                    <a:ea typeface="Fira Sans"/>
                    <a:cs typeface="Fira Sans"/>
                    <a:sym typeface="Fira Sans"/>
                  </a:rPr>
                  <a:t>A</a:t>
                </a:r>
              </a:p>
            </p:txBody>
          </p:sp>
        </p:grpSp>
        <p:grpSp>
          <p:nvGrpSpPr>
            <p:cNvPr id="48" name="Google Shape;2070;p45">
              <a:extLst>
                <a:ext uri="{FF2B5EF4-FFF2-40B4-BE49-F238E27FC236}">
                  <a16:creationId xmlns:a16="http://schemas.microsoft.com/office/drawing/2014/main" id="{5C057E7B-6F43-3470-7A17-705351B462CF}"/>
                </a:ext>
              </a:extLst>
            </p:cNvPr>
            <p:cNvGrpSpPr/>
            <p:nvPr/>
          </p:nvGrpSpPr>
          <p:grpSpPr>
            <a:xfrm>
              <a:off x="2791359" y="1398150"/>
              <a:ext cx="1654214" cy="3159521"/>
              <a:chOff x="2791359" y="1398150"/>
              <a:chExt cx="1654214" cy="3159521"/>
            </a:xfrm>
          </p:grpSpPr>
          <p:grpSp>
            <p:nvGrpSpPr>
              <p:cNvPr id="114" name="Google Shape;2071;p45">
                <a:extLst>
                  <a:ext uri="{FF2B5EF4-FFF2-40B4-BE49-F238E27FC236}">
                    <a16:creationId xmlns:a16="http://schemas.microsoft.com/office/drawing/2014/main" id="{CE8F20B7-FA64-1F19-700F-FDCD959CF5B6}"/>
                  </a:ext>
                </a:extLst>
              </p:cNvPr>
              <p:cNvGrpSpPr/>
              <p:nvPr/>
            </p:nvGrpSpPr>
            <p:grpSpPr>
              <a:xfrm>
                <a:off x="2791359" y="1398150"/>
                <a:ext cx="1654214" cy="3159521"/>
                <a:chOff x="2791359" y="1398150"/>
                <a:chExt cx="1654214" cy="3159521"/>
              </a:xfrm>
            </p:grpSpPr>
            <p:sp>
              <p:nvSpPr>
                <p:cNvPr id="119" name="Google Shape;2072;p45">
                  <a:extLst>
                    <a:ext uri="{FF2B5EF4-FFF2-40B4-BE49-F238E27FC236}">
                      <a16:creationId xmlns:a16="http://schemas.microsoft.com/office/drawing/2014/main" id="{D683BDB4-821F-2AE1-5761-721DB4A27CB3}"/>
                    </a:ext>
                  </a:extLst>
                </p:cNvPr>
                <p:cNvSpPr/>
                <p:nvPr/>
              </p:nvSpPr>
              <p:spPr>
                <a:xfrm>
                  <a:off x="2791359" y="1677647"/>
                  <a:ext cx="794174" cy="551201"/>
                </a:xfrm>
                <a:custGeom>
                  <a:avLst/>
                  <a:gdLst/>
                  <a:ahLst/>
                  <a:cxnLst/>
                  <a:rect l="l" t="t" r="r" b="b"/>
                  <a:pathLst>
                    <a:path w="22647" h="13038" extrusionOk="0">
                      <a:moveTo>
                        <a:pt x="1" y="0"/>
                      </a:moveTo>
                      <a:lnTo>
                        <a:pt x="1" y="8787"/>
                      </a:lnTo>
                      <a:cubicBezTo>
                        <a:pt x="1" y="11132"/>
                        <a:pt x="2834" y="13037"/>
                        <a:pt x="6311" y="13037"/>
                      </a:cubicBezTo>
                      <a:lnTo>
                        <a:pt x="22646" y="13037"/>
                      </a:lnTo>
                      <a:lnTo>
                        <a:pt x="22646" y="4263"/>
                      </a:lnTo>
                      <a:lnTo>
                        <a:pt x="6311" y="4263"/>
                      </a:lnTo>
                      <a:cubicBezTo>
                        <a:pt x="2834" y="4263"/>
                        <a:pt x="1" y="2358"/>
                        <a:pt x="1" y="0"/>
                      </a:cubicBezTo>
                      <a:close/>
                    </a:path>
                  </a:pathLst>
                </a:custGeom>
                <a:solidFill>
                  <a:schemeClr val="bg1">
                    <a:lumMod val="6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Google Shape;2073;p45">
                  <a:extLst>
                    <a:ext uri="{FF2B5EF4-FFF2-40B4-BE49-F238E27FC236}">
                      <a16:creationId xmlns:a16="http://schemas.microsoft.com/office/drawing/2014/main" id="{4A1B65BB-B0E1-7650-B5CE-34578CC29295}"/>
                    </a:ext>
                  </a:extLst>
                </p:cNvPr>
                <p:cNvSpPr/>
                <p:nvPr/>
              </p:nvSpPr>
              <p:spPr>
                <a:xfrm>
                  <a:off x="2890275" y="1398150"/>
                  <a:ext cx="1377112" cy="3159521"/>
                </a:xfrm>
                <a:custGeom>
                  <a:avLst/>
                  <a:gdLst/>
                  <a:ahLst/>
                  <a:cxnLst/>
                  <a:rect l="l" t="t" r="r" b="b"/>
                  <a:pathLst>
                    <a:path w="37030" h="99442" extrusionOk="0">
                      <a:moveTo>
                        <a:pt x="1" y="1"/>
                      </a:moveTo>
                      <a:lnTo>
                        <a:pt x="1" y="99441"/>
                      </a:lnTo>
                      <a:lnTo>
                        <a:pt x="18515" y="90369"/>
                      </a:lnTo>
                      <a:lnTo>
                        <a:pt x="37029" y="99441"/>
                      </a:lnTo>
                      <a:lnTo>
                        <a:pt x="37029" y="1"/>
                      </a:lnTo>
                      <a:close/>
                    </a:path>
                  </a:pathLst>
                </a:custGeom>
                <a:solidFill>
                  <a:schemeClr val="bg2">
                    <a:lumMod val="7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Google Shape;2075;p45">
                  <a:extLst>
                    <a:ext uri="{FF2B5EF4-FFF2-40B4-BE49-F238E27FC236}">
                      <a16:creationId xmlns:a16="http://schemas.microsoft.com/office/drawing/2014/main" id="{251215A2-CF41-673C-4FBB-73D635C4BAC1}"/>
                    </a:ext>
                  </a:extLst>
                </p:cNvPr>
                <p:cNvSpPr/>
                <p:nvPr/>
              </p:nvSpPr>
              <p:spPr>
                <a:xfrm>
                  <a:off x="2791361" y="1502951"/>
                  <a:ext cx="1654212" cy="551243"/>
                </a:xfrm>
                <a:custGeom>
                  <a:avLst/>
                  <a:gdLst/>
                  <a:ahLst/>
                  <a:cxnLst/>
                  <a:rect l="l" t="t" r="r" b="b"/>
                  <a:pathLst>
                    <a:path w="49364" h="13039" extrusionOk="0">
                      <a:moveTo>
                        <a:pt x="6311" y="1"/>
                      </a:moveTo>
                      <a:cubicBezTo>
                        <a:pt x="2834" y="1"/>
                        <a:pt x="1" y="1906"/>
                        <a:pt x="1" y="4251"/>
                      </a:cubicBezTo>
                      <a:lnTo>
                        <a:pt x="1" y="13038"/>
                      </a:lnTo>
                      <a:cubicBezTo>
                        <a:pt x="1" y="10681"/>
                        <a:pt x="2834" y="8776"/>
                        <a:pt x="6311" y="8776"/>
                      </a:cubicBezTo>
                      <a:lnTo>
                        <a:pt x="45280" y="8776"/>
                      </a:lnTo>
                      <a:lnTo>
                        <a:pt x="49364" y="4132"/>
                      </a:lnTo>
                      <a:lnTo>
                        <a:pt x="45280" y="1"/>
                      </a:lnTo>
                      <a:close/>
                    </a:path>
                  </a:pathLst>
                </a:custGeom>
                <a:solidFill>
                  <a:schemeClr val="bg1">
                    <a:lumMod val="8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Google Shape;2076;p45">
                  <a:extLst>
                    <a:ext uri="{FF2B5EF4-FFF2-40B4-BE49-F238E27FC236}">
                      <a16:creationId xmlns:a16="http://schemas.microsoft.com/office/drawing/2014/main" id="{5A6BD507-EE0C-BA53-3DB3-AEF75E30840D}"/>
                    </a:ext>
                  </a:extLst>
                </p:cNvPr>
                <p:cNvSpPr/>
                <p:nvPr/>
              </p:nvSpPr>
              <p:spPr>
                <a:xfrm>
                  <a:off x="3054589" y="3872234"/>
                  <a:ext cx="985086" cy="24201"/>
                </a:xfrm>
                <a:custGeom>
                  <a:avLst/>
                  <a:gdLst/>
                  <a:ahLst/>
                  <a:cxnLst/>
                  <a:rect l="l" t="t" r="r" b="b"/>
                  <a:pathLst>
                    <a:path w="39435" h="786" extrusionOk="0">
                      <a:moveTo>
                        <a:pt x="1" y="0"/>
                      </a:moveTo>
                      <a:lnTo>
                        <a:pt x="1" y="786"/>
                      </a:lnTo>
                      <a:lnTo>
                        <a:pt x="39434" y="786"/>
                      </a:lnTo>
                      <a:lnTo>
                        <a:pt x="39434" y="0"/>
                      </a:lnTo>
                      <a:close/>
                    </a:path>
                  </a:pathLst>
                </a:custGeom>
                <a:solidFill>
                  <a:schemeClr val="accent3">
                    <a:lumMod val="7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15" name="Google Shape;2077;p45">
                <a:extLst>
                  <a:ext uri="{FF2B5EF4-FFF2-40B4-BE49-F238E27FC236}">
                    <a16:creationId xmlns:a16="http://schemas.microsoft.com/office/drawing/2014/main" id="{F6E733CD-682D-4BA6-A361-989E003A2E46}"/>
                  </a:ext>
                </a:extLst>
              </p:cNvPr>
              <p:cNvGrpSpPr/>
              <p:nvPr/>
            </p:nvGrpSpPr>
            <p:grpSpPr>
              <a:xfrm>
                <a:off x="2954015" y="2552280"/>
                <a:ext cx="1235662" cy="1517024"/>
                <a:chOff x="2954015" y="2552280"/>
                <a:chExt cx="1235662" cy="1517024"/>
              </a:xfrm>
            </p:grpSpPr>
            <p:sp>
              <p:nvSpPr>
                <p:cNvPr id="117" name="Google Shape;2078;p45">
                  <a:extLst>
                    <a:ext uri="{FF2B5EF4-FFF2-40B4-BE49-F238E27FC236}">
                      <a16:creationId xmlns:a16="http://schemas.microsoft.com/office/drawing/2014/main" id="{F5E99B33-FC58-299A-E1AB-55495BC85B89}"/>
                    </a:ext>
                  </a:extLst>
                </p:cNvPr>
                <p:cNvSpPr txBox="1"/>
                <p:nvPr/>
              </p:nvSpPr>
              <p:spPr>
                <a:xfrm>
                  <a:off x="3002297" y="3885404"/>
                  <a:ext cx="1139100" cy="183900"/>
                </a:xfrm>
                <a:prstGeom prst="rect">
                  <a:avLst/>
                </a:prstGeom>
                <a:noFill/>
                <a:ln>
                  <a:noFill/>
                </a:ln>
              </p:spPr>
              <p:txBody>
                <a:bodyPr spcFirstLastPara="1" wrap="square" lIns="0" tIns="91425" rIns="0"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white"/>
                      </a:solidFill>
                      <a:effectLst>
                        <a:outerShdw blurRad="38100" dist="38100" dir="2700000" algn="tl">
                          <a:srgbClr val="000000">
                            <a:alpha val="43137"/>
                          </a:srgbClr>
                        </a:outerShdw>
                      </a:effectLst>
                      <a:latin typeface="Georgia" panose="02040502050405020303" pitchFamily="18" charset="0"/>
                      <a:ea typeface="Fira Sans"/>
                      <a:cs typeface="Fira Sans"/>
                      <a:sym typeface="Fira Sans"/>
                    </a:rPr>
                    <a:t>Network</a:t>
                  </a:r>
                  <a:endParaRPr kumimoji="0"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eorgia" panose="02040502050405020303" pitchFamily="18" charset="0"/>
                    <a:ea typeface="Fira Sans"/>
                    <a:cs typeface="Fira Sans"/>
                    <a:sym typeface="Fira Sans"/>
                  </a:endParaRPr>
                </a:p>
              </p:txBody>
            </p:sp>
            <p:sp>
              <p:nvSpPr>
                <p:cNvPr id="118" name="Google Shape;2079;p45">
                  <a:extLst>
                    <a:ext uri="{FF2B5EF4-FFF2-40B4-BE49-F238E27FC236}">
                      <a16:creationId xmlns:a16="http://schemas.microsoft.com/office/drawing/2014/main" id="{6671B8B9-29A6-0E5D-E2A4-FA5C2CB38BE5}"/>
                    </a:ext>
                  </a:extLst>
                </p:cNvPr>
                <p:cNvSpPr txBox="1"/>
                <p:nvPr/>
              </p:nvSpPr>
              <p:spPr>
                <a:xfrm>
                  <a:off x="2954015" y="2552280"/>
                  <a:ext cx="1235662" cy="323607"/>
                </a:xfrm>
                <a:prstGeom prst="rect">
                  <a:avLst/>
                </a:prstGeom>
                <a:noFill/>
                <a:ln>
                  <a:noFill/>
                </a:ln>
              </p:spPr>
              <p:txBody>
                <a:bodyPr spcFirstLastPara="1" wrap="square" lIns="0" tIns="91425" rIns="0" bIns="91425" anchor="ctr" anchorCtr="0">
                  <a:noAutofit/>
                </a:bodyPr>
                <a:lstStyle/>
                <a:p>
                  <a:pPr algn="just" eaLnBrk="0" fontAlgn="base" hangingPunct="0">
                    <a:lnSpc>
                      <a:spcPct val="150000"/>
                    </a:lnSpc>
                    <a:spcBef>
                      <a:spcPct val="0"/>
                    </a:spcBef>
                    <a:spcAft>
                      <a:spcPct val="0"/>
                    </a:spcAft>
                    <a:defRPr/>
                  </a:pPr>
                  <a:endParaRPr lang="en-IN" sz="1200" dirty="0">
                    <a:latin typeface="Montserrat" panose="00000500000000000000" pitchFamily="2" charset="0"/>
                  </a:endParaRPr>
                </a:p>
                <a:p>
                  <a:pPr algn="just" eaLnBrk="0" fontAlgn="base" hangingPunct="0">
                    <a:lnSpc>
                      <a:spcPct val="150000"/>
                    </a:lnSpc>
                    <a:spcBef>
                      <a:spcPct val="0"/>
                    </a:spcBef>
                    <a:spcAft>
                      <a:spcPct val="0"/>
                    </a:spcAft>
                    <a:defRPr/>
                  </a:pPr>
                  <a:endParaRPr lang="en-IN" sz="1200" dirty="0">
                    <a:latin typeface="Montserrat" panose="00000500000000000000" pitchFamily="2" charset="0"/>
                  </a:endParaRP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Firms are bound by internal integration agreement, and practice as independent firms, subject to internal agreement.  Network’s decision prevails upon other firms.  </a:t>
                  </a: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Firms belonging to one Network can’t be allowed to become associate of another Network or Alliance.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Georgia Pro Light" panose="02040302050405020303" pitchFamily="18" charset="0"/>
                    <a:ea typeface="+mn-ea"/>
                    <a:cs typeface="+mn-cs"/>
                  </a:endParaRPr>
                </a:p>
              </p:txBody>
            </p:sp>
          </p:grpSp>
          <p:sp>
            <p:nvSpPr>
              <p:cNvPr id="116" name="Google Shape;2080;p45">
                <a:extLst>
                  <a:ext uri="{FF2B5EF4-FFF2-40B4-BE49-F238E27FC236}">
                    <a16:creationId xmlns:a16="http://schemas.microsoft.com/office/drawing/2014/main" id="{E1F6537A-678C-E844-6998-99E836322472}"/>
                  </a:ext>
                </a:extLst>
              </p:cNvPr>
              <p:cNvSpPr txBox="1"/>
              <p:nvPr/>
            </p:nvSpPr>
            <p:spPr>
              <a:xfrm>
                <a:off x="3248747" y="1458425"/>
                <a:ext cx="646200" cy="4533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sz="2000" b="1" dirty="0">
                    <a:solidFill>
                      <a:prstClr val="black"/>
                    </a:solidFill>
                    <a:latin typeface="Georgia Pro Cond" panose="02040506050405020303" pitchFamily="18" charset="0"/>
                    <a:ea typeface="Fira Sans"/>
                    <a:cs typeface="Fira Sans"/>
                    <a:sym typeface="Fira Sans"/>
                  </a:rPr>
                  <a:t>B1</a:t>
                </a:r>
                <a:endParaRPr kumimoji="0" sz="2000" b="1" i="0" u="none" strike="noStrike" kern="1200" cap="none" spc="0" normalizeH="0" baseline="0" noProof="0" dirty="0">
                  <a:ln>
                    <a:noFill/>
                  </a:ln>
                  <a:solidFill>
                    <a:prstClr val="black"/>
                  </a:solidFill>
                  <a:effectLst/>
                  <a:uLnTx/>
                  <a:uFillTx/>
                  <a:latin typeface="Georgia Pro Cond" panose="02040506050405020303" pitchFamily="18" charset="0"/>
                  <a:ea typeface="Fira Sans"/>
                  <a:cs typeface="Fira Sans"/>
                  <a:sym typeface="Fira Sans"/>
                </a:endParaRPr>
              </a:p>
            </p:txBody>
          </p:sp>
        </p:grpSp>
        <p:grpSp>
          <p:nvGrpSpPr>
            <p:cNvPr id="91" name="Google Shape;2081;p45">
              <a:extLst>
                <a:ext uri="{FF2B5EF4-FFF2-40B4-BE49-F238E27FC236}">
                  <a16:creationId xmlns:a16="http://schemas.microsoft.com/office/drawing/2014/main" id="{1A1BFF4B-6346-FBDF-5AE1-158A75423C3E}"/>
                </a:ext>
              </a:extLst>
            </p:cNvPr>
            <p:cNvGrpSpPr/>
            <p:nvPr/>
          </p:nvGrpSpPr>
          <p:grpSpPr>
            <a:xfrm>
              <a:off x="4697347" y="1398150"/>
              <a:ext cx="1654272" cy="3159521"/>
              <a:chOff x="4697347" y="1398150"/>
              <a:chExt cx="1654272" cy="3159521"/>
            </a:xfrm>
          </p:grpSpPr>
          <p:grpSp>
            <p:nvGrpSpPr>
              <p:cNvPr id="103" name="Google Shape;2082;p45">
                <a:extLst>
                  <a:ext uri="{FF2B5EF4-FFF2-40B4-BE49-F238E27FC236}">
                    <a16:creationId xmlns:a16="http://schemas.microsoft.com/office/drawing/2014/main" id="{27A0B4D4-E319-0AB4-0D24-E5DDC9670808}"/>
                  </a:ext>
                </a:extLst>
              </p:cNvPr>
              <p:cNvGrpSpPr/>
              <p:nvPr/>
            </p:nvGrpSpPr>
            <p:grpSpPr>
              <a:xfrm>
                <a:off x="4697347" y="1398150"/>
                <a:ext cx="1654272" cy="3159521"/>
                <a:chOff x="4697347" y="1398150"/>
                <a:chExt cx="1654272" cy="3159521"/>
              </a:xfrm>
            </p:grpSpPr>
            <p:sp>
              <p:nvSpPr>
                <p:cNvPr id="108" name="Google Shape;2083;p45">
                  <a:extLst>
                    <a:ext uri="{FF2B5EF4-FFF2-40B4-BE49-F238E27FC236}">
                      <a16:creationId xmlns:a16="http://schemas.microsoft.com/office/drawing/2014/main" id="{142036FC-BB93-506E-5C9D-93B7CFAAB22B}"/>
                    </a:ext>
                  </a:extLst>
                </p:cNvPr>
                <p:cNvSpPr/>
                <p:nvPr/>
              </p:nvSpPr>
              <p:spPr>
                <a:xfrm>
                  <a:off x="4697347" y="1677647"/>
                  <a:ext cx="794174" cy="551201"/>
                </a:xfrm>
                <a:custGeom>
                  <a:avLst/>
                  <a:gdLst/>
                  <a:ahLst/>
                  <a:cxnLst/>
                  <a:rect l="l" t="t" r="r" b="b"/>
                  <a:pathLst>
                    <a:path w="22647" h="13038" extrusionOk="0">
                      <a:moveTo>
                        <a:pt x="1" y="0"/>
                      </a:moveTo>
                      <a:lnTo>
                        <a:pt x="1" y="8787"/>
                      </a:lnTo>
                      <a:cubicBezTo>
                        <a:pt x="1" y="11132"/>
                        <a:pt x="2834" y="13037"/>
                        <a:pt x="6311" y="13037"/>
                      </a:cubicBezTo>
                      <a:lnTo>
                        <a:pt x="22646" y="13037"/>
                      </a:lnTo>
                      <a:lnTo>
                        <a:pt x="22646" y="4263"/>
                      </a:lnTo>
                      <a:lnTo>
                        <a:pt x="6311" y="4263"/>
                      </a:lnTo>
                      <a:cubicBezTo>
                        <a:pt x="2834" y="4263"/>
                        <a:pt x="1" y="2358"/>
                        <a:pt x="1" y="0"/>
                      </a:cubicBezTo>
                      <a:close/>
                    </a:path>
                  </a:pathLst>
                </a:custGeom>
                <a:solidFill>
                  <a:schemeClr val="bg1">
                    <a:lumMod val="6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Google Shape;2084;p45">
                  <a:extLst>
                    <a:ext uri="{FF2B5EF4-FFF2-40B4-BE49-F238E27FC236}">
                      <a16:creationId xmlns:a16="http://schemas.microsoft.com/office/drawing/2014/main" id="{9A4FB636-9EA2-C1DD-F102-D81DCDD084C8}"/>
                    </a:ext>
                  </a:extLst>
                </p:cNvPr>
                <p:cNvSpPr/>
                <p:nvPr/>
              </p:nvSpPr>
              <p:spPr>
                <a:xfrm>
                  <a:off x="4797049" y="1398150"/>
                  <a:ext cx="1377075" cy="3159521"/>
                </a:xfrm>
                <a:custGeom>
                  <a:avLst/>
                  <a:gdLst/>
                  <a:ahLst/>
                  <a:cxnLst/>
                  <a:rect l="l" t="t" r="r" b="b"/>
                  <a:pathLst>
                    <a:path w="37029" h="99442" extrusionOk="0">
                      <a:moveTo>
                        <a:pt x="1" y="1"/>
                      </a:moveTo>
                      <a:lnTo>
                        <a:pt x="1" y="99441"/>
                      </a:lnTo>
                      <a:lnTo>
                        <a:pt x="18503" y="90369"/>
                      </a:lnTo>
                      <a:lnTo>
                        <a:pt x="37029" y="99441"/>
                      </a:lnTo>
                      <a:lnTo>
                        <a:pt x="37029" y="1"/>
                      </a:lnTo>
                      <a:close/>
                    </a:path>
                  </a:pathLst>
                </a:custGeom>
                <a:solidFill>
                  <a:schemeClr val="accent4">
                    <a:lumMod val="7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2" name="Google Shape;2086;p45">
                  <a:extLst>
                    <a:ext uri="{FF2B5EF4-FFF2-40B4-BE49-F238E27FC236}">
                      <a16:creationId xmlns:a16="http://schemas.microsoft.com/office/drawing/2014/main" id="{79123888-8AFB-4BEE-24C3-BCF32B7F901F}"/>
                    </a:ext>
                  </a:extLst>
                </p:cNvPr>
                <p:cNvSpPr/>
                <p:nvPr/>
              </p:nvSpPr>
              <p:spPr>
                <a:xfrm>
                  <a:off x="4697351" y="1502951"/>
                  <a:ext cx="1654268" cy="551243"/>
                </a:xfrm>
                <a:custGeom>
                  <a:avLst/>
                  <a:gdLst/>
                  <a:ahLst/>
                  <a:cxnLst/>
                  <a:rect l="l" t="t" r="r" b="b"/>
                  <a:pathLst>
                    <a:path w="49376" h="13039" extrusionOk="0">
                      <a:moveTo>
                        <a:pt x="6311" y="1"/>
                      </a:moveTo>
                      <a:cubicBezTo>
                        <a:pt x="2834" y="1"/>
                        <a:pt x="1" y="1906"/>
                        <a:pt x="1" y="4251"/>
                      </a:cubicBezTo>
                      <a:lnTo>
                        <a:pt x="1" y="13038"/>
                      </a:lnTo>
                      <a:cubicBezTo>
                        <a:pt x="1" y="10681"/>
                        <a:pt x="2834" y="8776"/>
                        <a:pt x="6311" y="8776"/>
                      </a:cubicBezTo>
                      <a:lnTo>
                        <a:pt x="45280" y="8776"/>
                      </a:lnTo>
                      <a:lnTo>
                        <a:pt x="49376" y="4132"/>
                      </a:lnTo>
                      <a:lnTo>
                        <a:pt x="45280" y="1"/>
                      </a:lnTo>
                      <a:close/>
                    </a:path>
                  </a:pathLst>
                </a:custGeom>
                <a:solidFill>
                  <a:schemeClr val="bg1">
                    <a:lumMod val="8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Google Shape;2087;p45">
                  <a:extLst>
                    <a:ext uri="{FF2B5EF4-FFF2-40B4-BE49-F238E27FC236}">
                      <a16:creationId xmlns:a16="http://schemas.microsoft.com/office/drawing/2014/main" id="{EF3729E5-E32A-949F-9857-25FBF88EB957}"/>
                    </a:ext>
                  </a:extLst>
                </p:cNvPr>
                <p:cNvSpPr/>
                <p:nvPr/>
              </p:nvSpPr>
              <p:spPr>
                <a:xfrm>
                  <a:off x="5031954" y="3865688"/>
                  <a:ext cx="985061" cy="24201"/>
                </a:xfrm>
                <a:custGeom>
                  <a:avLst/>
                  <a:gdLst/>
                  <a:ahLst/>
                  <a:cxnLst/>
                  <a:rect l="l" t="t" r="r" b="b"/>
                  <a:pathLst>
                    <a:path w="39434" h="786" extrusionOk="0">
                      <a:moveTo>
                        <a:pt x="0" y="0"/>
                      </a:moveTo>
                      <a:lnTo>
                        <a:pt x="0" y="786"/>
                      </a:lnTo>
                      <a:lnTo>
                        <a:pt x="39434" y="786"/>
                      </a:lnTo>
                      <a:lnTo>
                        <a:pt x="39434" y="0"/>
                      </a:lnTo>
                      <a:close/>
                    </a:path>
                  </a:pathLst>
                </a:custGeom>
                <a:solidFill>
                  <a:schemeClr val="accent2">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4" name="Google Shape;2088;p45">
                <a:extLst>
                  <a:ext uri="{FF2B5EF4-FFF2-40B4-BE49-F238E27FC236}">
                    <a16:creationId xmlns:a16="http://schemas.microsoft.com/office/drawing/2014/main" id="{70E1D1A8-7A59-2589-351C-BA228F45AE48}"/>
                  </a:ext>
                </a:extLst>
              </p:cNvPr>
              <p:cNvGrpSpPr/>
              <p:nvPr/>
            </p:nvGrpSpPr>
            <p:grpSpPr>
              <a:xfrm>
                <a:off x="4835073" y="2267964"/>
                <a:ext cx="1259441" cy="1812370"/>
                <a:chOff x="4835073" y="2267964"/>
                <a:chExt cx="1259441" cy="1812370"/>
              </a:xfrm>
            </p:grpSpPr>
            <p:sp>
              <p:nvSpPr>
                <p:cNvPr id="106" name="Google Shape;2089;p45">
                  <a:extLst>
                    <a:ext uri="{FF2B5EF4-FFF2-40B4-BE49-F238E27FC236}">
                      <a16:creationId xmlns:a16="http://schemas.microsoft.com/office/drawing/2014/main" id="{A84095DB-381D-8C74-F79E-3FC0B6CC1D18}"/>
                    </a:ext>
                  </a:extLst>
                </p:cNvPr>
                <p:cNvSpPr txBox="1"/>
                <p:nvPr/>
              </p:nvSpPr>
              <p:spPr>
                <a:xfrm>
                  <a:off x="4908154" y="3896434"/>
                  <a:ext cx="1139100" cy="183900"/>
                </a:xfrm>
                <a:prstGeom prst="rect">
                  <a:avLst/>
                </a:prstGeom>
                <a:noFill/>
                <a:ln>
                  <a:noFill/>
                </a:ln>
              </p:spPr>
              <p:txBody>
                <a:bodyPr spcFirstLastPara="1" wrap="square" lIns="0" tIns="91425" rIns="0"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white"/>
                      </a:solidFill>
                      <a:effectLst>
                        <a:outerShdw blurRad="38100" dist="38100" dir="2700000" algn="tl">
                          <a:srgbClr val="000000">
                            <a:alpha val="43137"/>
                          </a:srgbClr>
                        </a:outerShdw>
                      </a:effectLst>
                      <a:latin typeface="Georgia" panose="02040502050405020303" pitchFamily="18" charset="0"/>
                      <a:ea typeface="Fira Sans"/>
                      <a:cs typeface="Fira Sans"/>
                      <a:sym typeface="Fira Sans"/>
                    </a:rPr>
                    <a:t>Lead Firm</a:t>
                  </a:r>
                  <a:endParaRPr kumimoji="0"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eorgia" panose="02040502050405020303" pitchFamily="18" charset="0"/>
                    <a:ea typeface="Fira Sans"/>
                    <a:cs typeface="Fira Sans"/>
                    <a:sym typeface="Fira Sans"/>
                  </a:endParaRPr>
                </a:p>
              </p:txBody>
            </p:sp>
            <p:sp>
              <p:nvSpPr>
                <p:cNvPr id="107" name="Google Shape;2090;p45">
                  <a:extLst>
                    <a:ext uri="{FF2B5EF4-FFF2-40B4-BE49-F238E27FC236}">
                      <a16:creationId xmlns:a16="http://schemas.microsoft.com/office/drawing/2014/main" id="{F6992AB7-7CCD-8EB7-EE73-B82B4C9BFA0D}"/>
                    </a:ext>
                  </a:extLst>
                </p:cNvPr>
                <p:cNvSpPr txBox="1"/>
                <p:nvPr/>
              </p:nvSpPr>
              <p:spPr>
                <a:xfrm>
                  <a:off x="4835073" y="2267964"/>
                  <a:ext cx="1259441" cy="597000"/>
                </a:xfrm>
                <a:prstGeom prst="rect">
                  <a:avLst/>
                </a:prstGeom>
                <a:noFill/>
                <a:ln>
                  <a:noFill/>
                </a:ln>
              </p:spPr>
              <p:txBody>
                <a:bodyPr spcFirstLastPara="1" wrap="square" lIns="0" tIns="91425" rIns="0" bIns="91425" anchor="ctr" anchorCtr="0">
                  <a:noAutofit/>
                </a:bodyPr>
                <a:lstStyle/>
                <a:p>
                  <a:pPr algn="just" eaLnBrk="0" fontAlgn="base" hangingPunct="0">
                    <a:lnSpc>
                      <a:spcPct val="150000"/>
                    </a:lnSpc>
                    <a:spcBef>
                      <a:spcPct val="0"/>
                    </a:spcBef>
                    <a:spcAft>
                      <a:spcPct val="0"/>
                    </a:spcAft>
                    <a:defRPr/>
                  </a:pPr>
                  <a:endParaRPr lang="en-IN"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IN"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IN"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IN" sz="1200" dirty="0">
                    <a:solidFill>
                      <a:schemeClr val="bg1"/>
                    </a:solidFill>
                    <a:latin typeface="Montserrat" panose="00000500000000000000" pitchFamily="2" charset="0"/>
                  </a:endParaRP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Firms can have an internal agreement recognizing one of the firms as the lead firm, depending upon the specialism and expertise required for each assignment.</a:t>
                  </a: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The lead firm and its constituents can’t be allowed to become associate of another Network or Alliance.</a:t>
                  </a:r>
                </a:p>
              </p:txBody>
            </p:sp>
          </p:grpSp>
          <p:sp>
            <p:nvSpPr>
              <p:cNvPr id="105" name="Google Shape;2091;p45">
                <a:extLst>
                  <a:ext uri="{FF2B5EF4-FFF2-40B4-BE49-F238E27FC236}">
                    <a16:creationId xmlns:a16="http://schemas.microsoft.com/office/drawing/2014/main" id="{C030E387-5CF9-477C-1242-008873A229BA}"/>
                  </a:ext>
                </a:extLst>
              </p:cNvPr>
              <p:cNvSpPr txBox="1"/>
              <p:nvPr/>
            </p:nvSpPr>
            <p:spPr>
              <a:xfrm>
                <a:off x="5159445" y="1458425"/>
                <a:ext cx="646200" cy="4533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sz="2000" b="1" dirty="0">
                    <a:solidFill>
                      <a:prstClr val="black"/>
                    </a:solidFill>
                    <a:latin typeface="Georgia Pro Cond" panose="02040506050405020303" pitchFamily="18" charset="0"/>
                    <a:ea typeface="Fira Sans"/>
                    <a:cs typeface="Fira Sans"/>
                    <a:sym typeface="Fira Sans"/>
                  </a:rPr>
                  <a:t>B2</a:t>
                </a:r>
                <a:endParaRPr kumimoji="0" sz="2000" b="1" i="0" u="none" strike="noStrike" kern="1200" cap="none" spc="0" normalizeH="0" baseline="0" noProof="0" dirty="0">
                  <a:ln>
                    <a:noFill/>
                  </a:ln>
                  <a:solidFill>
                    <a:prstClr val="black"/>
                  </a:solidFill>
                  <a:effectLst/>
                  <a:uLnTx/>
                  <a:uFillTx/>
                  <a:latin typeface="Georgia Pro Cond" panose="02040506050405020303" pitchFamily="18" charset="0"/>
                  <a:ea typeface="Fira Sans"/>
                  <a:cs typeface="Fira Sans"/>
                  <a:sym typeface="Fira Sans"/>
                </a:endParaRPr>
              </a:p>
            </p:txBody>
          </p:sp>
        </p:grpSp>
      </p:grpSp>
      <p:sp>
        <p:nvSpPr>
          <p:cNvPr id="6" name="Freeform: Shape 5">
            <a:extLst>
              <a:ext uri="{FF2B5EF4-FFF2-40B4-BE49-F238E27FC236}">
                <a16:creationId xmlns:a16="http://schemas.microsoft.com/office/drawing/2014/main" id="{50BF5A07-088D-C53D-8F83-81F669AA3034}"/>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31</a:t>
            </a:r>
            <a:endParaRPr lang="en-IN" b="1" dirty="0">
              <a:solidFill>
                <a:schemeClr val="bg1"/>
              </a:solidFill>
              <a:latin typeface="Montserrat" panose="00000500000000000000" pitchFamily="2" charset="0"/>
            </a:endParaRPr>
          </a:p>
        </p:txBody>
      </p:sp>
      <p:sp>
        <p:nvSpPr>
          <p:cNvPr id="8" name="TextBox 7">
            <a:extLst>
              <a:ext uri="{FF2B5EF4-FFF2-40B4-BE49-F238E27FC236}">
                <a16:creationId xmlns:a16="http://schemas.microsoft.com/office/drawing/2014/main" id="{65FBA17C-97D1-E94C-3A27-C0E292CBA1A3}"/>
              </a:ext>
            </a:extLst>
          </p:cNvPr>
          <p:cNvSpPr txBox="1"/>
          <p:nvPr/>
        </p:nvSpPr>
        <p:spPr>
          <a:xfrm>
            <a:off x="2734076" y="217348"/>
            <a:ext cx="60960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dirty="0">
                <a:latin typeface="Montserrat" panose="00000500000000000000" pitchFamily="2" charset="0"/>
              </a:rPr>
              <a:t>Practice</a:t>
            </a:r>
            <a:endParaRPr lang="en-IN" sz="3600" b="1" dirty="0">
              <a:latin typeface="Montserrat" panose="00000500000000000000" pitchFamily="2" charset="0"/>
            </a:endParaRPr>
          </a:p>
        </p:txBody>
      </p:sp>
    </p:spTree>
    <p:extLst>
      <p:ext uri="{BB962C8B-B14F-4D97-AF65-F5344CB8AC3E}">
        <p14:creationId xmlns:p14="http://schemas.microsoft.com/office/powerpoint/2010/main" val="32577770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C5C955-B297-F3C4-643E-CD81CC00D611}"/>
            </a:ext>
          </a:extLst>
        </p:cNvPr>
        <p:cNvGrpSpPr/>
        <p:nvPr/>
      </p:nvGrpSpPr>
      <p:grpSpPr>
        <a:xfrm>
          <a:off x="0" y="0"/>
          <a:ext cx="0" cy="0"/>
          <a:chOff x="0" y="0"/>
          <a:chExt cx="0" cy="0"/>
        </a:xfrm>
      </p:grpSpPr>
      <p:pic>
        <p:nvPicPr>
          <p:cNvPr id="3" name="Picture 2" descr="A close-up of a person holding a pen&#10;&#10;Description automatically generated">
            <a:extLst>
              <a:ext uri="{FF2B5EF4-FFF2-40B4-BE49-F238E27FC236}">
                <a16:creationId xmlns:a16="http://schemas.microsoft.com/office/drawing/2014/main" id="{589BF161-9863-0B64-6EF0-4F05DEDEB14D}"/>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6" name="Group 45">
            <a:extLst>
              <a:ext uri="{FF2B5EF4-FFF2-40B4-BE49-F238E27FC236}">
                <a16:creationId xmlns:a16="http://schemas.microsoft.com/office/drawing/2014/main" id="{429FB68A-F651-9CE3-234B-9D9BE07B5277}"/>
              </a:ext>
            </a:extLst>
          </p:cNvPr>
          <p:cNvGrpSpPr/>
          <p:nvPr/>
        </p:nvGrpSpPr>
        <p:grpSpPr>
          <a:xfrm>
            <a:off x="993322" y="1227365"/>
            <a:ext cx="11108872" cy="5121728"/>
            <a:chOff x="885359" y="1398150"/>
            <a:chExt cx="5466260" cy="3159521"/>
          </a:xfrm>
        </p:grpSpPr>
        <p:grpSp>
          <p:nvGrpSpPr>
            <p:cNvPr id="47" name="Google Shape;2059;p45">
              <a:extLst>
                <a:ext uri="{FF2B5EF4-FFF2-40B4-BE49-F238E27FC236}">
                  <a16:creationId xmlns:a16="http://schemas.microsoft.com/office/drawing/2014/main" id="{22073DC6-A567-1AD1-8180-E5A9C04DCD8F}"/>
                </a:ext>
              </a:extLst>
            </p:cNvPr>
            <p:cNvGrpSpPr/>
            <p:nvPr/>
          </p:nvGrpSpPr>
          <p:grpSpPr>
            <a:xfrm>
              <a:off x="885359" y="1398150"/>
              <a:ext cx="1654214" cy="3159521"/>
              <a:chOff x="885359" y="1398150"/>
              <a:chExt cx="1654214" cy="3159521"/>
            </a:xfrm>
          </p:grpSpPr>
          <p:grpSp>
            <p:nvGrpSpPr>
              <p:cNvPr id="124" name="Google Shape;2060;p45">
                <a:extLst>
                  <a:ext uri="{FF2B5EF4-FFF2-40B4-BE49-F238E27FC236}">
                    <a16:creationId xmlns:a16="http://schemas.microsoft.com/office/drawing/2014/main" id="{0EB300EC-0C41-9767-6C92-60909FD4444F}"/>
                  </a:ext>
                </a:extLst>
              </p:cNvPr>
              <p:cNvGrpSpPr/>
              <p:nvPr/>
            </p:nvGrpSpPr>
            <p:grpSpPr>
              <a:xfrm>
                <a:off x="885359" y="1398150"/>
                <a:ext cx="1654214" cy="3159521"/>
                <a:chOff x="885359" y="1398150"/>
                <a:chExt cx="1654214" cy="3159521"/>
              </a:xfrm>
            </p:grpSpPr>
            <p:sp>
              <p:nvSpPr>
                <p:cNvPr id="129" name="Google Shape;2061;p45">
                  <a:extLst>
                    <a:ext uri="{FF2B5EF4-FFF2-40B4-BE49-F238E27FC236}">
                      <a16:creationId xmlns:a16="http://schemas.microsoft.com/office/drawing/2014/main" id="{575F2A00-A6BF-94A7-C99B-379780F19389}"/>
                    </a:ext>
                  </a:extLst>
                </p:cNvPr>
                <p:cNvSpPr/>
                <p:nvPr/>
              </p:nvSpPr>
              <p:spPr>
                <a:xfrm>
                  <a:off x="885359" y="1677647"/>
                  <a:ext cx="794174" cy="551201"/>
                </a:xfrm>
                <a:custGeom>
                  <a:avLst/>
                  <a:gdLst/>
                  <a:ahLst/>
                  <a:cxnLst/>
                  <a:rect l="l" t="t" r="r" b="b"/>
                  <a:pathLst>
                    <a:path w="22647" h="13038" extrusionOk="0">
                      <a:moveTo>
                        <a:pt x="1" y="0"/>
                      </a:moveTo>
                      <a:lnTo>
                        <a:pt x="1" y="8787"/>
                      </a:lnTo>
                      <a:cubicBezTo>
                        <a:pt x="1" y="11132"/>
                        <a:pt x="2834" y="13037"/>
                        <a:pt x="6311" y="13037"/>
                      </a:cubicBezTo>
                      <a:lnTo>
                        <a:pt x="22646" y="13037"/>
                      </a:lnTo>
                      <a:lnTo>
                        <a:pt x="22646" y="4263"/>
                      </a:lnTo>
                      <a:lnTo>
                        <a:pt x="6311" y="4263"/>
                      </a:lnTo>
                      <a:cubicBezTo>
                        <a:pt x="2834" y="4263"/>
                        <a:pt x="1" y="2358"/>
                        <a:pt x="1" y="0"/>
                      </a:cubicBezTo>
                      <a:close/>
                    </a:path>
                  </a:pathLst>
                </a:custGeom>
                <a:solidFill>
                  <a:schemeClr val="bg1">
                    <a:lumMod val="6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Google Shape;2062;p45">
                  <a:extLst>
                    <a:ext uri="{FF2B5EF4-FFF2-40B4-BE49-F238E27FC236}">
                      <a16:creationId xmlns:a16="http://schemas.microsoft.com/office/drawing/2014/main" id="{4D4F22D3-E729-B22A-BC6B-5115C3FCBE6F}"/>
                    </a:ext>
                  </a:extLst>
                </p:cNvPr>
                <p:cNvSpPr/>
                <p:nvPr/>
              </p:nvSpPr>
              <p:spPr>
                <a:xfrm>
                  <a:off x="983500" y="1398150"/>
                  <a:ext cx="1377146" cy="3159521"/>
                </a:xfrm>
                <a:custGeom>
                  <a:avLst/>
                  <a:gdLst/>
                  <a:ahLst/>
                  <a:cxnLst/>
                  <a:rect l="l" t="t" r="r" b="b"/>
                  <a:pathLst>
                    <a:path w="37030" h="99442" extrusionOk="0">
                      <a:moveTo>
                        <a:pt x="1" y="1"/>
                      </a:moveTo>
                      <a:lnTo>
                        <a:pt x="1" y="99441"/>
                      </a:lnTo>
                      <a:lnTo>
                        <a:pt x="18515" y="90369"/>
                      </a:lnTo>
                      <a:lnTo>
                        <a:pt x="37029" y="99441"/>
                      </a:lnTo>
                      <a:lnTo>
                        <a:pt x="37029" y="1"/>
                      </a:lnTo>
                      <a:close/>
                    </a:path>
                  </a:pathLst>
                </a:custGeom>
                <a:solidFill>
                  <a:schemeClr val="accent3"/>
                </a:solidFill>
                <a:ln>
                  <a:solidFill>
                    <a:schemeClr val="accent1"/>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1" name="Google Shape;2063;p45">
                  <a:extLst>
                    <a:ext uri="{FF2B5EF4-FFF2-40B4-BE49-F238E27FC236}">
                      <a16:creationId xmlns:a16="http://schemas.microsoft.com/office/drawing/2014/main" id="{3772DF90-B448-12AE-FD9B-142CAF48586D}"/>
                    </a:ext>
                  </a:extLst>
                </p:cNvPr>
                <p:cNvSpPr/>
                <p:nvPr/>
              </p:nvSpPr>
              <p:spPr>
                <a:xfrm>
                  <a:off x="983500" y="1677645"/>
                  <a:ext cx="1377146" cy="281854"/>
                </a:xfrm>
                <a:custGeom>
                  <a:avLst/>
                  <a:gdLst/>
                  <a:ahLst/>
                  <a:cxnLst/>
                  <a:rect l="l" t="t" r="r" b="b"/>
                  <a:pathLst>
                    <a:path w="37030" h="8871" extrusionOk="0">
                      <a:moveTo>
                        <a:pt x="1251" y="0"/>
                      </a:moveTo>
                      <a:cubicBezTo>
                        <a:pt x="822" y="0"/>
                        <a:pt x="405" y="36"/>
                        <a:pt x="1" y="96"/>
                      </a:cubicBezTo>
                      <a:lnTo>
                        <a:pt x="1" y="8870"/>
                      </a:lnTo>
                      <a:cubicBezTo>
                        <a:pt x="405" y="8811"/>
                        <a:pt x="822" y="8787"/>
                        <a:pt x="1251" y="8787"/>
                      </a:cubicBezTo>
                      <a:lnTo>
                        <a:pt x="37029" y="8787"/>
                      </a:lnTo>
                      <a:lnTo>
                        <a:pt x="37029"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Google Shape;2064;p45">
                  <a:extLst>
                    <a:ext uri="{FF2B5EF4-FFF2-40B4-BE49-F238E27FC236}">
                      <a16:creationId xmlns:a16="http://schemas.microsoft.com/office/drawing/2014/main" id="{6E1922AB-766F-5425-842A-2CBC819E64F0}"/>
                    </a:ext>
                  </a:extLst>
                </p:cNvPr>
                <p:cNvSpPr/>
                <p:nvPr/>
              </p:nvSpPr>
              <p:spPr>
                <a:xfrm>
                  <a:off x="885361" y="1502951"/>
                  <a:ext cx="1654212" cy="551243"/>
                </a:xfrm>
                <a:custGeom>
                  <a:avLst/>
                  <a:gdLst/>
                  <a:ahLst/>
                  <a:cxnLst/>
                  <a:rect l="l" t="t" r="r" b="b"/>
                  <a:pathLst>
                    <a:path w="49364" h="13039" extrusionOk="0">
                      <a:moveTo>
                        <a:pt x="6311" y="1"/>
                      </a:moveTo>
                      <a:cubicBezTo>
                        <a:pt x="2834" y="1"/>
                        <a:pt x="1" y="1906"/>
                        <a:pt x="1" y="4251"/>
                      </a:cubicBezTo>
                      <a:lnTo>
                        <a:pt x="1" y="13038"/>
                      </a:lnTo>
                      <a:cubicBezTo>
                        <a:pt x="1" y="10681"/>
                        <a:pt x="2834" y="8776"/>
                        <a:pt x="6311" y="8776"/>
                      </a:cubicBezTo>
                      <a:lnTo>
                        <a:pt x="45280" y="8776"/>
                      </a:lnTo>
                      <a:lnTo>
                        <a:pt x="49364" y="4132"/>
                      </a:lnTo>
                      <a:lnTo>
                        <a:pt x="45280" y="1"/>
                      </a:lnTo>
                      <a:close/>
                    </a:path>
                  </a:pathLst>
                </a:custGeom>
                <a:solidFill>
                  <a:schemeClr val="bg1">
                    <a:lumMod val="8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3" name="Google Shape;2065;p45">
                  <a:extLst>
                    <a:ext uri="{FF2B5EF4-FFF2-40B4-BE49-F238E27FC236}">
                      <a16:creationId xmlns:a16="http://schemas.microsoft.com/office/drawing/2014/main" id="{692AE6AB-ACD2-7974-186F-190978F0230B}"/>
                    </a:ext>
                  </a:extLst>
                </p:cNvPr>
                <p:cNvSpPr/>
                <p:nvPr/>
              </p:nvSpPr>
              <p:spPr>
                <a:xfrm>
                  <a:off x="1186988" y="3860133"/>
                  <a:ext cx="985086" cy="24201"/>
                </a:xfrm>
                <a:custGeom>
                  <a:avLst/>
                  <a:gdLst/>
                  <a:ahLst/>
                  <a:cxnLst/>
                  <a:rect l="l" t="t" r="r" b="b"/>
                  <a:pathLst>
                    <a:path w="39435" h="786" extrusionOk="0">
                      <a:moveTo>
                        <a:pt x="1" y="0"/>
                      </a:moveTo>
                      <a:lnTo>
                        <a:pt x="1" y="786"/>
                      </a:lnTo>
                      <a:lnTo>
                        <a:pt x="39434" y="786"/>
                      </a:lnTo>
                      <a:lnTo>
                        <a:pt x="39434" y="0"/>
                      </a:lnTo>
                      <a:close/>
                    </a:path>
                  </a:pathLst>
                </a:custGeom>
                <a:solidFill>
                  <a:schemeClr val="accent2">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25" name="Google Shape;2066;p45">
                <a:extLst>
                  <a:ext uri="{FF2B5EF4-FFF2-40B4-BE49-F238E27FC236}">
                    <a16:creationId xmlns:a16="http://schemas.microsoft.com/office/drawing/2014/main" id="{AF8EA5DA-AA3B-2A98-F2F5-2F5539EE1CAB}"/>
                  </a:ext>
                </a:extLst>
              </p:cNvPr>
              <p:cNvGrpSpPr/>
              <p:nvPr/>
            </p:nvGrpSpPr>
            <p:grpSpPr>
              <a:xfrm>
                <a:off x="1091577" y="1843021"/>
                <a:ext cx="1157505" cy="2226283"/>
                <a:chOff x="1091577" y="1843021"/>
                <a:chExt cx="1157505" cy="2226283"/>
              </a:xfrm>
            </p:grpSpPr>
            <p:sp>
              <p:nvSpPr>
                <p:cNvPr id="127" name="Google Shape;2067;p45">
                  <a:extLst>
                    <a:ext uri="{FF2B5EF4-FFF2-40B4-BE49-F238E27FC236}">
                      <a16:creationId xmlns:a16="http://schemas.microsoft.com/office/drawing/2014/main" id="{F96DEE14-39A7-D445-CB36-9F24B29F0403}"/>
                    </a:ext>
                  </a:extLst>
                </p:cNvPr>
                <p:cNvSpPr txBox="1"/>
                <p:nvPr/>
              </p:nvSpPr>
              <p:spPr>
                <a:xfrm>
                  <a:off x="1109982" y="3885404"/>
                  <a:ext cx="1139100" cy="183900"/>
                </a:xfrm>
                <a:prstGeom prst="rect">
                  <a:avLst/>
                </a:prstGeom>
                <a:noFill/>
                <a:ln>
                  <a:noFill/>
                </a:ln>
              </p:spPr>
              <p:txBody>
                <a:bodyPr spcFirstLastPara="1" wrap="square" lIns="0" tIns="91425" rIns="0"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eorgia" panose="02040502050405020303" pitchFamily="18" charset="0"/>
                      <a:ea typeface="Fira Sans"/>
                      <a:cs typeface="Fira Sans"/>
                      <a:sym typeface="Fira Sans"/>
                    </a:rPr>
                    <a:t>Alliance</a:t>
                  </a:r>
                  <a:endParaRPr kumimoji="0"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eorgia" panose="02040502050405020303" pitchFamily="18" charset="0"/>
                    <a:ea typeface="Fira Sans"/>
                    <a:cs typeface="Fira Sans"/>
                    <a:sym typeface="Fira Sans"/>
                  </a:endParaRPr>
                </a:p>
              </p:txBody>
            </p:sp>
            <p:sp>
              <p:nvSpPr>
                <p:cNvPr id="128" name="Google Shape;2068;p45">
                  <a:extLst>
                    <a:ext uri="{FF2B5EF4-FFF2-40B4-BE49-F238E27FC236}">
                      <a16:creationId xmlns:a16="http://schemas.microsoft.com/office/drawing/2014/main" id="{DD2C192B-7CB8-BE80-9326-0B9723E71835}"/>
                    </a:ext>
                  </a:extLst>
                </p:cNvPr>
                <p:cNvSpPr txBox="1"/>
                <p:nvPr/>
              </p:nvSpPr>
              <p:spPr>
                <a:xfrm>
                  <a:off x="1091577" y="1843021"/>
                  <a:ext cx="1139100" cy="597000"/>
                </a:xfrm>
                <a:prstGeom prst="rect">
                  <a:avLst/>
                </a:prstGeom>
                <a:noFill/>
                <a:ln>
                  <a:noFill/>
                </a:ln>
              </p:spPr>
              <p:txBody>
                <a:bodyPr spcFirstLastPara="1" wrap="square" lIns="0" tIns="91425" rIns="0" bIns="91425" anchor="ctr" anchorCtr="0">
                  <a:noAutofit/>
                </a:bodyPr>
                <a:lstStyle/>
                <a:p>
                  <a:pPr algn="just" eaLnBrk="0" fontAlgn="base" hangingPunct="0">
                    <a:lnSpc>
                      <a:spcPct val="150000"/>
                    </a:lnSpc>
                    <a:spcBef>
                      <a:spcPct val="0"/>
                    </a:spcBef>
                    <a:spcAft>
                      <a:spcPct val="0"/>
                    </a:spcAft>
                    <a:defRPr/>
                  </a:pPr>
                  <a:endParaRPr lang="en-US"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US"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US" sz="1200" dirty="0">
                    <a:solidFill>
                      <a:schemeClr val="bg1"/>
                    </a:solidFill>
                    <a:latin typeface="Montserrat" panose="00000500000000000000" pitchFamily="2" charset="0"/>
                  </a:endParaRP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Firms come together for mutual benefits.</a:t>
                  </a: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Individual firms take up professional work on their own.</a:t>
                  </a:r>
                </a:p>
              </p:txBody>
            </p:sp>
          </p:grpSp>
          <p:sp>
            <p:nvSpPr>
              <p:cNvPr id="126" name="Google Shape;2069;p45">
                <a:extLst>
                  <a:ext uri="{FF2B5EF4-FFF2-40B4-BE49-F238E27FC236}">
                    <a16:creationId xmlns:a16="http://schemas.microsoft.com/office/drawing/2014/main" id="{ED8C70A6-3E7A-AFBA-BC46-5513A9403F7E}"/>
                  </a:ext>
                </a:extLst>
              </p:cNvPr>
              <p:cNvSpPr txBox="1"/>
              <p:nvPr/>
            </p:nvSpPr>
            <p:spPr>
              <a:xfrm>
                <a:off x="1327922" y="1458425"/>
                <a:ext cx="646200" cy="4533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 sz="2000" b="1" i="0" u="none" strike="noStrike" kern="1200" cap="none" spc="0" normalizeH="0" baseline="0" noProof="0" dirty="0">
                    <a:ln>
                      <a:noFill/>
                    </a:ln>
                    <a:solidFill>
                      <a:prstClr val="black"/>
                    </a:solidFill>
                    <a:effectLst/>
                    <a:uLnTx/>
                    <a:uFillTx/>
                    <a:latin typeface="Georgia Pro Cond" panose="02040506050405020303" pitchFamily="18" charset="0"/>
                    <a:ea typeface="Fira Sans"/>
                    <a:cs typeface="Fira Sans"/>
                    <a:sym typeface="Fira Sans"/>
                  </a:rPr>
                  <a:t>A</a:t>
                </a:r>
              </a:p>
            </p:txBody>
          </p:sp>
        </p:grpSp>
        <p:grpSp>
          <p:nvGrpSpPr>
            <p:cNvPr id="48" name="Google Shape;2070;p45">
              <a:extLst>
                <a:ext uri="{FF2B5EF4-FFF2-40B4-BE49-F238E27FC236}">
                  <a16:creationId xmlns:a16="http://schemas.microsoft.com/office/drawing/2014/main" id="{DEB9D0CB-CE1E-7C17-413F-E4E552132D72}"/>
                </a:ext>
              </a:extLst>
            </p:cNvPr>
            <p:cNvGrpSpPr/>
            <p:nvPr/>
          </p:nvGrpSpPr>
          <p:grpSpPr>
            <a:xfrm>
              <a:off x="2791359" y="1398150"/>
              <a:ext cx="1654214" cy="3159521"/>
              <a:chOff x="2791359" y="1398150"/>
              <a:chExt cx="1654214" cy="3159521"/>
            </a:xfrm>
          </p:grpSpPr>
          <p:grpSp>
            <p:nvGrpSpPr>
              <p:cNvPr id="114" name="Google Shape;2071;p45">
                <a:extLst>
                  <a:ext uri="{FF2B5EF4-FFF2-40B4-BE49-F238E27FC236}">
                    <a16:creationId xmlns:a16="http://schemas.microsoft.com/office/drawing/2014/main" id="{6BAD9FD0-B80E-605A-B7FE-E1DD0D1377A1}"/>
                  </a:ext>
                </a:extLst>
              </p:cNvPr>
              <p:cNvGrpSpPr/>
              <p:nvPr/>
            </p:nvGrpSpPr>
            <p:grpSpPr>
              <a:xfrm>
                <a:off x="2791359" y="1398150"/>
                <a:ext cx="1654214" cy="3159521"/>
                <a:chOff x="2791359" y="1398150"/>
                <a:chExt cx="1654214" cy="3159521"/>
              </a:xfrm>
            </p:grpSpPr>
            <p:sp>
              <p:nvSpPr>
                <p:cNvPr id="119" name="Google Shape;2072;p45">
                  <a:extLst>
                    <a:ext uri="{FF2B5EF4-FFF2-40B4-BE49-F238E27FC236}">
                      <a16:creationId xmlns:a16="http://schemas.microsoft.com/office/drawing/2014/main" id="{5BE216EF-3065-A49F-DF11-56F81A7010C9}"/>
                    </a:ext>
                  </a:extLst>
                </p:cNvPr>
                <p:cNvSpPr/>
                <p:nvPr/>
              </p:nvSpPr>
              <p:spPr>
                <a:xfrm>
                  <a:off x="2791359" y="1677647"/>
                  <a:ext cx="794174" cy="551201"/>
                </a:xfrm>
                <a:custGeom>
                  <a:avLst/>
                  <a:gdLst/>
                  <a:ahLst/>
                  <a:cxnLst/>
                  <a:rect l="l" t="t" r="r" b="b"/>
                  <a:pathLst>
                    <a:path w="22647" h="13038" extrusionOk="0">
                      <a:moveTo>
                        <a:pt x="1" y="0"/>
                      </a:moveTo>
                      <a:lnTo>
                        <a:pt x="1" y="8787"/>
                      </a:lnTo>
                      <a:cubicBezTo>
                        <a:pt x="1" y="11132"/>
                        <a:pt x="2834" y="13037"/>
                        <a:pt x="6311" y="13037"/>
                      </a:cubicBezTo>
                      <a:lnTo>
                        <a:pt x="22646" y="13037"/>
                      </a:lnTo>
                      <a:lnTo>
                        <a:pt x="22646" y="4263"/>
                      </a:lnTo>
                      <a:lnTo>
                        <a:pt x="6311" y="4263"/>
                      </a:lnTo>
                      <a:cubicBezTo>
                        <a:pt x="2834" y="4263"/>
                        <a:pt x="1" y="2358"/>
                        <a:pt x="1" y="0"/>
                      </a:cubicBezTo>
                      <a:close/>
                    </a:path>
                  </a:pathLst>
                </a:custGeom>
                <a:solidFill>
                  <a:schemeClr val="bg1">
                    <a:lumMod val="6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Google Shape;2073;p45">
                  <a:extLst>
                    <a:ext uri="{FF2B5EF4-FFF2-40B4-BE49-F238E27FC236}">
                      <a16:creationId xmlns:a16="http://schemas.microsoft.com/office/drawing/2014/main" id="{E42EED89-04E5-BDA1-44D7-AF0AE1F7C99F}"/>
                    </a:ext>
                  </a:extLst>
                </p:cNvPr>
                <p:cNvSpPr/>
                <p:nvPr/>
              </p:nvSpPr>
              <p:spPr>
                <a:xfrm>
                  <a:off x="2890275" y="1398150"/>
                  <a:ext cx="1377112" cy="3159521"/>
                </a:xfrm>
                <a:custGeom>
                  <a:avLst/>
                  <a:gdLst/>
                  <a:ahLst/>
                  <a:cxnLst/>
                  <a:rect l="l" t="t" r="r" b="b"/>
                  <a:pathLst>
                    <a:path w="37030" h="99442" extrusionOk="0">
                      <a:moveTo>
                        <a:pt x="1" y="1"/>
                      </a:moveTo>
                      <a:lnTo>
                        <a:pt x="1" y="99441"/>
                      </a:lnTo>
                      <a:lnTo>
                        <a:pt x="18515" y="90369"/>
                      </a:lnTo>
                      <a:lnTo>
                        <a:pt x="37029" y="99441"/>
                      </a:lnTo>
                      <a:lnTo>
                        <a:pt x="37029" y="1"/>
                      </a:lnTo>
                      <a:close/>
                    </a:path>
                  </a:pathLst>
                </a:custGeom>
                <a:solidFill>
                  <a:schemeClr val="bg2">
                    <a:lumMod val="7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Google Shape;2075;p45">
                  <a:extLst>
                    <a:ext uri="{FF2B5EF4-FFF2-40B4-BE49-F238E27FC236}">
                      <a16:creationId xmlns:a16="http://schemas.microsoft.com/office/drawing/2014/main" id="{A6073E06-972E-9F86-AB93-2F889D096BF9}"/>
                    </a:ext>
                  </a:extLst>
                </p:cNvPr>
                <p:cNvSpPr/>
                <p:nvPr/>
              </p:nvSpPr>
              <p:spPr>
                <a:xfrm>
                  <a:off x="2791361" y="1502951"/>
                  <a:ext cx="1654212" cy="551243"/>
                </a:xfrm>
                <a:custGeom>
                  <a:avLst/>
                  <a:gdLst/>
                  <a:ahLst/>
                  <a:cxnLst/>
                  <a:rect l="l" t="t" r="r" b="b"/>
                  <a:pathLst>
                    <a:path w="49364" h="13039" extrusionOk="0">
                      <a:moveTo>
                        <a:pt x="6311" y="1"/>
                      </a:moveTo>
                      <a:cubicBezTo>
                        <a:pt x="2834" y="1"/>
                        <a:pt x="1" y="1906"/>
                        <a:pt x="1" y="4251"/>
                      </a:cubicBezTo>
                      <a:lnTo>
                        <a:pt x="1" y="13038"/>
                      </a:lnTo>
                      <a:cubicBezTo>
                        <a:pt x="1" y="10681"/>
                        <a:pt x="2834" y="8776"/>
                        <a:pt x="6311" y="8776"/>
                      </a:cubicBezTo>
                      <a:lnTo>
                        <a:pt x="45280" y="8776"/>
                      </a:lnTo>
                      <a:lnTo>
                        <a:pt x="49364" y="4132"/>
                      </a:lnTo>
                      <a:lnTo>
                        <a:pt x="45280" y="1"/>
                      </a:lnTo>
                      <a:close/>
                    </a:path>
                  </a:pathLst>
                </a:custGeom>
                <a:solidFill>
                  <a:schemeClr val="bg1">
                    <a:lumMod val="8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Google Shape;2076;p45">
                  <a:extLst>
                    <a:ext uri="{FF2B5EF4-FFF2-40B4-BE49-F238E27FC236}">
                      <a16:creationId xmlns:a16="http://schemas.microsoft.com/office/drawing/2014/main" id="{DCD6FF6D-E38F-294D-0377-499F7AADB46D}"/>
                    </a:ext>
                  </a:extLst>
                </p:cNvPr>
                <p:cNvSpPr/>
                <p:nvPr/>
              </p:nvSpPr>
              <p:spPr>
                <a:xfrm>
                  <a:off x="3054589" y="3872234"/>
                  <a:ext cx="985086" cy="24201"/>
                </a:xfrm>
                <a:custGeom>
                  <a:avLst/>
                  <a:gdLst/>
                  <a:ahLst/>
                  <a:cxnLst/>
                  <a:rect l="l" t="t" r="r" b="b"/>
                  <a:pathLst>
                    <a:path w="39435" h="786" extrusionOk="0">
                      <a:moveTo>
                        <a:pt x="1" y="0"/>
                      </a:moveTo>
                      <a:lnTo>
                        <a:pt x="1" y="786"/>
                      </a:lnTo>
                      <a:lnTo>
                        <a:pt x="39434" y="786"/>
                      </a:lnTo>
                      <a:lnTo>
                        <a:pt x="39434" y="0"/>
                      </a:lnTo>
                      <a:close/>
                    </a:path>
                  </a:pathLst>
                </a:custGeom>
                <a:solidFill>
                  <a:schemeClr val="accent3">
                    <a:lumMod val="7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15" name="Google Shape;2077;p45">
                <a:extLst>
                  <a:ext uri="{FF2B5EF4-FFF2-40B4-BE49-F238E27FC236}">
                    <a16:creationId xmlns:a16="http://schemas.microsoft.com/office/drawing/2014/main" id="{4AE6105C-4029-EE87-2D3D-11A396CD12DD}"/>
                  </a:ext>
                </a:extLst>
              </p:cNvPr>
              <p:cNvGrpSpPr/>
              <p:nvPr/>
            </p:nvGrpSpPr>
            <p:grpSpPr>
              <a:xfrm>
                <a:off x="2890275" y="2614383"/>
                <a:ext cx="1299403" cy="1454921"/>
                <a:chOff x="2890275" y="2614383"/>
                <a:chExt cx="1299403" cy="1454921"/>
              </a:xfrm>
            </p:grpSpPr>
            <p:sp>
              <p:nvSpPr>
                <p:cNvPr id="117" name="Google Shape;2078;p45">
                  <a:extLst>
                    <a:ext uri="{FF2B5EF4-FFF2-40B4-BE49-F238E27FC236}">
                      <a16:creationId xmlns:a16="http://schemas.microsoft.com/office/drawing/2014/main" id="{1DD1F80D-FD4C-5109-ECF1-0E2B3F4505AF}"/>
                    </a:ext>
                  </a:extLst>
                </p:cNvPr>
                <p:cNvSpPr txBox="1"/>
                <p:nvPr/>
              </p:nvSpPr>
              <p:spPr>
                <a:xfrm>
                  <a:off x="3002297" y="3885404"/>
                  <a:ext cx="1139100" cy="183900"/>
                </a:xfrm>
                <a:prstGeom prst="rect">
                  <a:avLst/>
                </a:prstGeom>
                <a:noFill/>
                <a:ln>
                  <a:noFill/>
                </a:ln>
              </p:spPr>
              <p:txBody>
                <a:bodyPr spcFirstLastPara="1" wrap="square" lIns="0" tIns="91425" rIns="0"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white"/>
                      </a:solidFill>
                      <a:effectLst>
                        <a:outerShdw blurRad="38100" dist="38100" dir="2700000" algn="tl">
                          <a:srgbClr val="000000">
                            <a:alpha val="43137"/>
                          </a:srgbClr>
                        </a:outerShdw>
                      </a:effectLst>
                      <a:latin typeface="Georgia" panose="02040502050405020303" pitchFamily="18" charset="0"/>
                      <a:ea typeface="Fira Sans"/>
                      <a:cs typeface="Fira Sans"/>
                      <a:sym typeface="Fira Sans"/>
                    </a:rPr>
                    <a:t>Network</a:t>
                  </a:r>
                  <a:endParaRPr kumimoji="0"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eorgia" panose="02040502050405020303" pitchFamily="18" charset="0"/>
                    <a:ea typeface="Fira Sans"/>
                    <a:cs typeface="Fira Sans"/>
                    <a:sym typeface="Fira Sans"/>
                  </a:endParaRPr>
                </a:p>
              </p:txBody>
            </p:sp>
            <p:sp>
              <p:nvSpPr>
                <p:cNvPr id="118" name="Google Shape;2079;p45">
                  <a:extLst>
                    <a:ext uri="{FF2B5EF4-FFF2-40B4-BE49-F238E27FC236}">
                      <a16:creationId xmlns:a16="http://schemas.microsoft.com/office/drawing/2014/main" id="{726E7FFC-ABEF-DFAC-D8E3-06385A48CECB}"/>
                    </a:ext>
                  </a:extLst>
                </p:cNvPr>
                <p:cNvSpPr txBox="1"/>
                <p:nvPr/>
              </p:nvSpPr>
              <p:spPr>
                <a:xfrm>
                  <a:off x="2890275" y="2614383"/>
                  <a:ext cx="1299403" cy="323607"/>
                </a:xfrm>
                <a:prstGeom prst="rect">
                  <a:avLst/>
                </a:prstGeom>
                <a:noFill/>
                <a:ln>
                  <a:noFill/>
                </a:ln>
              </p:spPr>
              <p:txBody>
                <a:bodyPr spcFirstLastPara="1" wrap="square" lIns="0" tIns="91425" rIns="0" bIns="91425" anchor="ctr" anchorCtr="0">
                  <a:noAutofit/>
                </a:bodyPr>
                <a:lstStyle/>
                <a:p>
                  <a:pPr algn="just" eaLnBrk="0" fontAlgn="base" hangingPunct="0">
                    <a:lnSpc>
                      <a:spcPct val="150000"/>
                    </a:lnSpc>
                    <a:spcBef>
                      <a:spcPct val="0"/>
                    </a:spcBef>
                    <a:spcAft>
                      <a:spcPct val="0"/>
                    </a:spcAft>
                    <a:defRPr/>
                  </a:pPr>
                  <a:endParaRPr lang="en-IN" sz="1200" dirty="0">
                    <a:latin typeface="Montserrat" panose="00000500000000000000" pitchFamily="2" charset="0"/>
                  </a:endParaRPr>
                </a:p>
                <a:p>
                  <a:pPr algn="just" eaLnBrk="0" fontAlgn="base" hangingPunct="0">
                    <a:lnSpc>
                      <a:spcPct val="150000"/>
                    </a:lnSpc>
                    <a:spcBef>
                      <a:spcPct val="0"/>
                    </a:spcBef>
                    <a:spcAft>
                      <a:spcPct val="0"/>
                    </a:spcAft>
                    <a:defRPr/>
                  </a:pPr>
                  <a:endParaRPr lang="en-IN" sz="1200" dirty="0">
                    <a:latin typeface="Montserrat" panose="00000500000000000000" pitchFamily="2" charset="0"/>
                  </a:endParaRP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Firms come together for mutual benefits by pooling resources, showcase their combined strength, and have uniform policies, technology and collaterals, and showcase themselves as one big unit.</a:t>
                  </a: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Individual firms take up professional work on their own and a partner of said firm can sign the reports.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Georgia Pro Light" panose="02040302050405020303" pitchFamily="18" charset="0"/>
                    <a:ea typeface="+mn-ea"/>
                    <a:cs typeface="+mn-cs"/>
                  </a:endParaRPr>
                </a:p>
              </p:txBody>
            </p:sp>
          </p:grpSp>
          <p:sp>
            <p:nvSpPr>
              <p:cNvPr id="116" name="Google Shape;2080;p45">
                <a:extLst>
                  <a:ext uri="{FF2B5EF4-FFF2-40B4-BE49-F238E27FC236}">
                    <a16:creationId xmlns:a16="http://schemas.microsoft.com/office/drawing/2014/main" id="{26644257-DA1D-1B02-EDE9-18F8CAA4798C}"/>
                  </a:ext>
                </a:extLst>
              </p:cNvPr>
              <p:cNvSpPr txBox="1"/>
              <p:nvPr/>
            </p:nvSpPr>
            <p:spPr>
              <a:xfrm>
                <a:off x="3248747" y="1458425"/>
                <a:ext cx="646200" cy="4533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sz="2000" b="1" dirty="0">
                    <a:solidFill>
                      <a:prstClr val="black"/>
                    </a:solidFill>
                    <a:latin typeface="Georgia Pro Cond" panose="02040506050405020303" pitchFamily="18" charset="0"/>
                    <a:ea typeface="Fira Sans"/>
                    <a:cs typeface="Fira Sans"/>
                    <a:sym typeface="Fira Sans"/>
                  </a:rPr>
                  <a:t>B1</a:t>
                </a:r>
                <a:endParaRPr kumimoji="0" sz="2000" b="1" i="0" u="none" strike="noStrike" kern="1200" cap="none" spc="0" normalizeH="0" baseline="0" noProof="0" dirty="0">
                  <a:ln>
                    <a:noFill/>
                  </a:ln>
                  <a:solidFill>
                    <a:prstClr val="black"/>
                  </a:solidFill>
                  <a:effectLst/>
                  <a:uLnTx/>
                  <a:uFillTx/>
                  <a:latin typeface="Georgia Pro Cond" panose="02040506050405020303" pitchFamily="18" charset="0"/>
                  <a:ea typeface="Fira Sans"/>
                  <a:cs typeface="Fira Sans"/>
                  <a:sym typeface="Fira Sans"/>
                </a:endParaRPr>
              </a:p>
            </p:txBody>
          </p:sp>
        </p:grpSp>
        <p:grpSp>
          <p:nvGrpSpPr>
            <p:cNvPr id="91" name="Google Shape;2081;p45">
              <a:extLst>
                <a:ext uri="{FF2B5EF4-FFF2-40B4-BE49-F238E27FC236}">
                  <a16:creationId xmlns:a16="http://schemas.microsoft.com/office/drawing/2014/main" id="{24CBCA73-EF2E-0343-91D9-BEA23A649697}"/>
                </a:ext>
              </a:extLst>
            </p:cNvPr>
            <p:cNvGrpSpPr/>
            <p:nvPr/>
          </p:nvGrpSpPr>
          <p:grpSpPr>
            <a:xfrm>
              <a:off x="4697347" y="1398150"/>
              <a:ext cx="1654272" cy="3159521"/>
              <a:chOff x="4697347" y="1398150"/>
              <a:chExt cx="1654272" cy="3159521"/>
            </a:xfrm>
          </p:grpSpPr>
          <p:grpSp>
            <p:nvGrpSpPr>
              <p:cNvPr id="103" name="Google Shape;2082;p45">
                <a:extLst>
                  <a:ext uri="{FF2B5EF4-FFF2-40B4-BE49-F238E27FC236}">
                    <a16:creationId xmlns:a16="http://schemas.microsoft.com/office/drawing/2014/main" id="{73B073C0-F8C7-1FBE-3C98-3134B5C60392}"/>
                  </a:ext>
                </a:extLst>
              </p:cNvPr>
              <p:cNvGrpSpPr/>
              <p:nvPr/>
            </p:nvGrpSpPr>
            <p:grpSpPr>
              <a:xfrm>
                <a:off x="4697347" y="1398150"/>
                <a:ext cx="1654272" cy="3159521"/>
                <a:chOff x="4697347" y="1398150"/>
                <a:chExt cx="1654272" cy="3159521"/>
              </a:xfrm>
            </p:grpSpPr>
            <p:sp>
              <p:nvSpPr>
                <p:cNvPr id="108" name="Google Shape;2083;p45">
                  <a:extLst>
                    <a:ext uri="{FF2B5EF4-FFF2-40B4-BE49-F238E27FC236}">
                      <a16:creationId xmlns:a16="http://schemas.microsoft.com/office/drawing/2014/main" id="{B3044EB0-A255-A782-B01B-12D57BFE415D}"/>
                    </a:ext>
                  </a:extLst>
                </p:cNvPr>
                <p:cNvSpPr/>
                <p:nvPr/>
              </p:nvSpPr>
              <p:spPr>
                <a:xfrm>
                  <a:off x="4697347" y="1677647"/>
                  <a:ext cx="794174" cy="551201"/>
                </a:xfrm>
                <a:custGeom>
                  <a:avLst/>
                  <a:gdLst/>
                  <a:ahLst/>
                  <a:cxnLst/>
                  <a:rect l="l" t="t" r="r" b="b"/>
                  <a:pathLst>
                    <a:path w="22647" h="13038" extrusionOk="0">
                      <a:moveTo>
                        <a:pt x="1" y="0"/>
                      </a:moveTo>
                      <a:lnTo>
                        <a:pt x="1" y="8787"/>
                      </a:lnTo>
                      <a:cubicBezTo>
                        <a:pt x="1" y="11132"/>
                        <a:pt x="2834" y="13037"/>
                        <a:pt x="6311" y="13037"/>
                      </a:cubicBezTo>
                      <a:lnTo>
                        <a:pt x="22646" y="13037"/>
                      </a:lnTo>
                      <a:lnTo>
                        <a:pt x="22646" y="4263"/>
                      </a:lnTo>
                      <a:lnTo>
                        <a:pt x="6311" y="4263"/>
                      </a:lnTo>
                      <a:cubicBezTo>
                        <a:pt x="2834" y="4263"/>
                        <a:pt x="1" y="2358"/>
                        <a:pt x="1" y="0"/>
                      </a:cubicBezTo>
                      <a:close/>
                    </a:path>
                  </a:pathLst>
                </a:custGeom>
                <a:solidFill>
                  <a:schemeClr val="bg1">
                    <a:lumMod val="6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Google Shape;2084;p45">
                  <a:extLst>
                    <a:ext uri="{FF2B5EF4-FFF2-40B4-BE49-F238E27FC236}">
                      <a16:creationId xmlns:a16="http://schemas.microsoft.com/office/drawing/2014/main" id="{0B42E1E2-9543-3805-6381-1C243B5DD9A2}"/>
                    </a:ext>
                  </a:extLst>
                </p:cNvPr>
                <p:cNvSpPr/>
                <p:nvPr/>
              </p:nvSpPr>
              <p:spPr>
                <a:xfrm>
                  <a:off x="4797049" y="1398150"/>
                  <a:ext cx="1377075" cy="3159521"/>
                </a:xfrm>
                <a:custGeom>
                  <a:avLst/>
                  <a:gdLst/>
                  <a:ahLst/>
                  <a:cxnLst/>
                  <a:rect l="l" t="t" r="r" b="b"/>
                  <a:pathLst>
                    <a:path w="37029" h="99442" extrusionOk="0">
                      <a:moveTo>
                        <a:pt x="1" y="1"/>
                      </a:moveTo>
                      <a:lnTo>
                        <a:pt x="1" y="99441"/>
                      </a:lnTo>
                      <a:lnTo>
                        <a:pt x="18503" y="90369"/>
                      </a:lnTo>
                      <a:lnTo>
                        <a:pt x="37029" y="99441"/>
                      </a:lnTo>
                      <a:lnTo>
                        <a:pt x="37029" y="1"/>
                      </a:lnTo>
                      <a:close/>
                    </a:path>
                  </a:pathLst>
                </a:custGeom>
                <a:solidFill>
                  <a:schemeClr val="accent4">
                    <a:lumMod val="7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2" name="Google Shape;2086;p45">
                  <a:extLst>
                    <a:ext uri="{FF2B5EF4-FFF2-40B4-BE49-F238E27FC236}">
                      <a16:creationId xmlns:a16="http://schemas.microsoft.com/office/drawing/2014/main" id="{A9E9D16A-A98C-A766-6BE0-32FF48812E4A}"/>
                    </a:ext>
                  </a:extLst>
                </p:cNvPr>
                <p:cNvSpPr/>
                <p:nvPr/>
              </p:nvSpPr>
              <p:spPr>
                <a:xfrm>
                  <a:off x="4697351" y="1502951"/>
                  <a:ext cx="1654268" cy="551243"/>
                </a:xfrm>
                <a:custGeom>
                  <a:avLst/>
                  <a:gdLst/>
                  <a:ahLst/>
                  <a:cxnLst/>
                  <a:rect l="l" t="t" r="r" b="b"/>
                  <a:pathLst>
                    <a:path w="49376" h="13039" extrusionOk="0">
                      <a:moveTo>
                        <a:pt x="6311" y="1"/>
                      </a:moveTo>
                      <a:cubicBezTo>
                        <a:pt x="2834" y="1"/>
                        <a:pt x="1" y="1906"/>
                        <a:pt x="1" y="4251"/>
                      </a:cubicBezTo>
                      <a:lnTo>
                        <a:pt x="1" y="13038"/>
                      </a:lnTo>
                      <a:cubicBezTo>
                        <a:pt x="1" y="10681"/>
                        <a:pt x="2834" y="8776"/>
                        <a:pt x="6311" y="8776"/>
                      </a:cubicBezTo>
                      <a:lnTo>
                        <a:pt x="45280" y="8776"/>
                      </a:lnTo>
                      <a:lnTo>
                        <a:pt x="49376" y="4132"/>
                      </a:lnTo>
                      <a:lnTo>
                        <a:pt x="45280" y="1"/>
                      </a:lnTo>
                      <a:close/>
                    </a:path>
                  </a:pathLst>
                </a:custGeom>
                <a:solidFill>
                  <a:schemeClr val="bg1">
                    <a:lumMod val="8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Google Shape;2087;p45">
                  <a:extLst>
                    <a:ext uri="{FF2B5EF4-FFF2-40B4-BE49-F238E27FC236}">
                      <a16:creationId xmlns:a16="http://schemas.microsoft.com/office/drawing/2014/main" id="{8BF91E75-04F9-2314-C278-C63B41A7C901}"/>
                    </a:ext>
                  </a:extLst>
                </p:cNvPr>
                <p:cNvSpPr/>
                <p:nvPr/>
              </p:nvSpPr>
              <p:spPr>
                <a:xfrm>
                  <a:off x="5031954" y="3865688"/>
                  <a:ext cx="985061" cy="24201"/>
                </a:xfrm>
                <a:custGeom>
                  <a:avLst/>
                  <a:gdLst/>
                  <a:ahLst/>
                  <a:cxnLst/>
                  <a:rect l="l" t="t" r="r" b="b"/>
                  <a:pathLst>
                    <a:path w="39434" h="786" extrusionOk="0">
                      <a:moveTo>
                        <a:pt x="0" y="0"/>
                      </a:moveTo>
                      <a:lnTo>
                        <a:pt x="0" y="786"/>
                      </a:lnTo>
                      <a:lnTo>
                        <a:pt x="39434" y="786"/>
                      </a:lnTo>
                      <a:lnTo>
                        <a:pt x="39434" y="0"/>
                      </a:lnTo>
                      <a:close/>
                    </a:path>
                  </a:pathLst>
                </a:custGeom>
                <a:solidFill>
                  <a:schemeClr val="accent2">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4" name="Google Shape;2088;p45">
                <a:extLst>
                  <a:ext uri="{FF2B5EF4-FFF2-40B4-BE49-F238E27FC236}">
                    <a16:creationId xmlns:a16="http://schemas.microsoft.com/office/drawing/2014/main" id="{F7BBEDBB-8D4F-F076-2934-8A7ED6D82ADE}"/>
                  </a:ext>
                </a:extLst>
              </p:cNvPr>
              <p:cNvGrpSpPr/>
              <p:nvPr/>
            </p:nvGrpSpPr>
            <p:grpSpPr>
              <a:xfrm>
                <a:off x="4797016" y="2267964"/>
                <a:ext cx="1297498" cy="1812370"/>
                <a:chOff x="4797016" y="2267964"/>
                <a:chExt cx="1297498" cy="1812370"/>
              </a:xfrm>
            </p:grpSpPr>
            <p:sp>
              <p:nvSpPr>
                <p:cNvPr id="106" name="Google Shape;2089;p45">
                  <a:extLst>
                    <a:ext uri="{FF2B5EF4-FFF2-40B4-BE49-F238E27FC236}">
                      <a16:creationId xmlns:a16="http://schemas.microsoft.com/office/drawing/2014/main" id="{77486104-958A-F78C-78E2-C144ED4D1D72}"/>
                    </a:ext>
                  </a:extLst>
                </p:cNvPr>
                <p:cNvSpPr txBox="1"/>
                <p:nvPr/>
              </p:nvSpPr>
              <p:spPr>
                <a:xfrm>
                  <a:off x="4908154" y="3896434"/>
                  <a:ext cx="1139100" cy="183900"/>
                </a:xfrm>
                <a:prstGeom prst="rect">
                  <a:avLst/>
                </a:prstGeom>
                <a:noFill/>
                <a:ln>
                  <a:noFill/>
                </a:ln>
              </p:spPr>
              <p:txBody>
                <a:bodyPr spcFirstLastPara="1" wrap="square" lIns="0" tIns="91425" rIns="0"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white"/>
                      </a:solidFill>
                      <a:effectLst>
                        <a:outerShdw blurRad="38100" dist="38100" dir="2700000" algn="tl">
                          <a:srgbClr val="000000">
                            <a:alpha val="43137"/>
                          </a:srgbClr>
                        </a:outerShdw>
                      </a:effectLst>
                      <a:latin typeface="Georgia" panose="02040502050405020303" pitchFamily="18" charset="0"/>
                      <a:ea typeface="Fira Sans"/>
                      <a:cs typeface="Fira Sans"/>
                      <a:sym typeface="Fira Sans"/>
                    </a:rPr>
                    <a:t>Lead Firm</a:t>
                  </a:r>
                  <a:endParaRPr kumimoji="0"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eorgia" panose="02040502050405020303" pitchFamily="18" charset="0"/>
                    <a:ea typeface="Fira Sans"/>
                    <a:cs typeface="Fira Sans"/>
                    <a:sym typeface="Fira Sans"/>
                  </a:endParaRPr>
                </a:p>
              </p:txBody>
            </p:sp>
            <p:sp>
              <p:nvSpPr>
                <p:cNvPr id="107" name="Google Shape;2090;p45">
                  <a:extLst>
                    <a:ext uri="{FF2B5EF4-FFF2-40B4-BE49-F238E27FC236}">
                      <a16:creationId xmlns:a16="http://schemas.microsoft.com/office/drawing/2014/main" id="{AA12BC74-7906-ACB3-A75C-6EEB3347C262}"/>
                    </a:ext>
                  </a:extLst>
                </p:cNvPr>
                <p:cNvSpPr txBox="1"/>
                <p:nvPr/>
              </p:nvSpPr>
              <p:spPr>
                <a:xfrm>
                  <a:off x="4797016" y="2267964"/>
                  <a:ext cx="1297498" cy="597000"/>
                </a:xfrm>
                <a:prstGeom prst="rect">
                  <a:avLst/>
                </a:prstGeom>
                <a:noFill/>
                <a:ln>
                  <a:noFill/>
                </a:ln>
              </p:spPr>
              <p:txBody>
                <a:bodyPr spcFirstLastPara="1" wrap="square" lIns="0" tIns="91425" rIns="0" bIns="91425" anchor="ctr" anchorCtr="0">
                  <a:noAutofit/>
                </a:bodyPr>
                <a:lstStyle/>
                <a:p>
                  <a:pPr algn="just" eaLnBrk="0" fontAlgn="base" hangingPunct="0">
                    <a:lnSpc>
                      <a:spcPct val="150000"/>
                    </a:lnSpc>
                    <a:spcBef>
                      <a:spcPct val="0"/>
                    </a:spcBef>
                    <a:spcAft>
                      <a:spcPct val="0"/>
                    </a:spcAft>
                    <a:defRPr/>
                  </a:pPr>
                  <a:endParaRPr lang="en-IN"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IN"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IN"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IN" sz="1200" dirty="0">
                    <a:solidFill>
                      <a:schemeClr val="bg1"/>
                    </a:solidFill>
                    <a:latin typeface="Montserrat" panose="00000500000000000000" pitchFamily="2" charset="0"/>
                  </a:endParaRP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Firms come together for mutual benefits by pooling resources, showcase their combined strength, and have uniform policies, technology and collaterals, and showcase themselves as one big unit.</a:t>
                  </a: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Individual firms take up professional work on their own, and a partner of said firm can sign the reports.</a:t>
                  </a:r>
                </a:p>
              </p:txBody>
            </p:sp>
          </p:grpSp>
          <p:sp>
            <p:nvSpPr>
              <p:cNvPr id="105" name="Google Shape;2091;p45">
                <a:extLst>
                  <a:ext uri="{FF2B5EF4-FFF2-40B4-BE49-F238E27FC236}">
                    <a16:creationId xmlns:a16="http://schemas.microsoft.com/office/drawing/2014/main" id="{6AD81D19-46C6-A3B7-A4B1-C0D835FD2DAE}"/>
                  </a:ext>
                </a:extLst>
              </p:cNvPr>
              <p:cNvSpPr txBox="1"/>
              <p:nvPr/>
            </p:nvSpPr>
            <p:spPr>
              <a:xfrm>
                <a:off x="5159445" y="1458425"/>
                <a:ext cx="646200" cy="4533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sz="2000" b="1" dirty="0">
                    <a:solidFill>
                      <a:prstClr val="black"/>
                    </a:solidFill>
                    <a:latin typeface="Georgia Pro Cond" panose="02040506050405020303" pitchFamily="18" charset="0"/>
                    <a:ea typeface="Fira Sans"/>
                    <a:cs typeface="Fira Sans"/>
                    <a:sym typeface="Fira Sans"/>
                  </a:rPr>
                  <a:t>B2</a:t>
                </a:r>
                <a:endParaRPr kumimoji="0" sz="2000" b="1" i="0" u="none" strike="noStrike" kern="1200" cap="none" spc="0" normalizeH="0" baseline="0" noProof="0" dirty="0">
                  <a:ln>
                    <a:noFill/>
                  </a:ln>
                  <a:solidFill>
                    <a:prstClr val="black"/>
                  </a:solidFill>
                  <a:effectLst/>
                  <a:uLnTx/>
                  <a:uFillTx/>
                  <a:latin typeface="Georgia Pro Cond" panose="02040506050405020303" pitchFamily="18" charset="0"/>
                  <a:ea typeface="Fira Sans"/>
                  <a:cs typeface="Fira Sans"/>
                  <a:sym typeface="Fira Sans"/>
                </a:endParaRPr>
              </a:p>
            </p:txBody>
          </p:sp>
        </p:grpSp>
      </p:grpSp>
      <p:sp>
        <p:nvSpPr>
          <p:cNvPr id="6" name="Freeform: Shape 5">
            <a:extLst>
              <a:ext uri="{FF2B5EF4-FFF2-40B4-BE49-F238E27FC236}">
                <a16:creationId xmlns:a16="http://schemas.microsoft.com/office/drawing/2014/main" id="{035A237C-8979-4332-12E4-1E4DD5F02B19}"/>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32</a:t>
            </a:r>
            <a:endParaRPr lang="en-IN" b="1" dirty="0">
              <a:solidFill>
                <a:schemeClr val="bg1"/>
              </a:solidFill>
              <a:latin typeface="Montserrat" panose="00000500000000000000" pitchFamily="2" charset="0"/>
            </a:endParaRPr>
          </a:p>
        </p:txBody>
      </p:sp>
      <p:sp>
        <p:nvSpPr>
          <p:cNvPr id="8" name="TextBox 7">
            <a:extLst>
              <a:ext uri="{FF2B5EF4-FFF2-40B4-BE49-F238E27FC236}">
                <a16:creationId xmlns:a16="http://schemas.microsoft.com/office/drawing/2014/main" id="{75D12AFA-AFF9-585F-804A-7E8299EFA84C}"/>
              </a:ext>
            </a:extLst>
          </p:cNvPr>
          <p:cNvSpPr txBox="1"/>
          <p:nvPr/>
        </p:nvSpPr>
        <p:spPr>
          <a:xfrm>
            <a:off x="2734076" y="217348"/>
            <a:ext cx="60960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dirty="0">
                <a:latin typeface="Montserrat" panose="00000500000000000000" pitchFamily="2" charset="0"/>
              </a:rPr>
              <a:t>Characteristics</a:t>
            </a:r>
            <a:endParaRPr lang="en-IN" sz="3600" b="1" dirty="0">
              <a:latin typeface="Montserrat" panose="00000500000000000000" pitchFamily="2" charset="0"/>
            </a:endParaRPr>
          </a:p>
        </p:txBody>
      </p:sp>
    </p:spTree>
    <p:extLst>
      <p:ext uri="{BB962C8B-B14F-4D97-AF65-F5344CB8AC3E}">
        <p14:creationId xmlns:p14="http://schemas.microsoft.com/office/powerpoint/2010/main" val="23285067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66120B-627A-A9DA-BAF0-F9EA05D99B02}"/>
            </a:ext>
          </a:extLst>
        </p:cNvPr>
        <p:cNvGrpSpPr/>
        <p:nvPr/>
      </p:nvGrpSpPr>
      <p:grpSpPr>
        <a:xfrm>
          <a:off x="0" y="0"/>
          <a:ext cx="0" cy="0"/>
          <a:chOff x="0" y="0"/>
          <a:chExt cx="0" cy="0"/>
        </a:xfrm>
      </p:grpSpPr>
      <p:pic>
        <p:nvPicPr>
          <p:cNvPr id="4" name="Picture 3" descr="A close-up of a person holding a pen&#10;&#10;Description automatically generated">
            <a:extLst>
              <a:ext uri="{FF2B5EF4-FFF2-40B4-BE49-F238E27FC236}">
                <a16:creationId xmlns:a16="http://schemas.microsoft.com/office/drawing/2014/main" id="{931CAFE1-02E4-622D-AF61-E898C3FC833D}"/>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1160" y="-5420"/>
            <a:ext cx="12193160" cy="6863419"/>
          </a:xfrm>
          <a:prstGeom prst="rect">
            <a:avLst/>
          </a:prstGeom>
        </p:spPr>
      </p:pic>
      <p:grpSp>
        <p:nvGrpSpPr>
          <p:cNvPr id="46" name="Group 45">
            <a:extLst>
              <a:ext uri="{FF2B5EF4-FFF2-40B4-BE49-F238E27FC236}">
                <a16:creationId xmlns:a16="http://schemas.microsoft.com/office/drawing/2014/main" id="{43A90E94-B701-5D27-C175-BDCB2D5F34E1}"/>
              </a:ext>
            </a:extLst>
          </p:cNvPr>
          <p:cNvGrpSpPr/>
          <p:nvPr/>
        </p:nvGrpSpPr>
        <p:grpSpPr>
          <a:xfrm>
            <a:off x="764722" y="1299975"/>
            <a:ext cx="11108872" cy="5121728"/>
            <a:chOff x="885359" y="1398150"/>
            <a:chExt cx="5466260" cy="3159521"/>
          </a:xfrm>
        </p:grpSpPr>
        <p:grpSp>
          <p:nvGrpSpPr>
            <p:cNvPr id="47" name="Google Shape;2059;p45">
              <a:extLst>
                <a:ext uri="{FF2B5EF4-FFF2-40B4-BE49-F238E27FC236}">
                  <a16:creationId xmlns:a16="http://schemas.microsoft.com/office/drawing/2014/main" id="{C3E53F84-730A-E14B-E0F9-2EB1147A2684}"/>
                </a:ext>
              </a:extLst>
            </p:cNvPr>
            <p:cNvGrpSpPr/>
            <p:nvPr/>
          </p:nvGrpSpPr>
          <p:grpSpPr>
            <a:xfrm>
              <a:off x="885359" y="1398150"/>
              <a:ext cx="1654214" cy="3159521"/>
              <a:chOff x="885359" y="1398150"/>
              <a:chExt cx="1654214" cy="3159521"/>
            </a:xfrm>
          </p:grpSpPr>
          <p:grpSp>
            <p:nvGrpSpPr>
              <p:cNvPr id="124" name="Google Shape;2060;p45">
                <a:extLst>
                  <a:ext uri="{FF2B5EF4-FFF2-40B4-BE49-F238E27FC236}">
                    <a16:creationId xmlns:a16="http://schemas.microsoft.com/office/drawing/2014/main" id="{236D932E-8370-8F1B-E824-CB17AC4416A2}"/>
                  </a:ext>
                </a:extLst>
              </p:cNvPr>
              <p:cNvGrpSpPr/>
              <p:nvPr/>
            </p:nvGrpSpPr>
            <p:grpSpPr>
              <a:xfrm>
                <a:off x="885359" y="1398150"/>
                <a:ext cx="1654214" cy="3159521"/>
                <a:chOff x="885359" y="1398150"/>
                <a:chExt cx="1654214" cy="3159521"/>
              </a:xfrm>
            </p:grpSpPr>
            <p:sp>
              <p:nvSpPr>
                <p:cNvPr id="129" name="Google Shape;2061;p45">
                  <a:extLst>
                    <a:ext uri="{FF2B5EF4-FFF2-40B4-BE49-F238E27FC236}">
                      <a16:creationId xmlns:a16="http://schemas.microsoft.com/office/drawing/2014/main" id="{B51B0A19-4603-128A-E895-23A52627E4B5}"/>
                    </a:ext>
                  </a:extLst>
                </p:cNvPr>
                <p:cNvSpPr/>
                <p:nvPr/>
              </p:nvSpPr>
              <p:spPr>
                <a:xfrm>
                  <a:off x="885359" y="1677647"/>
                  <a:ext cx="794174" cy="551201"/>
                </a:xfrm>
                <a:custGeom>
                  <a:avLst/>
                  <a:gdLst/>
                  <a:ahLst/>
                  <a:cxnLst/>
                  <a:rect l="l" t="t" r="r" b="b"/>
                  <a:pathLst>
                    <a:path w="22647" h="13038" extrusionOk="0">
                      <a:moveTo>
                        <a:pt x="1" y="0"/>
                      </a:moveTo>
                      <a:lnTo>
                        <a:pt x="1" y="8787"/>
                      </a:lnTo>
                      <a:cubicBezTo>
                        <a:pt x="1" y="11132"/>
                        <a:pt x="2834" y="13037"/>
                        <a:pt x="6311" y="13037"/>
                      </a:cubicBezTo>
                      <a:lnTo>
                        <a:pt x="22646" y="13037"/>
                      </a:lnTo>
                      <a:lnTo>
                        <a:pt x="22646" y="4263"/>
                      </a:lnTo>
                      <a:lnTo>
                        <a:pt x="6311" y="4263"/>
                      </a:lnTo>
                      <a:cubicBezTo>
                        <a:pt x="2834" y="4263"/>
                        <a:pt x="1" y="2358"/>
                        <a:pt x="1" y="0"/>
                      </a:cubicBezTo>
                      <a:close/>
                    </a:path>
                  </a:pathLst>
                </a:custGeom>
                <a:solidFill>
                  <a:schemeClr val="bg1">
                    <a:lumMod val="6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Google Shape;2062;p45">
                  <a:extLst>
                    <a:ext uri="{FF2B5EF4-FFF2-40B4-BE49-F238E27FC236}">
                      <a16:creationId xmlns:a16="http://schemas.microsoft.com/office/drawing/2014/main" id="{C27E1003-7DE1-8ABF-2146-9A30CE408A80}"/>
                    </a:ext>
                  </a:extLst>
                </p:cNvPr>
                <p:cNvSpPr/>
                <p:nvPr/>
              </p:nvSpPr>
              <p:spPr>
                <a:xfrm>
                  <a:off x="983500" y="1398150"/>
                  <a:ext cx="1377146" cy="3159521"/>
                </a:xfrm>
                <a:custGeom>
                  <a:avLst/>
                  <a:gdLst/>
                  <a:ahLst/>
                  <a:cxnLst/>
                  <a:rect l="l" t="t" r="r" b="b"/>
                  <a:pathLst>
                    <a:path w="37030" h="99442" extrusionOk="0">
                      <a:moveTo>
                        <a:pt x="1" y="1"/>
                      </a:moveTo>
                      <a:lnTo>
                        <a:pt x="1" y="99441"/>
                      </a:lnTo>
                      <a:lnTo>
                        <a:pt x="18515" y="90369"/>
                      </a:lnTo>
                      <a:lnTo>
                        <a:pt x="37029" y="99441"/>
                      </a:lnTo>
                      <a:lnTo>
                        <a:pt x="37029" y="1"/>
                      </a:lnTo>
                      <a:close/>
                    </a:path>
                  </a:pathLst>
                </a:custGeom>
                <a:solidFill>
                  <a:schemeClr val="accent3"/>
                </a:solidFill>
                <a:ln>
                  <a:solidFill>
                    <a:schemeClr val="accent1"/>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1" name="Google Shape;2063;p45">
                  <a:extLst>
                    <a:ext uri="{FF2B5EF4-FFF2-40B4-BE49-F238E27FC236}">
                      <a16:creationId xmlns:a16="http://schemas.microsoft.com/office/drawing/2014/main" id="{DCC9BD86-1EBE-60FC-47DF-E1DBEAFB3E4F}"/>
                    </a:ext>
                  </a:extLst>
                </p:cNvPr>
                <p:cNvSpPr/>
                <p:nvPr/>
              </p:nvSpPr>
              <p:spPr>
                <a:xfrm>
                  <a:off x="983500" y="1677645"/>
                  <a:ext cx="1377146" cy="281854"/>
                </a:xfrm>
                <a:custGeom>
                  <a:avLst/>
                  <a:gdLst/>
                  <a:ahLst/>
                  <a:cxnLst/>
                  <a:rect l="l" t="t" r="r" b="b"/>
                  <a:pathLst>
                    <a:path w="37030" h="8871" extrusionOk="0">
                      <a:moveTo>
                        <a:pt x="1251" y="0"/>
                      </a:moveTo>
                      <a:cubicBezTo>
                        <a:pt x="822" y="0"/>
                        <a:pt x="405" y="36"/>
                        <a:pt x="1" y="96"/>
                      </a:cubicBezTo>
                      <a:lnTo>
                        <a:pt x="1" y="8870"/>
                      </a:lnTo>
                      <a:cubicBezTo>
                        <a:pt x="405" y="8811"/>
                        <a:pt x="822" y="8787"/>
                        <a:pt x="1251" y="8787"/>
                      </a:cubicBezTo>
                      <a:lnTo>
                        <a:pt x="37029" y="8787"/>
                      </a:lnTo>
                      <a:lnTo>
                        <a:pt x="37029"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Google Shape;2064;p45">
                  <a:extLst>
                    <a:ext uri="{FF2B5EF4-FFF2-40B4-BE49-F238E27FC236}">
                      <a16:creationId xmlns:a16="http://schemas.microsoft.com/office/drawing/2014/main" id="{D6F4BC9A-8923-ACCD-B214-3CA10E0CCEAB}"/>
                    </a:ext>
                  </a:extLst>
                </p:cNvPr>
                <p:cNvSpPr/>
                <p:nvPr/>
              </p:nvSpPr>
              <p:spPr>
                <a:xfrm>
                  <a:off x="885361" y="1502951"/>
                  <a:ext cx="1654212" cy="551243"/>
                </a:xfrm>
                <a:custGeom>
                  <a:avLst/>
                  <a:gdLst/>
                  <a:ahLst/>
                  <a:cxnLst/>
                  <a:rect l="l" t="t" r="r" b="b"/>
                  <a:pathLst>
                    <a:path w="49364" h="13039" extrusionOk="0">
                      <a:moveTo>
                        <a:pt x="6311" y="1"/>
                      </a:moveTo>
                      <a:cubicBezTo>
                        <a:pt x="2834" y="1"/>
                        <a:pt x="1" y="1906"/>
                        <a:pt x="1" y="4251"/>
                      </a:cubicBezTo>
                      <a:lnTo>
                        <a:pt x="1" y="13038"/>
                      </a:lnTo>
                      <a:cubicBezTo>
                        <a:pt x="1" y="10681"/>
                        <a:pt x="2834" y="8776"/>
                        <a:pt x="6311" y="8776"/>
                      </a:cubicBezTo>
                      <a:lnTo>
                        <a:pt x="45280" y="8776"/>
                      </a:lnTo>
                      <a:lnTo>
                        <a:pt x="49364" y="4132"/>
                      </a:lnTo>
                      <a:lnTo>
                        <a:pt x="45280" y="1"/>
                      </a:lnTo>
                      <a:close/>
                    </a:path>
                  </a:pathLst>
                </a:custGeom>
                <a:solidFill>
                  <a:schemeClr val="bg1">
                    <a:lumMod val="8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3" name="Google Shape;2065;p45">
                  <a:extLst>
                    <a:ext uri="{FF2B5EF4-FFF2-40B4-BE49-F238E27FC236}">
                      <a16:creationId xmlns:a16="http://schemas.microsoft.com/office/drawing/2014/main" id="{12985436-32FC-9DA8-1958-A1A42932CEF2}"/>
                    </a:ext>
                  </a:extLst>
                </p:cNvPr>
                <p:cNvSpPr/>
                <p:nvPr/>
              </p:nvSpPr>
              <p:spPr>
                <a:xfrm>
                  <a:off x="1186988" y="3860133"/>
                  <a:ext cx="985086" cy="24201"/>
                </a:xfrm>
                <a:custGeom>
                  <a:avLst/>
                  <a:gdLst/>
                  <a:ahLst/>
                  <a:cxnLst/>
                  <a:rect l="l" t="t" r="r" b="b"/>
                  <a:pathLst>
                    <a:path w="39435" h="786" extrusionOk="0">
                      <a:moveTo>
                        <a:pt x="1" y="0"/>
                      </a:moveTo>
                      <a:lnTo>
                        <a:pt x="1" y="786"/>
                      </a:lnTo>
                      <a:lnTo>
                        <a:pt x="39434" y="786"/>
                      </a:lnTo>
                      <a:lnTo>
                        <a:pt x="39434" y="0"/>
                      </a:lnTo>
                      <a:close/>
                    </a:path>
                  </a:pathLst>
                </a:custGeom>
                <a:solidFill>
                  <a:schemeClr val="accent2">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25" name="Google Shape;2066;p45">
                <a:extLst>
                  <a:ext uri="{FF2B5EF4-FFF2-40B4-BE49-F238E27FC236}">
                    <a16:creationId xmlns:a16="http://schemas.microsoft.com/office/drawing/2014/main" id="{DA3261F9-97C7-A421-A612-E9843CE7EA13}"/>
                  </a:ext>
                </a:extLst>
              </p:cNvPr>
              <p:cNvGrpSpPr/>
              <p:nvPr/>
            </p:nvGrpSpPr>
            <p:grpSpPr>
              <a:xfrm>
                <a:off x="1091577" y="2340990"/>
                <a:ext cx="1157505" cy="1728314"/>
                <a:chOff x="1091577" y="2340990"/>
                <a:chExt cx="1157505" cy="1728314"/>
              </a:xfrm>
            </p:grpSpPr>
            <p:sp>
              <p:nvSpPr>
                <p:cNvPr id="127" name="Google Shape;2067;p45">
                  <a:extLst>
                    <a:ext uri="{FF2B5EF4-FFF2-40B4-BE49-F238E27FC236}">
                      <a16:creationId xmlns:a16="http://schemas.microsoft.com/office/drawing/2014/main" id="{96A2DFA7-CCF4-3164-DB42-D86C9CD1D3D4}"/>
                    </a:ext>
                  </a:extLst>
                </p:cNvPr>
                <p:cNvSpPr txBox="1"/>
                <p:nvPr/>
              </p:nvSpPr>
              <p:spPr>
                <a:xfrm>
                  <a:off x="1109982" y="3885404"/>
                  <a:ext cx="1139100" cy="183900"/>
                </a:xfrm>
                <a:prstGeom prst="rect">
                  <a:avLst/>
                </a:prstGeom>
                <a:noFill/>
                <a:ln>
                  <a:noFill/>
                </a:ln>
              </p:spPr>
              <p:txBody>
                <a:bodyPr spcFirstLastPara="1" wrap="square" lIns="0" tIns="91425" rIns="0"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eorgia" panose="02040502050405020303" pitchFamily="18" charset="0"/>
                      <a:ea typeface="Fira Sans"/>
                      <a:cs typeface="Fira Sans"/>
                      <a:sym typeface="Fira Sans"/>
                    </a:rPr>
                    <a:t>Alliance</a:t>
                  </a:r>
                  <a:endParaRPr kumimoji="0"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eorgia" panose="02040502050405020303" pitchFamily="18" charset="0"/>
                    <a:ea typeface="Fira Sans"/>
                    <a:cs typeface="Fira Sans"/>
                    <a:sym typeface="Fira Sans"/>
                  </a:endParaRPr>
                </a:p>
              </p:txBody>
            </p:sp>
            <p:sp>
              <p:nvSpPr>
                <p:cNvPr id="128" name="Google Shape;2068;p45">
                  <a:extLst>
                    <a:ext uri="{FF2B5EF4-FFF2-40B4-BE49-F238E27FC236}">
                      <a16:creationId xmlns:a16="http://schemas.microsoft.com/office/drawing/2014/main" id="{34014CA2-E59A-2F96-3EF4-3DB992215A05}"/>
                    </a:ext>
                  </a:extLst>
                </p:cNvPr>
                <p:cNvSpPr txBox="1"/>
                <p:nvPr/>
              </p:nvSpPr>
              <p:spPr>
                <a:xfrm>
                  <a:off x="1091577" y="2340990"/>
                  <a:ext cx="1139100" cy="597000"/>
                </a:xfrm>
                <a:prstGeom prst="rect">
                  <a:avLst/>
                </a:prstGeom>
                <a:noFill/>
                <a:ln>
                  <a:noFill/>
                </a:ln>
              </p:spPr>
              <p:txBody>
                <a:bodyPr spcFirstLastPara="1" wrap="square" lIns="0" tIns="91425" rIns="0" bIns="91425" anchor="ctr" anchorCtr="0">
                  <a:noAutofit/>
                </a:bodyPr>
                <a:lstStyle/>
                <a:p>
                  <a:pPr algn="just" eaLnBrk="0" fontAlgn="base" hangingPunct="0">
                    <a:lnSpc>
                      <a:spcPct val="150000"/>
                    </a:lnSpc>
                    <a:spcBef>
                      <a:spcPct val="0"/>
                    </a:spcBef>
                    <a:spcAft>
                      <a:spcPct val="0"/>
                    </a:spcAft>
                    <a:defRPr/>
                  </a:pPr>
                  <a:endParaRPr lang="en-US"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US"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US" sz="1200" dirty="0">
                    <a:solidFill>
                      <a:schemeClr val="bg1"/>
                    </a:solidFill>
                    <a:latin typeface="Montserrat" panose="00000500000000000000" pitchFamily="2" charset="0"/>
                  </a:endParaRP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Since all constituents are Indian CA firms, referral of work and sharing of fees/ profits is permitted.</a:t>
                  </a: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They should have own bye-laws, the provisions of which should not run contrary to CA Act, CA Regulations, ICAI Code of Ethics and Council Guidelines.</a:t>
                  </a:r>
                </a:p>
              </p:txBody>
            </p:sp>
          </p:grpSp>
          <p:sp>
            <p:nvSpPr>
              <p:cNvPr id="126" name="Google Shape;2069;p45">
                <a:extLst>
                  <a:ext uri="{FF2B5EF4-FFF2-40B4-BE49-F238E27FC236}">
                    <a16:creationId xmlns:a16="http://schemas.microsoft.com/office/drawing/2014/main" id="{12C60D00-28E5-5E1B-7AF1-57205992DCEF}"/>
                  </a:ext>
                </a:extLst>
              </p:cNvPr>
              <p:cNvSpPr txBox="1"/>
              <p:nvPr/>
            </p:nvSpPr>
            <p:spPr>
              <a:xfrm>
                <a:off x="1327922" y="1458425"/>
                <a:ext cx="646200" cy="4533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 sz="2000" b="1" i="0" u="none" strike="noStrike" kern="1200" cap="none" spc="0" normalizeH="0" baseline="0" noProof="0" dirty="0">
                    <a:ln>
                      <a:noFill/>
                    </a:ln>
                    <a:solidFill>
                      <a:prstClr val="black"/>
                    </a:solidFill>
                    <a:effectLst/>
                    <a:uLnTx/>
                    <a:uFillTx/>
                    <a:latin typeface="Georgia Pro Cond" panose="02040506050405020303" pitchFamily="18" charset="0"/>
                    <a:ea typeface="Fira Sans"/>
                    <a:cs typeface="Fira Sans"/>
                    <a:sym typeface="Fira Sans"/>
                  </a:rPr>
                  <a:t>A</a:t>
                </a:r>
              </a:p>
            </p:txBody>
          </p:sp>
        </p:grpSp>
        <p:grpSp>
          <p:nvGrpSpPr>
            <p:cNvPr id="48" name="Google Shape;2070;p45">
              <a:extLst>
                <a:ext uri="{FF2B5EF4-FFF2-40B4-BE49-F238E27FC236}">
                  <a16:creationId xmlns:a16="http://schemas.microsoft.com/office/drawing/2014/main" id="{B1C9A6C3-7ABB-8544-309D-B529C0F48751}"/>
                </a:ext>
              </a:extLst>
            </p:cNvPr>
            <p:cNvGrpSpPr/>
            <p:nvPr/>
          </p:nvGrpSpPr>
          <p:grpSpPr>
            <a:xfrm>
              <a:off x="2791359" y="1398150"/>
              <a:ext cx="1654214" cy="3159521"/>
              <a:chOff x="2791359" y="1398150"/>
              <a:chExt cx="1654214" cy="3159521"/>
            </a:xfrm>
          </p:grpSpPr>
          <p:grpSp>
            <p:nvGrpSpPr>
              <p:cNvPr id="114" name="Google Shape;2071;p45">
                <a:extLst>
                  <a:ext uri="{FF2B5EF4-FFF2-40B4-BE49-F238E27FC236}">
                    <a16:creationId xmlns:a16="http://schemas.microsoft.com/office/drawing/2014/main" id="{1F02C956-EC34-589B-832B-FD9654D1BE60}"/>
                  </a:ext>
                </a:extLst>
              </p:cNvPr>
              <p:cNvGrpSpPr/>
              <p:nvPr/>
            </p:nvGrpSpPr>
            <p:grpSpPr>
              <a:xfrm>
                <a:off x="2791359" y="1398150"/>
                <a:ext cx="1654214" cy="3159521"/>
                <a:chOff x="2791359" y="1398150"/>
                <a:chExt cx="1654214" cy="3159521"/>
              </a:xfrm>
            </p:grpSpPr>
            <p:sp>
              <p:nvSpPr>
                <p:cNvPr id="119" name="Google Shape;2072;p45">
                  <a:extLst>
                    <a:ext uri="{FF2B5EF4-FFF2-40B4-BE49-F238E27FC236}">
                      <a16:creationId xmlns:a16="http://schemas.microsoft.com/office/drawing/2014/main" id="{5444BD79-3F4D-EF94-93B1-E891DC31D01E}"/>
                    </a:ext>
                  </a:extLst>
                </p:cNvPr>
                <p:cNvSpPr/>
                <p:nvPr/>
              </p:nvSpPr>
              <p:spPr>
                <a:xfrm>
                  <a:off x="2791359" y="1677647"/>
                  <a:ext cx="794174" cy="551201"/>
                </a:xfrm>
                <a:custGeom>
                  <a:avLst/>
                  <a:gdLst/>
                  <a:ahLst/>
                  <a:cxnLst/>
                  <a:rect l="l" t="t" r="r" b="b"/>
                  <a:pathLst>
                    <a:path w="22647" h="13038" extrusionOk="0">
                      <a:moveTo>
                        <a:pt x="1" y="0"/>
                      </a:moveTo>
                      <a:lnTo>
                        <a:pt x="1" y="8787"/>
                      </a:lnTo>
                      <a:cubicBezTo>
                        <a:pt x="1" y="11132"/>
                        <a:pt x="2834" y="13037"/>
                        <a:pt x="6311" y="13037"/>
                      </a:cubicBezTo>
                      <a:lnTo>
                        <a:pt x="22646" y="13037"/>
                      </a:lnTo>
                      <a:lnTo>
                        <a:pt x="22646" y="4263"/>
                      </a:lnTo>
                      <a:lnTo>
                        <a:pt x="6311" y="4263"/>
                      </a:lnTo>
                      <a:cubicBezTo>
                        <a:pt x="2834" y="4263"/>
                        <a:pt x="1" y="2358"/>
                        <a:pt x="1" y="0"/>
                      </a:cubicBezTo>
                      <a:close/>
                    </a:path>
                  </a:pathLst>
                </a:custGeom>
                <a:solidFill>
                  <a:schemeClr val="bg1">
                    <a:lumMod val="6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Google Shape;2073;p45">
                  <a:extLst>
                    <a:ext uri="{FF2B5EF4-FFF2-40B4-BE49-F238E27FC236}">
                      <a16:creationId xmlns:a16="http://schemas.microsoft.com/office/drawing/2014/main" id="{3932E7B2-E605-B538-ECBB-574FFC059471}"/>
                    </a:ext>
                  </a:extLst>
                </p:cNvPr>
                <p:cNvSpPr/>
                <p:nvPr/>
              </p:nvSpPr>
              <p:spPr>
                <a:xfrm>
                  <a:off x="2890275" y="1398150"/>
                  <a:ext cx="1377112" cy="3159521"/>
                </a:xfrm>
                <a:custGeom>
                  <a:avLst/>
                  <a:gdLst/>
                  <a:ahLst/>
                  <a:cxnLst/>
                  <a:rect l="l" t="t" r="r" b="b"/>
                  <a:pathLst>
                    <a:path w="37030" h="99442" extrusionOk="0">
                      <a:moveTo>
                        <a:pt x="1" y="1"/>
                      </a:moveTo>
                      <a:lnTo>
                        <a:pt x="1" y="99441"/>
                      </a:lnTo>
                      <a:lnTo>
                        <a:pt x="18515" y="90369"/>
                      </a:lnTo>
                      <a:lnTo>
                        <a:pt x="37029" y="99441"/>
                      </a:lnTo>
                      <a:lnTo>
                        <a:pt x="37029" y="1"/>
                      </a:lnTo>
                      <a:close/>
                    </a:path>
                  </a:pathLst>
                </a:custGeom>
                <a:solidFill>
                  <a:schemeClr val="bg2">
                    <a:lumMod val="7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Google Shape;2075;p45">
                  <a:extLst>
                    <a:ext uri="{FF2B5EF4-FFF2-40B4-BE49-F238E27FC236}">
                      <a16:creationId xmlns:a16="http://schemas.microsoft.com/office/drawing/2014/main" id="{0EA308AF-AAFE-CECD-A55B-F7D6DE77BB76}"/>
                    </a:ext>
                  </a:extLst>
                </p:cNvPr>
                <p:cNvSpPr/>
                <p:nvPr/>
              </p:nvSpPr>
              <p:spPr>
                <a:xfrm>
                  <a:off x="2791361" y="1502951"/>
                  <a:ext cx="1654212" cy="551243"/>
                </a:xfrm>
                <a:custGeom>
                  <a:avLst/>
                  <a:gdLst/>
                  <a:ahLst/>
                  <a:cxnLst/>
                  <a:rect l="l" t="t" r="r" b="b"/>
                  <a:pathLst>
                    <a:path w="49364" h="13039" extrusionOk="0">
                      <a:moveTo>
                        <a:pt x="6311" y="1"/>
                      </a:moveTo>
                      <a:cubicBezTo>
                        <a:pt x="2834" y="1"/>
                        <a:pt x="1" y="1906"/>
                        <a:pt x="1" y="4251"/>
                      </a:cubicBezTo>
                      <a:lnTo>
                        <a:pt x="1" y="13038"/>
                      </a:lnTo>
                      <a:cubicBezTo>
                        <a:pt x="1" y="10681"/>
                        <a:pt x="2834" y="8776"/>
                        <a:pt x="6311" y="8776"/>
                      </a:cubicBezTo>
                      <a:lnTo>
                        <a:pt x="45280" y="8776"/>
                      </a:lnTo>
                      <a:lnTo>
                        <a:pt x="49364" y="4132"/>
                      </a:lnTo>
                      <a:lnTo>
                        <a:pt x="45280" y="1"/>
                      </a:lnTo>
                      <a:close/>
                    </a:path>
                  </a:pathLst>
                </a:custGeom>
                <a:solidFill>
                  <a:schemeClr val="bg1">
                    <a:lumMod val="8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Google Shape;2076;p45">
                  <a:extLst>
                    <a:ext uri="{FF2B5EF4-FFF2-40B4-BE49-F238E27FC236}">
                      <a16:creationId xmlns:a16="http://schemas.microsoft.com/office/drawing/2014/main" id="{6315E8E5-333C-759E-0CDC-CCDB3944AF9E}"/>
                    </a:ext>
                  </a:extLst>
                </p:cNvPr>
                <p:cNvSpPr/>
                <p:nvPr/>
              </p:nvSpPr>
              <p:spPr>
                <a:xfrm>
                  <a:off x="3054589" y="3872234"/>
                  <a:ext cx="985086" cy="24201"/>
                </a:xfrm>
                <a:custGeom>
                  <a:avLst/>
                  <a:gdLst/>
                  <a:ahLst/>
                  <a:cxnLst/>
                  <a:rect l="l" t="t" r="r" b="b"/>
                  <a:pathLst>
                    <a:path w="39435" h="786" extrusionOk="0">
                      <a:moveTo>
                        <a:pt x="1" y="0"/>
                      </a:moveTo>
                      <a:lnTo>
                        <a:pt x="1" y="786"/>
                      </a:lnTo>
                      <a:lnTo>
                        <a:pt x="39434" y="786"/>
                      </a:lnTo>
                      <a:lnTo>
                        <a:pt x="39434" y="0"/>
                      </a:lnTo>
                      <a:close/>
                    </a:path>
                  </a:pathLst>
                </a:custGeom>
                <a:solidFill>
                  <a:schemeClr val="accent3">
                    <a:lumMod val="7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15" name="Google Shape;2077;p45">
                <a:extLst>
                  <a:ext uri="{FF2B5EF4-FFF2-40B4-BE49-F238E27FC236}">
                    <a16:creationId xmlns:a16="http://schemas.microsoft.com/office/drawing/2014/main" id="{6A2C8B76-F742-A849-E8C3-531FEB283675}"/>
                  </a:ext>
                </a:extLst>
              </p:cNvPr>
              <p:cNvGrpSpPr/>
              <p:nvPr/>
            </p:nvGrpSpPr>
            <p:grpSpPr>
              <a:xfrm>
                <a:off x="2954016" y="2541357"/>
                <a:ext cx="1235662" cy="1527947"/>
                <a:chOff x="2954016" y="2541357"/>
                <a:chExt cx="1235662" cy="1527947"/>
              </a:xfrm>
            </p:grpSpPr>
            <p:sp>
              <p:nvSpPr>
                <p:cNvPr id="117" name="Google Shape;2078;p45">
                  <a:extLst>
                    <a:ext uri="{FF2B5EF4-FFF2-40B4-BE49-F238E27FC236}">
                      <a16:creationId xmlns:a16="http://schemas.microsoft.com/office/drawing/2014/main" id="{CB583579-2638-FCBC-9C60-52D09F178B8A}"/>
                    </a:ext>
                  </a:extLst>
                </p:cNvPr>
                <p:cNvSpPr txBox="1"/>
                <p:nvPr/>
              </p:nvSpPr>
              <p:spPr>
                <a:xfrm>
                  <a:off x="3002297" y="3885404"/>
                  <a:ext cx="1139100" cy="183900"/>
                </a:xfrm>
                <a:prstGeom prst="rect">
                  <a:avLst/>
                </a:prstGeom>
                <a:noFill/>
                <a:ln>
                  <a:noFill/>
                </a:ln>
              </p:spPr>
              <p:txBody>
                <a:bodyPr spcFirstLastPara="1" wrap="square" lIns="0" tIns="91425" rIns="0"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white"/>
                      </a:solidFill>
                      <a:effectLst>
                        <a:outerShdw blurRad="38100" dist="38100" dir="2700000" algn="tl">
                          <a:srgbClr val="000000">
                            <a:alpha val="43137"/>
                          </a:srgbClr>
                        </a:outerShdw>
                      </a:effectLst>
                      <a:latin typeface="Georgia" panose="02040502050405020303" pitchFamily="18" charset="0"/>
                      <a:ea typeface="Fira Sans"/>
                      <a:cs typeface="Fira Sans"/>
                      <a:sym typeface="Fira Sans"/>
                    </a:rPr>
                    <a:t>Network</a:t>
                  </a:r>
                  <a:endParaRPr kumimoji="0"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eorgia" panose="02040502050405020303" pitchFamily="18" charset="0"/>
                    <a:ea typeface="Fira Sans"/>
                    <a:cs typeface="Fira Sans"/>
                    <a:sym typeface="Fira Sans"/>
                  </a:endParaRPr>
                </a:p>
              </p:txBody>
            </p:sp>
            <p:sp>
              <p:nvSpPr>
                <p:cNvPr id="118" name="Google Shape;2079;p45">
                  <a:extLst>
                    <a:ext uri="{FF2B5EF4-FFF2-40B4-BE49-F238E27FC236}">
                      <a16:creationId xmlns:a16="http://schemas.microsoft.com/office/drawing/2014/main" id="{FE74483F-DC5C-959A-2C05-8FD8422C3017}"/>
                    </a:ext>
                  </a:extLst>
                </p:cNvPr>
                <p:cNvSpPr txBox="1"/>
                <p:nvPr/>
              </p:nvSpPr>
              <p:spPr>
                <a:xfrm>
                  <a:off x="2954016" y="2541357"/>
                  <a:ext cx="1235662" cy="323607"/>
                </a:xfrm>
                <a:prstGeom prst="rect">
                  <a:avLst/>
                </a:prstGeom>
                <a:noFill/>
                <a:ln>
                  <a:noFill/>
                </a:ln>
              </p:spPr>
              <p:txBody>
                <a:bodyPr spcFirstLastPara="1" wrap="square" lIns="0" tIns="91425" rIns="0" bIns="91425" anchor="ctr" anchorCtr="0">
                  <a:noAutofit/>
                </a:bodyPr>
                <a:lstStyle/>
                <a:p>
                  <a:pPr algn="just" eaLnBrk="0" fontAlgn="base" hangingPunct="0">
                    <a:lnSpc>
                      <a:spcPct val="150000"/>
                    </a:lnSpc>
                    <a:spcBef>
                      <a:spcPct val="0"/>
                    </a:spcBef>
                    <a:spcAft>
                      <a:spcPct val="0"/>
                    </a:spcAft>
                    <a:defRPr/>
                  </a:pPr>
                  <a:endParaRPr lang="en-IN" sz="1200" dirty="0">
                    <a:latin typeface="Montserrat" panose="00000500000000000000" pitchFamily="2" charset="0"/>
                  </a:endParaRPr>
                </a:p>
                <a:p>
                  <a:pPr algn="just" eaLnBrk="0" fontAlgn="base" hangingPunct="0">
                    <a:lnSpc>
                      <a:spcPct val="150000"/>
                    </a:lnSpc>
                    <a:spcBef>
                      <a:spcPct val="0"/>
                    </a:spcBef>
                    <a:spcAft>
                      <a:spcPct val="0"/>
                    </a:spcAft>
                    <a:defRPr/>
                  </a:pPr>
                  <a:endParaRPr lang="en-IN" sz="1200" dirty="0">
                    <a:latin typeface="Montserrat" panose="00000500000000000000" pitchFamily="2" charset="0"/>
                  </a:endParaRP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Since all constituents are Indian CA firms, referral of work and sharing of fees/ profits is permitted.</a:t>
                  </a: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Bye-laws / agreement is entered by all firms, the provisions of which should not run contrary to CA Act, CA Regulations, ICAI Code of Ethics and Council Guidelines.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Georgia Pro Light" panose="02040302050405020303" pitchFamily="18" charset="0"/>
                    <a:ea typeface="+mn-ea"/>
                    <a:cs typeface="+mn-cs"/>
                  </a:endParaRPr>
                </a:p>
              </p:txBody>
            </p:sp>
          </p:grpSp>
          <p:sp>
            <p:nvSpPr>
              <p:cNvPr id="116" name="Google Shape;2080;p45">
                <a:extLst>
                  <a:ext uri="{FF2B5EF4-FFF2-40B4-BE49-F238E27FC236}">
                    <a16:creationId xmlns:a16="http://schemas.microsoft.com/office/drawing/2014/main" id="{EF7A0AE5-9A1F-6311-E017-D1CD7DA42376}"/>
                  </a:ext>
                </a:extLst>
              </p:cNvPr>
              <p:cNvSpPr txBox="1"/>
              <p:nvPr/>
            </p:nvSpPr>
            <p:spPr>
              <a:xfrm>
                <a:off x="3248747" y="1458425"/>
                <a:ext cx="646200" cy="4533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sz="2000" b="1" dirty="0">
                    <a:solidFill>
                      <a:prstClr val="black"/>
                    </a:solidFill>
                    <a:latin typeface="Georgia Pro Cond" panose="02040506050405020303" pitchFamily="18" charset="0"/>
                    <a:ea typeface="Fira Sans"/>
                    <a:cs typeface="Fira Sans"/>
                    <a:sym typeface="Fira Sans"/>
                  </a:rPr>
                  <a:t>B1</a:t>
                </a:r>
                <a:endParaRPr kumimoji="0" sz="2000" b="1" i="0" u="none" strike="noStrike" kern="1200" cap="none" spc="0" normalizeH="0" baseline="0" noProof="0" dirty="0">
                  <a:ln>
                    <a:noFill/>
                  </a:ln>
                  <a:solidFill>
                    <a:prstClr val="black"/>
                  </a:solidFill>
                  <a:effectLst/>
                  <a:uLnTx/>
                  <a:uFillTx/>
                  <a:latin typeface="Georgia Pro Cond" panose="02040506050405020303" pitchFamily="18" charset="0"/>
                  <a:ea typeface="Fira Sans"/>
                  <a:cs typeface="Fira Sans"/>
                  <a:sym typeface="Fira Sans"/>
                </a:endParaRPr>
              </a:p>
            </p:txBody>
          </p:sp>
        </p:grpSp>
        <p:grpSp>
          <p:nvGrpSpPr>
            <p:cNvPr id="91" name="Google Shape;2081;p45">
              <a:extLst>
                <a:ext uri="{FF2B5EF4-FFF2-40B4-BE49-F238E27FC236}">
                  <a16:creationId xmlns:a16="http://schemas.microsoft.com/office/drawing/2014/main" id="{C31446B4-ED1C-85A6-B8B3-AF4BB4ADD8D3}"/>
                </a:ext>
              </a:extLst>
            </p:cNvPr>
            <p:cNvGrpSpPr/>
            <p:nvPr/>
          </p:nvGrpSpPr>
          <p:grpSpPr>
            <a:xfrm>
              <a:off x="4697347" y="1398150"/>
              <a:ext cx="1654272" cy="3159521"/>
              <a:chOff x="4697347" y="1398150"/>
              <a:chExt cx="1654272" cy="3159521"/>
            </a:xfrm>
          </p:grpSpPr>
          <p:grpSp>
            <p:nvGrpSpPr>
              <p:cNvPr id="103" name="Google Shape;2082;p45">
                <a:extLst>
                  <a:ext uri="{FF2B5EF4-FFF2-40B4-BE49-F238E27FC236}">
                    <a16:creationId xmlns:a16="http://schemas.microsoft.com/office/drawing/2014/main" id="{84EAFD85-B6CF-2174-67BB-A79BE3F98522}"/>
                  </a:ext>
                </a:extLst>
              </p:cNvPr>
              <p:cNvGrpSpPr/>
              <p:nvPr/>
            </p:nvGrpSpPr>
            <p:grpSpPr>
              <a:xfrm>
                <a:off x="4697347" y="1398150"/>
                <a:ext cx="1654272" cy="3159521"/>
                <a:chOff x="4697347" y="1398150"/>
                <a:chExt cx="1654272" cy="3159521"/>
              </a:xfrm>
            </p:grpSpPr>
            <p:sp>
              <p:nvSpPr>
                <p:cNvPr id="108" name="Google Shape;2083;p45">
                  <a:extLst>
                    <a:ext uri="{FF2B5EF4-FFF2-40B4-BE49-F238E27FC236}">
                      <a16:creationId xmlns:a16="http://schemas.microsoft.com/office/drawing/2014/main" id="{BB9E849A-F75B-82CB-E916-2D47A7A20D6E}"/>
                    </a:ext>
                  </a:extLst>
                </p:cNvPr>
                <p:cNvSpPr/>
                <p:nvPr/>
              </p:nvSpPr>
              <p:spPr>
                <a:xfrm>
                  <a:off x="4697347" y="1677647"/>
                  <a:ext cx="794174" cy="551201"/>
                </a:xfrm>
                <a:custGeom>
                  <a:avLst/>
                  <a:gdLst/>
                  <a:ahLst/>
                  <a:cxnLst/>
                  <a:rect l="l" t="t" r="r" b="b"/>
                  <a:pathLst>
                    <a:path w="22647" h="13038" extrusionOk="0">
                      <a:moveTo>
                        <a:pt x="1" y="0"/>
                      </a:moveTo>
                      <a:lnTo>
                        <a:pt x="1" y="8787"/>
                      </a:lnTo>
                      <a:cubicBezTo>
                        <a:pt x="1" y="11132"/>
                        <a:pt x="2834" y="13037"/>
                        <a:pt x="6311" y="13037"/>
                      </a:cubicBezTo>
                      <a:lnTo>
                        <a:pt x="22646" y="13037"/>
                      </a:lnTo>
                      <a:lnTo>
                        <a:pt x="22646" y="4263"/>
                      </a:lnTo>
                      <a:lnTo>
                        <a:pt x="6311" y="4263"/>
                      </a:lnTo>
                      <a:cubicBezTo>
                        <a:pt x="2834" y="4263"/>
                        <a:pt x="1" y="2358"/>
                        <a:pt x="1" y="0"/>
                      </a:cubicBezTo>
                      <a:close/>
                    </a:path>
                  </a:pathLst>
                </a:custGeom>
                <a:solidFill>
                  <a:schemeClr val="bg1">
                    <a:lumMod val="6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Google Shape;2084;p45">
                  <a:extLst>
                    <a:ext uri="{FF2B5EF4-FFF2-40B4-BE49-F238E27FC236}">
                      <a16:creationId xmlns:a16="http://schemas.microsoft.com/office/drawing/2014/main" id="{10408965-1BE6-A2A0-36AD-CD3043E56DE5}"/>
                    </a:ext>
                  </a:extLst>
                </p:cNvPr>
                <p:cNvSpPr/>
                <p:nvPr/>
              </p:nvSpPr>
              <p:spPr>
                <a:xfrm>
                  <a:off x="4797049" y="1398150"/>
                  <a:ext cx="1377075" cy="3159521"/>
                </a:xfrm>
                <a:custGeom>
                  <a:avLst/>
                  <a:gdLst/>
                  <a:ahLst/>
                  <a:cxnLst/>
                  <a:rect l="l" t="t" r="r" b="b"/>
                  <a:pathLst>
                    <a:path w="37029" h="99442" extrusionOk="0">
                      <a:moveTo>
                        <a:pt x="1" y="1"/>
                      </a:moveTo>
                      <a:lnTo>
                        <a:pt x="1" y="99441"/>
                      </a:lnTo>
                      <a:lnTo>
                        <a:pt x="18503" y="90369"/>
                      </a:lnTo>
                      <a:lnTo>
                        <a:pt x="37029" y="99441"/>
                      </a:lnTo>
                      <a:lnTo>
                        <a:pt x="37029" y="1"/>
                      </a:lnTo>
                      <a:close/>
                    </a:path>
                  </a:pathLst>
                </a:custGeom>
                <a:solidFill>
                  <a:schemeClr val="accent4">
                    <a:lumMod val="7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2" name="Google Shape;2086;p45">
                  <a:extLst>
                    <a:ext uri="{FF2B5EF4-FFF2-40B4-BE49-F238E27FC236}">
                      <a16:creationId xmlns:a16="http://schemas.microsoft.com/office/drawing/2014/main" id="{0D25650D-2E90-89F9-82AA-A6C8E2979F6E}"/>
                    </a:ext>
                  </a:extLst>
                </p:cNvPr>
                <p:cNvSpPr/>
                <p:nvPr/>
              </p:nvSpPr>
              <p:spPr>
                <a:xfrm>
                  <a:off x="4697351" y="1502951"/>
                  <a:ext cx="1654268" cy="551243"/>
                </a:xfrm>
                <a:custGeom>
                  <a:avLst/>
                  <a:gdLst/>
                  <a:ahLst/>
                  <a:cxnLst/>
                  <a:rect l="l" t="t" r="r" b="b"/>
                  <a:pathLst>
                    <a:path w="49376" h="13039" extrusionOk="0">
                      <a:moveTo>
                        <a:pt x="6311" y="1"/>
                      </a:moveTo>
                      <a:cubicBezTo>
                        <a:pt x="2834" y="1"/>
                        <a:pt x="1" y="1906"/>
                        <a:pt x="1" y="4251"/>
                      </a:cubicBezTo>
                      <a:lnTo>
                        <a:pt x="1" y="13038"/>
                      </a:lnTo>
                      <a:cubicBezTo>
                        <a:pt x="1" y="10681"/>
                        <a:pt x="2834" y="8776"/>
                        <a:pt x="6311" y="8776"/>
                      </a:cubicBezTo>
                      <a:lnTo>
                        <a:pt x="45280" y="8776"/>
                      </a:lnTo>
                      <a:lnTo>
                        <a:pt x="49376" y="4132"/>
                      </a:lnTo>
                      <a:lnTo>
                        <a:pt x="45280" y="1"/>
                      </a:lnTo>
                      <a:close/>
                    </a:path>
                  </a:pathLst>
                </a:custGeom>
                <a:solidFill>
                  <a:schemeClr val="bg1">
                    <a:lumMod val="8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Google Shape;2087;p45">
                  <a:extLst>
                    <a:ext uri="{FF2B5EF4-FFF2-40B4-BE49-F238E27FC236}">
                      <a16:creationId xmlns:a16="http://schemas.microsoft.com/office/drawing/2014/main" id="{72351673-CD60-B28E-CDBB-C56E70578FBD}"/>
                    </a:ext>
                  </a:extLst>
                </p:cNvPr>
                <p:cNvSpPr/>
                <p:nvPr/>
              </p:nvSpPr>
              <p:spPr>
                <a:xfrm>
                  <a:off x="5031954" y="3865688"/>
                  <a:ext cx="985061" cy="24201"/>
                </a:xfrm>
                <a:custGeom>
                  <a:avLst/>
                  <a:gdLst/>
                  <a:ahLst/>
                  <a:cxnLst/>
                  <a:rect l="l" t="t" r="r" b="b"/>
                  <a:pathLst>
                    <a:path w="39434" h="786" extrusionOk="0">
                      <a:moveTo>
                        <a:pt x="0" y="0"/>
                      </a:moveTo>
                      <a:lnTo>
                        <a:pt x="0" y="786"/>
                      </a:lnTo>
                      <a:lnTo>
                        <a:pt x="39434" y="786"/>
                      </a:lnTo>
                      <a:lnTo>
                        <a:pt x="39434" y="0"/>
                      </a:lnTo>
                      <a:close/>
                    </a:path>
                  </a:pathLst>
                </a:custGeom>
                <a:solidFill>
                  <a:schemeClr val="accent2">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4" name="Google Shape;2088;p45">
                <a:extLst>
                  <a:ext uri="{FF2B5EF4-FFF2-40B4-BE49-F238E27FC236}">
                    <a16:creationId xmlns:a16="http://schemas.microsoft.com/office/drawing/2014/main" id="{CF82F16A-0D22-FF39-B5EB-7003B97484B9}"/>
                  </a:ext>
                </a:extLst>
              </p:cNvPr>
              <p:cNvGrpSpPr/>
              <p:nvPr/>
            </p:nvGrpSpPr>
            <p:grpSpPr>
              <a:xfrm>
                <a:off x="4879552" y="2255059"/>
                <a:ext cx="1205986" cy="1825275"/>
                <a:chOff x="4879552" y="2255059"/>
                <a:chExt cx="1205986" cy="1825275"/>
              </a:xfrm>
            </p:grpSpPr>
            <p:sp>
              <p:nvSpPr>
                <p:cNvPr id="106" name="Google Shape;2089;p45">
                  <a:extLst>
                    <a:ext uri="{FF2B5EF4-FFF2-40B4-BE49-F238E27FC236}">
                      <a16:creationId xmlns:a16="http://schemas.microsoft.com/office/drawing/2014/main" id="{DD1CA055-9F1F-860B-2EA3-DEEAEF38D989}"/>
                    </a:ext>
                  </a:extLst>
                </p:cNvPr>
                <p:cNvSpPr txBox="1"/>
                <p:nvPr/>
              </p:nvSpPr>
              <p:spPr>
                <a:xfrm>
                  <a:off x="4908154" y="3896434"/>
                  <a:ext cx="1139100" cy="183900"/>
                </a:xfrm>
                <a:prstGeom prst="rect">
                  <a:avLst/>
                </a:prstGeom>
                <a:noFill/>
                <a:ln>
                  <a:noFill/>
                </a:ln>
              </p:spPr>
              <p:txBody>
                <a:bodyPr spcFirstLastPara="1" wrap="square" lIns="0" tIns="91425" rIns="0"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white"/>
                      </a:solidFill>
                      <a:effectLst>
                        <a:outerShdw blurRad="38100" dist="38100" dir="2700000" algn="tl">
                          <a:srgbClr val="000000">
                            <a:alpha val="43137"/>
                          </a:srgbClr>
                        </a:outerShdw>
                      </a:effectLst>
                      <a:latin typeface="Georgia" panose="02040502050405020303" pitchFamily="18" charset="0"/>
                      <a:ea typeface="Fira Sans"/>
                      <a:cs typeface="Fira Sans"/>
                      <a:sym typeface="Fira Sans"/>
                    </a:rPr>
                    <a:t>Lead Firm</a:t>
                  </a:r>
                  <a:endParaRPr kumimoji="0"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eorgia" panose="02040502050405020303" pitchFamily="18" charset="0"/>
                    <a:ea typeface="Fira Sans"/>
                    <a:cs typeface="Fira Sans"/>
                    <a:sym typeface="Fira Sans"/>
                  </a:endParaRPr>
                </a:p>
              </p:txBody>
            </p:sp>
            <p:sp>
              <p:nvSpPr>
                <p:cNvPr id="107" name="Google Shape;2090;p45">
                  <a:extLst>
                    <a:ext uri="{FF2B5EF4-FFF2-40B4-BE49-F238E27FC236}">
                      <a16:creationId xmlns:a16="http://schemas.microsoft.com/office/drawing/2014/main" id="{4EF1D900-585D-FF46-F654-EC2E8076B498}"/>
                    </a:ext>
                  </a:extLst>
                </p:cNvPr>
                <p:cNvSpPr txBox="1"/>
                <p:nvPr/>
              </p:nvSpPr>
              <p:spPr>
                <a:xfrm>
                  <a:off x="4879552" y="2255059"/>
                  <a:ext cx="1205986" cy="597000"/>
                </a:xfrm>
                <a:prstGeom prst="rect">
                  <a:avLst/>
                </a:prstGeom>
                <a:noFill/>
                <a:ln>
                  <a:noFill/>
                </a:ln>
              </p:spPr>
              <p:txBody>
                <a:bodyPr spcFirstLastPara="1" wrap="square" lIns="0" tIns="91425" rIns="0" bIns="91425" anchor="ctr" anchorCtr="0">
                  <a:noAutofit/>
                </a:bodyPr>
                <a:lstStyle/>
                <a:p>
                  <a:pPr algn="just" eaLnBrk="0" fontAlgn="base" hangingPunct="0">
                    <a:lnSpc>
                      <a:spcPct val="150000"/>
                    </a:lnSpc>
                    <a:spcBef>
                      <a:spcPct val="0"/>
                    </a:spcBef>
                    <a:spcAft>
                      <a:spcPct val="0"/>
                    </a:spcAft>
                    <a:defRPr/>
                  </a:pPr>
                  <a:endParaRPr lang="en-IN"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IN"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IN"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IN" sz="1200" dirty="0">
                    <a:solidFill>
                      <a:schemeClr val="bg1"/>
                    </a:solidFill>
                    <a:latin typeface="Montserrat" panose="00000500000000000000" pitchFamily="2" charset="0"/>
                  </a:endParaRP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Since all constituents are Indian CA firms, referral of work and sharing of fees/ profits is permitted.</a:t>
                  </a: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Bye-laws / agreement is entered by all firms, the provisions of which should not run contrary to CA Act, CA Regulations, ICAI Code of Ethics and Council Guidelines.</a:t>
                  </a:r>
                </a:p>
              </p:txBody>
            </p:sp>
          </p:grpSp>
          <p:sp>
            <p:nvSpPr>
              <p:cNvPr id="105" name="Google Shape;2091;p45">
                <a:extLst>
                  <a:ext uri="{FF2B5EF4-FFF2-40B4-BE49-F238E27FC236}">
                    <a16:creationId xmlns:a16="http://schemas.microsoft.com/office/drawing/2014/main" id="{67522FAB-9F89-8690-E604-A08268C83CB6}"/>
                  </a:ext>
                </a:extLst>
              </p:cNvPr>
              <p:cNvSpPr txBox="1"/>
              <p:nvPr/>
            </p:nvSpPr>
            <p:spPr>
              <a:xfrm>
                <a:off x="5159445" y="1458425"/>
                <a:ext cx="646200" cy="4533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sz="2000" b="1" dirty="0">
                    <a:solidFill>
                      <a:prstClr val="black"/>
                    </a:solidFill>
                    <a:latin typeface="Georgia Pro Cond" panose="02040506050405020303" pitchFamily="18" charset="0"/>
                    <a:ea typeface="Fira Sans"/>
                    <a:cs typeface="Fira Sans"/>
                    <a:sym typeface="Fira Sans"/>
                  </a:rPr>
                  <a:t>B2</a:t>
                </a:r>
                <a:endParaRPr kumimoji="0" sz="2000" b="1" i="0" u="none" strike="noStrike" kern="1200" cap="none" spc="0" normalizeH="0" baseline="0" noProof="0" dirty="0">
                  <a:ln>
                    <a:noFill/>
                  </a:ln>
                  <a:solidFill>
                    <a:prstClr val="black"/>
                  </a:solidFill>
                  <a:effectLst/>
                  <a:uLnTx/>
                  <a:uFillTx/>
                  <a:latin typeface="Georgia Pro Cond" panose="02040506050405020303" pitchFamily="18" charset="0"/>
                  <a:ea typeface="Fira Sans"/>
                  <a:cs typeface="Fira Sans"/>
                  <a:sym typeface="Fira Sans"/>
                </a:endParaRPr>
              </a:p>
            </p:txBody>
          </p:sp>
        </p:grpSp>
      </p:grpSp>
      <p:sp>
        <p:nvSpPr>
          <p:cNvPr id="8" name="TextBox 7">
            <a:extLst>
              <a:ext uri="{FF2B5EF4-FFF2-40B4-BE49-F238E27FC236}">
                <a16:creationId xmlns:a16="http://schemas.microsoft.com/office/drawing/2014/main" id="{260FA5E8-7507-2A64-3F92-1AF45899B39D}"/>
              </a:ext>
            </a:extLst>
          </p:cNvPr>
          <p:cNvSpPr txBox="1"/>
          <p:nvPr/>
        </p:nvSpPr>
        <p:spPr>
          <a:xfrm>
            <a:off x="2734076" y="217348"/>
            <a:ext cx="60960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dirty="0">
                <a:latin typeface="Montserrat" panose="00000500000000000000" pitchFamily="2" charset="0"/>
              </a:rPr>
              <a:t>Characteristics</a:t>
            </a:r>
            <a:endParaRPr lang="en-IN" sz="3600" b="1" dirty="0">
              <a:latin typeface="Montserrat" panose="00000500000000000000" pitchFamily="2" charset="0"/>
            </a:endParaRPr>
          </a:p>
        </p:txBody>
      </p:sp>
      <p:sp>
        <p:nvSpPr>
          <p:cNvPr id="2" name="Freeform: Shape 1">
            <a:extLst>
              <a:ext uri="{FF2B5EF4-FFF2-40B4-BE49-F238E27FC236}">
                <a16:creationId xmlns:a16="http://schemas.microsoft.com/office/drawing/2014/main" id="{0123133D-0AD7-6B79-AED0-7741F4566A63}"/>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33</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41762975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28842F-9AB7-ADA0-AE33-8E3A33B5E077}"/>
            </a:ext>
          </a:extLst>
        </p:cNvPr>
        <p:cNvGrpSpPr/>
        <p:nvPr/>
      </p:nvGrpSpPr>
      <p:grpSpPr>
        <a:xfrm>
          <a:off x="0" y="0"/>
          <a:ext cx="0" cy="0"/>
          <a:chOff x="0" y="0"/>
          <a:chExt cx="0" cy="0"/>
        </a:xfrm>
      </p:grpSpPr>
      <p:pic>
        <p:nvPicPr>
          <p:cNvPr id="3" name="Picture 2" descr="A close-up of a person holding a pen&#10;&#10;Description automatically generated">
            <a:extLst>
              <a:ext uri="{FF2B5EF4-FFF2-40B4-BE49-F238E27FC236}">
                <a16:creationId xmlns:a16="http://schemas.microsoft.com/office/drawing/2014/main" id="{63F3BA0D-DB5D-FA14-E3DA-1E6E50F597C6}"/>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6" name="Group 45">
            <a:extLst>
              <a:ext uri="{FF2B5EF4-FFF2-40B4-BE49-F238E27FC236}">
                <a16:creationId xmlns:a16="http://schemas.microsoft.com/office/drawing/2014/main" id="{CB48B6AD-AC0A-047E-C137-4F562A616253}"/>
              </a:ext>
            </a:extLst>
          </p:cNvPr>
          <p:cNvGrpSpPr/>
          <p:nvPr/>
        </p:nvGrpSpPr>
        <p:grpSpPr>
          <a:xfrm>
            <a:off x="964747" y="1299975"/>
            <a:ext cx="11108872" cy="5121728"/>
            <a:chOff x="885359" y="1398150"/>
            <a:chExt cx="5466260" cy="3159521"/>
          </a:xfrm>
        </p:grpSpPr>
        <p:grpSp>
          <p:nvGrpSpPr>
            <p:cNvPr id="47" name="Google Shape;2059;p45">
              <a:extLst>
                <a:ext uri="{FF2B5EF4-FFF2-40B4-BE49-F238E27FC236}">
                  <a16:creationId xmlns:a16="http://schemas.microsoft.com/office/drawing/2014/main" id="{A6BF2971-EC32-FEE0-7FBE-0DCA8A4DD7CB}"/>
                </a:ext>
              </a:extLst>
            </p:cNvPr>
            <p:cNvGrpSpPr/>
            <p:nvPr/>
          </p:nvGrpSpPr>
          <p:grpSpPr>
            <a:xfrm>
              <a:off x="885359" y="1398150"/>
              <a:ext cx="1654214" cy="3159521"/>
              <a:chOff x="885359" y="1398150"/>
              <a:chExt cx="1654214" cy="3159521"/>
            </a:xfrm>
          </p:grpSpPr>
          <p:grpSp>
            <p:nvGrpSpPr>
              <p:cNvPr id="124" name="Google Shape;2060;p45">
                <a:extLst>
                  <a:ext uri="{FF2B5EF4-FFF2-40B4-BE49-F238E27FC236}">
                    <a16:creationId xmlns:a16="http://schemas.microsoft.com/office/drawing/2014/main" id="{5BFC3A40-1569-FB84-1209-35920885C40E}"/>
                  </a:ext>
                </a:extLst>
              </p:cNvPr>
              <p:cNvGrpSpPr/>
              <p:nvPr/>
            </p:nvGrpSpPr>
            <p:grpSpPr>
              <a:xfrm>
                <a:off x="885359" y="1398150"/>
                <a:ext cx="1654214" cy="3159521"/>
                <a:chOff x="885359" y="1398150"/>
                <a:chExt cx="1654214" cy="3159521"/>
              </a:xfrm>
            </p:grpSpPr>
            <p:sp>
              <p:nvSpPr>
                <p:cNvPr id="129" name="Google Shape;2061;p45">
                  <a:extLst>
                    <a:ext uri="{FF2B5EF4-FFF2-40B4-BE49-F238E27FC236}">
                      <a16:creationId xmlns:a16="http://schemas.microsoft.com/office/drawing/2014/main" id="{34D4E124-6CC9-6C9C-65D7-F75D5CB712FA}"/>
                    </a:ext>
                  </a:extLst>
                </p:cNvPr>
                <p:cNvSpPr/>
                <p:nvPr/>
              </p:nvSpPr>
              <p:spPr>
                <a:xfrm>
                  <a:off x="885359" y="1677647"/>
                  <a:ext cx="794174" cy="551201"/>
                </a:xfrm>
                <a:custGeom>
                  <a:avLst/>
                  <a:gdLst/>
                  <a:ahLst/>
                  <a:cxnLst/>
                  <a:rect l="l" t="t" r="r" b="b"/>
                  <a:pathLst>
                    <a:path w="22647" h="13038" extrusionOk="0">
                      <a:moveTo>
                        <a:pt x="1" y="0"/>
                      </a:moveTo>
                      <a:lnTo>
                        <a:pt x="1" y="8787"/>
                      </a:lnTo>
                      <a:cubicBezTo>
                        <a:pt x="1" y="11132"/>
                        <a:pt x="2834" y="13037"/>
                        <a:pt x="6311" y="13037"/>
                      </a:cubicBezTo>
                      <a:lnTo>
                        <a:pt x="22646" y="13037"/>
                      </a:lnTo>
                      <a:lnTo>
                        <a:pt x="22646" y="4263"/>
                      </a:lnTo>
                      <a:lnTo>
                        <a:pt x="6311" y="4263"/>
                      </a:lnTo>
                      <a:cubicBezTo>
                        <a:pt x="2834" y="4263"/>
                        <a:pt x="1" y="2358"/>
                        <a:pt x="1" y="0"/>
                      </a:cubicBezTo>
                      <a:close/>
                    </a:path>
                  </a:pathLst>
                </a:custGeom>
                <a:solidFill>
                  <a:schemeClr val="bg1">
                    <a:lumMod val="6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Google Shape;2062;p45">
                  <a:extLst>
                    <a:ext uri="{FF2B5EF4-FFF2-40B4-BE49-F238E27FC236}">
                      <a16:creationId xmlns:a16="http://schemas.microsoft.com/office/drawing/2014/main" id="{90B314ED-4793-86B8-B9E0-928BC9D2256A}"/>
                    </a:ext>
                  </a:extLst>
                </p:cNvPr>
                <p:cNvSpPr/>
                <p:nvPr/>
              </p:nvSpPr>
              <p:spPr>
                <a:xfrm>
                  <a:off x="983500" y="1398150"/>
                  <a:ext cx="1377146" cy="3159521"/>
                </a:xfrm>
                <a:custGeom>
                  <a:avLst/>
                  <a:gdLst/>
                  <a:ahLst/>
                  <a:cxnLst/>
                  <a:rect l="l" t="t" r="r" b="b"/>
                  <a:pathLst>
                    <a:path w="37030" h="99442" extrusionOk="0">
                      <a:moveTo>
                        <a:pt x="1" y="1"/>
                      </a:moveTo>
                      <a:lnTo>
                        <a:pt x="1" y="99441"/>
                      </a:lnTo>
                      <a:lnTo>
                        <a:pt x="18515" y="90369"/>
                      </a:lnTo>
                      <a:lnTo>
                        <a:pt x="37029" y="99441"/>
                      </a:lnTo>
                      <a:lnTo>
                        <a:pt x="37029" y="1"/>
                      </a:lnTo>
                      <a:close/>
                    </a:path>
                  </a:pathLst>
                </a:custGeom>
                <a:solidFill>
                  <a:schemeClr val="accent3"/>
                </a:solidFill>
                <a:ln>
                  <a:solidFill>
                    <a:schemeClr val="accent1"/>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1" name="Google Shape;2063;p45">
                  <a:extLst>
                    <a:ext uri="{FF2B5EF4-FFF2-40B4-BE49-F238E27FC236}">
                      <a16:creationId xmlns:a16="http://schemas.microsoft.com/office/drawing/2014/main" id="{815840B3-562E-715F-23E2-92D4F4611997}"/>
                    </a:ext>
                  </a:extLst>
                </p:cNvPr>
                <p:cNvSpPr/>
                <p:nvPr/>
              </p:nvSpPr>
              <p:spPr>
                <a:xfrm>
                  <a:off x="983500" y="1677645"/>
                  <a:ext cx="1377146" cy="281854"/>
                </a:xfrm>
                <a:custGeom>
                  <a:avLst/>
                  <a:gdLst/>
                  <a:ahLst/>
                  <a:cxnLst/>
                  <a:rect l="l" t="t" r="r" b="b"/>
                  <a:pathLst>
                    <a:path w="37030" h="8871" extrusionOk="0">
                      <a:moveTo>
                        <a:pt x="1251" y="0"/>
                      </a:moveTo>
                      <a:cubicBezTo>
                        <a:pt x="822" y="0"/>
                        <a:pt x="405" y="36"/>
                        <a:pt x="1" y="96"/>
                      </a:cubicBezTo>
                      <a:lnTo>
                        <a:pt x="1" y="8870"/>
                      </a:lnTo>
                      <a:cubicBezTo>
                        <a:pt x="405" y="8811"/>
                        <a:pt x="822" y="8787"/>
                        <a:pt x="1251" y="8787"/>
                      </a:cubicBezTo>
                      <a:lnTo>
                        <a:pt x="37029" y="8787"/>
                      </a:lnTo>
                      <a:lnTo>
                        <a:pt x="37029"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Google Shape;2064;p45">
                  <a:extLst>
                    <a:ext uri="{FF2B5EF4-FFF2-40B4-BE49-F238E27FC236}">
                      <a16:creationId xmlns:a16="http://schemas.microsoft.com/office/drawing/2014/main" id="{B7687FD9-55C8-650A-4FA3-A3C03A56C86C}"/>
                    </a:ext>
                  </a:extLst>
                </p:cNvPr>
                <p:cNvSpPr/>
                <p:nvPr/>
              </p:nvSpPr>
              <p:spPr>
                <a:xfrm>
                  <a:off x="885361" y="1502951"/>
                  <a:ext cx="1654212" cy="551243"/>
                </a:xfrm>
                <a:custGeom>
                  <a:avLst/>
                  <a:gdLst/>
                  <a:ahLst/>
                  <a:cxnLst/>
                  <a:rect l="l" t="t" r="r" b="b"/>
                  <a:pathLst>
                    <a:path w="49364" h="13039" extrusionOk="0">
                      <a:moveTo>
                        <a:pt x="6311" y="1"/>
                      </a:moveTo>
                      <a:cubicBezTo>
                        <a:pt x="2834" y="1"/>
                        <a:pt x="1" y="1906"/>
                        <a:pt x="1" y="4251"/>
                      </a:cubicBezTo>
                      <a:lnTo>
                        <a:pt x="1" y="13038"/>
                      </a:lnTo>
                      <a:cubicBezTo>
                        <a:pt x="1" y="10681"/>
                        <a:pt x="2834" y="8776"/>
                        <a:pt x="6311" y="8776"/>
                      </a:cubicBezTo>
                      <a:lnTo>
                        <a:pt x="45280" y="8776"/>
                      </a:lnTo>
                      <a:lnTo>
                        <a:pt x="49364" y="4132"/>
                      </a:lnTo>
                      <a:lnTo>
                        <a:pt x="45280" y="1"/>
                      </a:lnTo>
                      <a:close/>
                    </a:path>
                  </a:pathLst>
                </a:custGeom>
                <a:solidFill>
                  <a:schemeClr val="bg1">
                    <a:lumMod val="8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3" name="Google Shape;2065;p45">
                  <a:extLst>
                    <a:ext uri="{FF2B5EF4-FFF2-40B4-BE49-F238E27FC236}">
                      <a16:creationId xmlns:a16="http://schemas.microsoft.com/office/drawing/2014/main" id="{FE7FA22E-A5F0-CF8F-A338-C0E9CFFC1C72}"/>
                    </a:ext>
                  </a:extLst>
                </p:cNvPr>
                <p:cNvSpPr/>
                <p:nvPr/>
              </p:nvSpPr>
              <p:spPr>
                <a:xfrm>
                  <a:off x="1186988" y="3860133"/>
                  <a:ext cx="985086" cy="24201"/>
                </a:xfrm>
                <a:custGeom>
                  <a:avLst/>
                  <a:gdLst/>
                  <a:ahLst/>
                  <a:cxnLst/>
                  <a:rect l="l" t="t" r="r" b="b"/>
                  <a:pathLst>
                    <a:path w="39435" h="786" extrusionOk="0">
                      <a:moveTo>
                        <a:pt x="1" y="0"/>
                      </a:moveTo>
                      <a:lnTo>
                        <a:pt x="1" y="786"/>
                      </a:lnTo>
                      <a:lnTo>
                        <a:pt x="39434" y="786"/>
                      </a:lnTo>
                      <a:lnTo>
                        <a:pt x="39434" y="0"/>
                      </a:lnTo>
                      <a:close/>
                    </a:path>
                  </a:pathLst>
                </a:custGeom>
                <a:solidFill>
                  <a:schemeClr val="accent2">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25" name="Google Shape;2066;p45">
                <a:extLst>
                  <a:ext uri="{FF2B5EF4-FFF2-40B4-BE49-F238E27FC236}">
                    <a16:creationId xmlns:a16="http://schemas.microsoft.com/office/drawing/2014/main" id="{C4C2FFCE-8F7E-5A83-26A8-5F7F554EFD97}"/>
                  </a:ext>
                </a:extLst>
              </p:cNvPr>
              <p:cNvGrpSpPr/>
              <p:nvPr/>
            </p:nvGrpSpPr>
            <p:grpSpPr>
              <a:xfrm>
                <a:off x="1100553" y="1835693"/>
                <a:ext cx="1148529" cy="2233611"/>
                <a:chOff x="1100553" y="1835693"/>
                <a:chExt cx="1148529" cy="2233611"/>
              </a:xfrm>
            </p:grpSpPr>
            <p:sp>
              <p:nvSpPr>
                <p:cNvPr id="127" name="Google Shape;2067;p45">
                  <a:extLst>
                    <a:ext uri="{FF2B5EF4-FFF2-40B4-BE49-F238E27FC236}">
                      <a16:creationId xmlns:a16="http://schemas.microsoft.com/office/drawing/2014/main" id="{A75A1956-6820-B6B1-1E16-66F2F0481D1D}"/>
                    </a:ext>
                  </a:extLst>
                </p:cNvPr>
                <p:cNvSpPr txBox="1"/>
                <p:nvPr/>
              </p:nvSpPr>
              <p:spPr>
                <a:xfrm>
                  <a:off x="1109982" y="3885404"/>
                  <a:ext cx="1139100" cy="183900"/>
                </a:xfrm>
                <a:prstGeom prst="rect">
                  <a:avLst/>
                </a:prstGeom>
                <a:noFill/>
                <a:ln>
                  <a:noFill/>
                </a:ln>
              </p:spPr>
              <p:txBody>
                <a:bodyPr spcFirstLastPara="1" wrap="square" lIns="0" tIns="91425" rIns="0"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eorgia" panose="02040502050405020303" pitchFamily="18" charset="0"/>
                      <a:ea typeface="Fira Sans"/>
                      <a:cs typeface="Fira Sans"/>
                      <a:sym typeface="Fira Sans"/>
                    </a:rPr>
                    <a:t>Alliance</a:t>
                  </a:r>
                  <a:endParaRPr kumimoji="0"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eorgia" panose="02040502050405020303" pitchFamily="18" charset="0"/>
                    <a:ea typeface="Fira Sans"/>
                    <a:cs typeface="Fira Sans"/>
                    <a:sym typeface="Fira Sans"/>
                  </a:endParaRPr>
                </a:p>
              </p:txBody>
            </p:sp>
            <p:sp>
              <p:nvSpPr>
                <p:cNvPr id="128" name="Google Shape;2068;p45">
                  <a:extLst>
                    <a:ext uri="{FF2B5EF4-FFF2-40B4-BE49-F238E27FC236}">
                      <a16:creationId xmlns:a16="http://schemas.microsoft.com/office/drawing/2014/main" id="{D803E312-E5F5-E8AA-4A68-F297BB2ACF44}"/>
                    </a:ext>
                  </a:extLst>
                </p:cNvPr>
                <p:cNvSpPr txBox="1"/>
                <p:nvPr/>
              </p:nvSpPr>
              <p:spPr>
                <a:xfrm>
                  <a:off x="1100553" y="1835693"/>
                  <a:ext cx="1139100" cy="597000"/>
                </a:xfrm>
                <a:prstGeom prst="rect">
                  <a:avLst/>
                </a:prstGeom>
                <a:noFill/>
                <a:ln>
                  <a:noFill/>
                </a:ln>
              </p:spPr>
              <p:txBody>
                <a:bodyPr spcFirstLastPara="1" wrap="square" lIns="0" tIns="91425" rIns="0" bIns="91425" anchor="ctr" anchorCtr="0">
                  <a:noAutofit/>
                </a:bodyPr>
                <a:lstStyle/>
                <a:p>
                  <a:pPr algn="just" eaLnBrk="0" fontAlgn="base" hangingPunct="0">
                    <a:lnSpc>
                      <a:spcPct val="150000"/>
                    </a:lnSpc>
                    <a:spcBef>
                      <a:spcPct val="0"/>
                    </a:spcBef>
                    <a:spcAft>
                      <a:spcPct val="0"/>
                    </a:spcAft>
                    <a:defRPr/>
                  </a:pPr>
                  <a:endParaRPr lang="en-US"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US"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US" sz="1200" dirty="0">
                    <a:solidFill>
                      <a:schemeClr val="bg1"/>
                    </a:solidFill>
                    <a:latin typeface="Montserrat" panose="00000500000000000000" pitchFamily="2" charset="0"/>
                  </a:endParaRP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Firms are free to join and exit Alliance. </a:t>
                  </a: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Reconstitution has to be registered with ICAI.</a:t>
                  </a:r>
                </a:p>
              </p:txBody>
            </p:sp>
          </p:grpSp>
          <p:sp>
            <p:nvSpPr>
              <p:cNvPr id="126" name="Google Shape;2069;p45">
                <a:extLst>
                  <a:ext uri="{FF2B5EF4-FFF2-40B4-BE49-F238E27FC236}">
                    <a16:creationId xmlns:a16="http://schemas.microsoft.com/office/drawing/2014/main" id="{4F26B706-B51A-EB7B-F7FC-24C013E70B9E}"/>
                  </a:ext>
                </a:extLst>
              </p:cNvPr>
              <p:cNvSpPr txBox="1"/>
              <p:nvPr/>
            </p:nvSpPr>
            <p:spPr>
              <a:xfrm>
                <a:off x="1327922" y="1458425"/>
                <a:ext cx="646200" cy="4533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 sz="2000" b="1" i="0" u="none" strike="noStrike" kern="1200" cap="none" spc="0" normalizeH="0" baseline="0" noProof="0" dirty="0">
                    <a:ln>
                      <a:noFill/>
                    </a:ln>
                    <a:solidFill>
                      <a:prstClr val="black"/>
                    </a:solidFill>
                    <a:effectLst/>
                    <a:uLnTx/>
                    <a:uFillTx/>
                    <a:latin typeface="Georgia Pro Cond" panose="02040506050405020303" pitchFamily="18" charset="0"/>
                    <a:ea typeface="Fira Sans"/>
                    <a:cs typeface="Fira Sans"/>
                    <a:sym typeface="Fira Sans"/>
                  </a:rPr>
                  <a:t>A</a:t>
                </a:r>
              </a:p>
            </p:txBody>
          </p:sp>
        </p:grpSp>
        <p:grpSp>
          <p:nvGrpSpPr>
            <p:cNvPr id="48" name="Google Shape;2070;p45">
              <a:extLst>
                <a:ext uri="{FF2B5EF4-FFF2-40B4-BE49-F238E27FC236}">
                  <a16:creationId xmlns:a16="http://schemas.microsoft.com/office/drawing/2014/main" id="{6E31BF5B-F64D-7798-8D79-1D899417F643}"/>
                </a:ext>
              </a:extLst>
            </p:cNvPr>
            <p:cNvGrpSpPr/>
            <p:nvPr/>
          </p:nvGrpSpPr>
          <p:grpSpPr>
            <a:xfrm>
              <a:off x="2791359" y="1398150"/>
              <a:ext cx="1654214" cy="3159521"/>
              <a:chOff x="2791359" y="1398150"/>
              <a:chExt cx="1654214" cy="3159521"/>
            </a:xfrm>
          </p:grpSpPr>
          <p:grpSp>
            <p:nvGrpSpPr>
              <p:cNvPr id="114" name="Google Shape;2071;p45">
                <a:extLst>
                  <a:ext uri="{FF2B5EF4-FFF2-40B4-BE49-F238E27FC236}">
                    <a16:creationId xmlns:a16="http://schemas.microsoft.com/office/drawing/2014/main" id="{CE6342B8-EC04-C23C-EC2C-9B8498D9A8F6}"/>
                  </a:ext>
                </a:extLst>
              </p:cNvPr>
              <p:cNvGrpSpPr/>
              <p:nvPr/>
            </p:nvGrpSpPr>
            <p:grpSpPr>
              <a:xfrm>
                <a:off x="2791359" y="1398150"/>
                <a:ext cx="1654214" cy="3159521"/>
                <a:chOff x="2791359" y="1398150"/>
                <a:chExt cx="1654214" cy="3159521"/>
              </a:xfrm>
            </p:grpSpPr>
            <p:sp>
              <p:nvSpPr>
                <p:cNvPr id="119" name="Google Shape;2072;p45">
                  <a:extLst>
                    <a:ext uri="{FF2B5EF4-FFF2-40B4-BE49-F238E27FC236}">
                      <a16:creationId xmlns:a16="http://schemas.microsoft.com/office/drawing/2014/main" id="{157E9CF4-46A5-36C5-A08D-B8E3FBA20CEA}"/>
                    </a:ext>
                  </a:extLst>
                </p:cNvPr>
                <p:cNvSpPr/>
                <p:nvPr/>
              </p:nvSpPr>
              <p:spPr>
                <a:xfrm>
                  <a:off x="2791359" y="1677647"/>
                  <a:ext cx="794174" cy="551201"/>
                </a:xfrm>
                <a:custGeom>
                  <a:avLst/>
                  <a:gdLst/>
                  <a:ahLst/>
                  <a:cxnLst/>
                  <a:rect l="l" t="t" r="r" b="b"/>
                  <a:pathLst>
                    <a:path w="22647" h="13038" extrusionOk="0">
                      <a:moveTo>
                        <a:pt x="1" y="0"/>
                      </a:moveTo>
                      <a:lnTo>
                        <a:pt x="1" y="8787"/>
                      </a:lnTo>
                      <a:cubicBezTo>
                        <a:pt x="1" y="11132"/>
                        <a:pt x="2834" y="13037"/>
                        <a:pt x="6311" y="13037"/>
                      </a:cubicBezTo>
                      <a:lnTo>
                        <a:pt x="22646" y="13037"/>
                      </a:lnTo>
                      <a:lnTo>
                        <a:pt x="22646" y="4263"/>
                      </a:lnTo>
                      <a:lnTo>
                        <a:pt x="6311" y="4263"/>
                      </a:lnTo>
                      <a:cubicBezTo>
                        <a:pt x="2834" y="4263"/>
                        <a:pt x="1" y="2358"/>
                        <a:pt x="1" y="0"/>
                      </a:cubicBezTo>
                      <a:close/>
                    </a:path>
                  </a:pathLst>
                </a:custGeom>
                <a:solidFill>
                  <a:schemeClr val="bg1">
                    <a:lumMod val="6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Google Shape;2073;p45">
                  <a:extLst>
                    <a:ext uri="{FF2B5EF4-FFF2-40B4-BE49-F238E27FC236}">
                      <a16:creationId xmlns:a16="http://schemas.microsoft.com/office/drawing/2014/main" id="{9E3689AA-7608-6353-7D92-C11DAFAA3E49}"/>
                    </a:ext>
                  </a:extLst>
                </p:cNvPr>
                <p:cNvSpPr/>
                <p:nvPr/>
              </p:nvSpPr>
              <p:spPr>
                <a:xfrm>
                  <a:off x="2890275" y="1398150"/>
                  <a:ext cx="1377112" cy="3159521"/>
                </a:xfrm>
                <a:custGeom>
                  <a:avLst/>
                  <a:gdLst/>
                  <a:ahLst/>
                  <a:cxnLst/>
                  <a:rect l="l" t="t" r="r" b="b"/>
                  <a:pathLst>
                    <a:path w="37030" h="99442" extrusionOk="0">
                      <a:moveTo>
                        <a:pt x="1" y="1"/>
                      </a:moveTo>
                      <a:lnTo>
                        <a:pt x="1" y="99441"/>
                      </a:lnTo>
                      <a:lnTo>
                        <a:pt x="18515" y="90369"/>
                      </a:lnTo>
                      <a:lnTo>
                        <a:pt x="37029" y="99441"/>
                      </a:lnTo>
                      <a:lnTo>
                        <a:pt x="37029" y="1"/>
                      </a:lnTo>
                      <a:close/>
                    </a:path>
                  </a:pathLst>
                </a:custGeom>
                <a:solidFill>
                  <a:schemeClr val="bg2">
                    <a:lumMod val="7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2" name="Google Shape;2075;p45">
                  <a:extLst>
                    <a:ext uri="{FF2B5EF4-FFF2-40B4-BE49-F238E27FC236}">
                      <a16:creationId xmlns:a16="http://schemas.microsoft.com/office/drawing/2014/main" id="{D8C28CE3-6C40-2F9F-155F-F6BE1F51876A}"/>
                    </a:ext>
                  </a:extLst>
                </p:cNvPr>
                <p:cNvSpPr/>
                <p:nvPr/>
              </p:nvSpPr>
              <p:spPr>
                <a:xfrm>
                  <a:off x="2791361" y="1502951"/>
                  <a:ext cx="1654212" cy="551243"/>
                </a:xfrm>
                <a:custGeom>
                  <a:avLst/>
                  <a:gdLst/>
                  <a:ahLst/>
                  <a:cxnLst/>
                  <a:rect l="l" t="t" r="r" b="b"/>
                  <a:pathLst>
                    <a:path w="49364" h="13039" extrusionOk="0">
                      <a:moveTo>
                        <a:pt x="6311" y="1"/>
                      </a:moveTo>
                      <a:cubicBezTo>
                        <a:pt x="2834" y="1"/>
                        <a:pt x="1" y="1906"/>
                        <a:pt x="1" y="4251"/>
                      </a:cubicBezTo>
                      <a:lnTo>
                        <a:pt x="1" y="13038"/>
                      </a:lnTo>
                      <a:cubicBezTo>
                        <a:pt x="1" y="10681"/>
                        <a:pt x="2834" y="8776"/>
                        <a:pt x="6311" y="8776"/>
                      </a:cubicBezTo>
                      <a:lnTo>
                        <a:pt x="45280" y="8776"/>
                      </a:lnTo>
                      <a:lnTo>
                        <a:pt x="49364" y="4132"/>
                      </a:lnTo>
                      <a:lnTo>
                        <a:pt x="45280" y="1"/>
                      </a:lnTo>
                      <a:close/>
                    </a:path>
                  </a:pathLst>
                </a:custGeom>
                <a:solidFill>
                  <a:schemeClr val="bg1">
                    <a:lumMod val="8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Google Shape;2076;p45">
                  <a:extLst>
                    <a:ext uri="{FF2B5EF4-FFF2-40B4-BE49-F238E27FC236}">
                      <a16:creationId xmlns:a16="http://schemas.microsoft.com/office/drawing/2014/main" id="{122A9945-FA36-8EC6-F1CE-5A25266FB616}"/>
                    </a:ext>
                  </a:extLst>
                </p:cNvPr>
                <p:cNvSpPr/>
                <p:nvPr/>
              </p:nvSpPr>
              <p:spPr>
                <a:xfrm>
                  <a:off x="3054589" y="3872234"/>
                  <a:ext cx="985086" cy="24201"/>
                </a:xfrm>
                <a:custGeom>
                  <a:avLst/>
                  <a:gdLst/>
                  <a:ahLst/>
                  <a:cxnLst/>
                  <a:rect l="l" t="t" r="r" b="b"/>
                  <a:pathLst>
                    <a:path w="39435" h="786" extrusionOk="0">
                      <a:moveTo>
                        <a:pt x="1" y="0"/>
                      </a:moveTo>
                      <a:lnTo>
                        <a:pt x="1" y="786"/>
                      </a:lnTo>
                      <a:lnTo>
                        <a:pt x="39434" y="786"/>
                      </a:lnTo>
                      <a:lnTo>
                        <a:pt x="39434" y="0"/>
                      </a:lnTo>
                      <a:close/>
                    </a:path>
                  </a:pathLst>
                </a:custGeom>
                <a:solidFill>
                  <a:schemeClr val="accent3">
                    <a:lumMod val="7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15" name="Google Shape;2077;p45">
                <a:extLst>
                  <a:ext uri="{FF2B5EF4-FFF2-40B4-BE49-F238E27FC236}">
                    <a16:creationId xmlns:a16="http://schemas.microsoft.com/office/drawing/2014/main" id="{FDEFD584-C7E4-D7D3-BEA1-D5447AA33C50}"/>
                  </a:ext>
                </a:extLst>
              </p:cNvPr>
              <p:cNvGrpSpPr/>
              <p:nvPr/>
            </p:nvGrpSpPr>
            <p:grpSpPr>
              <a:xfrm>
                <a:off x="2929300" y="2174996"/>
                <a:ext cx="1235662" cy="1894308"/>
                <a:chOff x="2929300" y="2174996"/>
                <a:chExt cx="1235662" cy="1894308"/>
              </a:xfrm>
            </p:grpSpPr>
            <p:sp>
              <p:nvSpPr>
                <p:cNvPr id="117" name="Google Shape;2078;p45">
                  <a:extLst>
                    <a:ext uri="{FF2B5EF4-FFF2-40B4-BE49-F238E27FC236}">
                      <a16:creationId xmlns:a16="http://schemas.microsoft.com/office/drawing/2014/main" id="{E5AA4021-D05B-F06F-95D7-B05064E62A11}"/>
                    </a:ext>
                  </a:extLst>
                </p:cNvPr>
                <p:cNvSpPr txBox="1"/>
                <p:nvPr/>
              </p:nvSpPr>
              <p:spPr>
                <a:xfrm>
                  <a:off x="3002297" y="3885404"/>
                  <a:ext cx="1139100" cy="183900"/>
                </a:xfrm>
                <a:prstGeom prst="rect">
                  <a:avLst/>
                </a:prstGeom>
                <a:noFill/>
                <a:ln>
                  <a:noFill/>
                </a:ln>
              </p:spPr>
              <p:txBody>
                <a:bodyPr spcFirstLastPara="1" wrap="square" lIns="0" tIns="91425" rIns="0"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white"/>
                      </a:solidFill>
                      <a:effectLst>
                        <a:outerShdw blurRad="38100" dist="38100" dir="2700000" algn="tl">
                          <a:srgbClr val="000000">
                            <a:alpha val="43137"/>
                          </a:srgbClr>
                        </a:outerShdw>
                      </a:effectLst>
                      <a:latin typeface="Georgia" panose="02040502050405020303" pitchFamily="18" charset="0"/>
                      <a:ea typeface="Fira Sans"/>
                      <a:cs typeface="Fira Sans"/>
                      <a:sym typeface="Fira Sans"/>
                    </a:rPr>
                    <a:t>Network</a:t>
                  </a:r>
                  <a:endParaRPr kumimoji="0"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eorgia" panose="02040502050405020303" pitchFamily="18" charset="0"/>
                    <a:ea typeface="Fira Sans"/>
                    <a:cs typeface="Fira Sans"/>
                    <a:sym typeface="Fira Sans"/>
                  </a:endParaRPr>
                </a:p>
              </p:txBody>
            </p:sp>
            <p:sp>
              <p:nvSpPr>
                <p:cNvPr id="118" name="Google Shape;2079;p45">
                  <a:extLst>
                    <a:ext uri="{FF2B5EF4-FFF2-40B4-BE49-F238E27FC236}">
                      <a16:creationId xmlns:a16="http://schemas.microsoft.com/office/drawing/2014/main" id="{66D81B47-4A88-DF9A-9274-CD2886B64E25}"/>
                    </a:ext>
                  </a:extLst>
                </p:cNvPr>
                <p:cNvSpPr txBox="1"/>
                <p:nvPr/>
              </p:nvSpPr>
              <p:spPr>
                <a:xfrm>
                  <a:off x="2929300" y="2174996"/>
                  <a:ext cx="1235662" cy="323607"/>
                </a:xfrm>
                <a:prstGeom prst="rect">
                  <a:avLst/>
                </a:prstGeom>
                <a:noFill/>
                <a:ln>
                  <a:noFill/>
                </a:ln>
              </p:spPr>
              <p:txBody>
                <a:bodyPr spcFirstLastPara="1" wrap="square" lIns="0" tIns="91425" rIns="0" bIns="91425" anchor="ctr" anchorCtr="0">
                  <a:noAutofit/>
                </a:bodyPr>
                <a:lstStyle/>
                <a:p>
                  <a:pPr algn="just" eaLnBrk="0" fontAlgn="base" hangingPunct="0">
                    <a:lnSpc>
                      <a:spcPct val="150000"/>
                    </a:lnSpc>
                    <a:spcBef>
                      <a:spcPct val="0"/>
                    </a:spcBef>
                    <a:spcAft>
                      <a:spcPct val="0"/>
                    </a:spcAft>
                    <a:defRPr/>
                  </a:pPr>
                  <a:endParaRPr lang="en-IN" sz="1200" dirty="0">
                    <a:latin typeface="Montserrat" panose="00000500000000000000" pitchFamily="2" charset="0"/>
                  </a:endParaRPr>
                </a:p>
                <a:p>
                  <a:pPr algn="just" eaLnBrk="0" fontAlgn="base" hangingPunct="0">
                    <a:lnSpc>
                      <a:spcPct val="150000"/>
                    </a:lnSpc>
                    <a:spcBef>
                      <a:spcPct val="0"/>
                    </a:spcBef>
                    <a:spcAft>
                      <a:spcPct val="0"/>
                    </a:spcAft>
                    <a:defRPr/>
                  </a:pPr>
                  <a:endParaRPr lang="en-IN" sz="1200" dirty="0">
                    <a:latin typeface="Montserrat" panose="00000500000000000000" pitchFamily="2" charset="0"/>
                  </a:endParaRP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Firms are bound by Network’s Internal integration agreement.</a:t>
                  </a: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Reconstitution has to be registered with ICAI.</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Georgia Pro Light" panose="02040302050405020303" pitchFamily="18" charset="0"/>
                    <a:ea typeface="+mn-ea"/>
                    <a:cs typeface="+mn-cs"/>
                  </a:endParaRPr>
                </a:p>
              </p:txBody>
            </p:sp>
          </p:grpSp>
          <p:sp>
            <p:nvSpPr>
              <p:cNvPr id="116" name="Google Shape;2080;p45">
                <a:extLst>
                  <a:ext uri="{FF2B5EF4-FFF2-40B4-BE49-F238E27FC236}">
                    <a16:creationId xmlns:a16="http://schemas.microsoft.com/office/drawing/2014/main" id="{3B45336A-4DE6-3BCC-5AB3-DDD1A0ADA6AB}"/>
                  </a:ext>
                </a:extLst>
              </p:cNvPr>
              <p:cNvSpPr txBox="1"/>
              <p:nvPr/>
            </p:nvSpPr>
            <p:spPr>
              <a:xfrm>
                <a:off x="3248747" y="1458425"/>
                <a:ext cx="646200" cy="4533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sz="2000" b="1" dirty="0">
                    <a:solidFill>
                      <a:prstClr val="black"/>
                    </a:solidFill>
                    <a:latin typeface="Georgia Pro Cond" panose="02040506050405020303" pitchFamily="18" charset="0"/>
                    <a:ea typeface="Fira Sans"/>
                    <a:cs typeface="Fira Sans"/>
                    <a:sym typeface="Fira Sans"/>
                  </a:rPr>
                  <a:t>B1</a:t>
                </a:r>
                <a:endParaRPr kumimoji="0" sz="2000" b="1" i="0" u="none" strike="noStrike" kern="1200" cap="none" spc="0" normalizeH="0" baseline="0" noProof="0" dirty="0">
                  <a:ln>
                    <a:noFill/>
                  </a:ln>
                  <a:solidFill>
                    <a:prstClr val="black"/>
                  </a:solidFill>
                  <a:effectLst/>
                  <a:uLnTx/>
                  <a:uFillTx/>
                  <a:latin typeface="Georgia Pro Cond" panose="02040506050405020303" pitchFamily="18" charset="0"/>
                  <a:ea typeface="Fira Sans"/>
                  <a:cs typeface="Fira Sans"/>
                  <a:sym typeface="Fira Sans"/>
                </a:endParaRPr>
              </a:p>
            </p:txBody>
          </p:sp>
        </p:grpSp>
        <p:grpSp>
          <p:nvGrpSpPr>
            <p:cNvPr id="91" name="Google Shape;2081;p45">
              <a:extLst>
                <a:ext uri="{FF2B5EF4-FFF2-40B4-BE49-F238E27FC236}">
                  <a16:creationId xmlns:a16="http://schemas.microsoft.com/office/drawing/2014/main" id="{B33D6406-BA3A-7E24-613D-C9798AA803F7}"/>
                </a:ext>
              </a:extLst>
            </p:cNvPr>
            <p:cNvGrpSpPr/>
            <p:nvPr/>
          </p:nvGrpSpPr>
          <p:grpSpPr>
            <a:xfrm>
              <a:off x="4697347" y="1398150"/>
              <a:ext cx="1654272" cy="3159521"/>
              <a:chOff x="4697347" y="1398150"/>
              <a:chExt cx="1654272" cy="3159521"/>
            </a:xfrm>
          </p:grpSpPr>
          <p:grpSp>
            <p:nvGrpSpPr>
              <p:cNvPr id="103" name="Google Shape;2082;p45">
                <a:extLst>
                  <a:ext uri="{FF2B5EF4-FFF2-40B4-BE49-F238E27FC236}">
                    <a16:creationId xmlns:a16="http://schemas.microsoft.com/office/drawing/2014/main" id="{A36CC352-CEE2-CEE8-1AD2-85139B32DFEC}"/>
                  </a:ext>
                </a:extLst>
              </p:cNvPr>
              <p:cNvGrpSpPr/>
              <p:nvPr/>
            </p:nvGrpSpPr>
            <p:grpSpPr>
              <a:xfrm>
                <a:off x="4697347" y="1398150"/>
                <a:ext cx="1654272" cy="3159521"/>
                <a:chOff x="4697347" y="1398150"/>
                <a:chExt cx="1654272" cy="3159521"/>
              </a:xfrm>
            </p:grpSpPr>
            <p:sp>
              <p:nvSpPr>
                <p:cNvPr id="108" name="Google Shape;2083;p45">
                  <a:extLst>
                    <a:ext uri="{FF2B5EF4-FFF2-40B4-BE49-F238E27FC236}">
                      <a16:creationId xmlns:a16="http://schemas.microsoft.com/office/drawing/2014/main" id="{D8561F03-5B2A-0F27-334A-043231E1F9ED}"/>
                    </a:ext>
                  </a:extLst>
                </p:cNvPr>
                <p:cNvSpPr/>
                <p:nvPr/>
              </p:nvSpPr>
              <p:spPr>
                <a:xfrm>
                  <a:off x="4697347" y="1677647"/>
                  <a:ext cx="794174" cy="551201"/>
                </a:xfrm>
                <a:custGeom>
                  <a:avLst/>
                  <a:gdLst/>
                  <a:ahLst/>
                  <a:cxnLst/>
                  <a:rect l="l" t="t" r="r" b="b"/>
                  <a:pathLst>
                    <a:path w="22647" h="13038" extrusionOk="0">
                      <a:moveTo>
                        <a:pt x="1" y="0"/>
                      </a:moveTo>
                      <a:lnTo>
                        <a:pt x="1" y="8787"/>
                      </a:lnTo>
                      <a:cubicBezTo>
                        <a:pt x="1" y="11132"/>
                        <a:pt x="2834" y="13037"/>
                        <a:pt x="6311" y="13037"/>
                      </a:cubicBezTo>
                      <a:lnTo>
                        <a:pt x="22646" y="13037"/>
                      </a:lnTo>
                      <a:lnTo>
                        <a:pt x="22646" y="4263"/>
                      </a:lnTo>
                      <a:lnTo>
                        <a:pt x="6311" y="4263"/>
                      </a:lnTo>
                      <a:cubicBezTo>
                        <a:pt x="2834" y="4263"/>
                        <a:pt x="1" y="2358"/>
                        <a:pt x="1" y="0"/>
                      </a:cubicBezTo>
                      <a:close/>
                    </a:path>
                  </a:pathLst>
                </a:custGeom>
                <a:solidFill>
                  <a:schemeClr val="bg1">
                    <a:lumMod val="6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Google Shape;2084;p45">
                  <a:extLst>
                    <a:ext uri="{FF2B5EF4-FFF2-40B4-BE49-F238E27FC236}">
                      <a16:creationId xmlns:a16="http://schemas.microsoft.com/office/drawing/2014/main" id="{8FCA8EFB-648F-245F-61CA-4A19FA89E5F7}"/>
                    </a:ext>
                  </a:extLst>
                </p:cNvPr>
                <p:cNvSpPr/>
                <p:nvPr/>
              </p:nvSpPr>
              <p:spPr>
                <a:xfrm>
                  <a:off x="4797049" y="1398150"/>
                  <a:ext cx="1377075" cy="3159521"/>
                </a:xfrm>
                <a:custGeom>
                  <a:avLst/>
                  <a:gdLst/>
                  <a:ahLst/>
                  <a:cxnLst/>
                  <a:rect l="l" t="t" r="r" b="b"/>
                  <a:pathLst>
                    <a:path w="37029" h="99442" extrusionOk="0">
                      <a:moveTo>
                        <a:pt x="1" y="1"/>
                      </a:moveTo>
                      <a:lnTo>
                        <a:pt x="1" y="99441"/>
                      </a:lnTo>
                      <a:lnTo>
                        <a:pt x="18503" y="90369"/>
                      </a:lnTo>
                      <a:lnTo>
                        <a:pt x="37029" y="99441"/>
                      </a:lnTo>
                      <a:lnTo>
                        <a:pt x="37029" y="1"/>
                      </a:lnTo>
                      <a:close/>
                    </a:path>
                  </a:pathLst>
                </a:custGeom>
                <a:solidFill>
                  <a:schemeClr val="accent4">
                    <a:lumMod val="7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2" name="Google Shape;2086;p45">
                  <a:extLst>
                    <a:ext uri="{FF2B5EF4-FFF2-40B4-BE49-F238E27FC236}">
                      <a16:creationId xmlns:a16="http://schemas.microsoft.com/office/drawing/2014/main" id="{C36EA473-9E65-BE09-0D7C-089517ADC4EB}"/>
                    </a:ext>
                  </a:extLst>
                </p:cNvPr>
                <p:cNvSpPr/>
                <p:nvPr/>
              </p:nvSpPr>
              <p:spPr>
                <a:xfrm>
                  <a:off x="4697351" y="1502951"/>
                  <a:ext cx="1654268" cy="551243"/>
                </a:xfrm>
                <a:custGeom>
                  <a:avLst/>
                  <a:gdLst/>
                  <a:ahLst/>
                  <a:cxnLst/>
                  <a:rect l="l" t="t" r="r" b="b"/>
                  <a:pathLst>
                    <a:path w="49376" h="13039" extrusionOk="0">
                      <a:moveTo>
                        <a:pt x="6311" y="1"/>
                      </a:moveTo>
                      <a:cubicBezTo>
                        <a:pt x="2834" y="1"/>
                        <a:pt x="1" y="1906"/>
                        <a:pt x="1" y="4251"/>
                      </a:cubicBezTo>
                      <a:lnTo>
                        <a:pt x="1" y="13038"/>
                      </a:lnTo>
                      <a:cubicBezTo>
                        <a:pt x="1" y="10681"/>
                        <a:pt x="2834" y="8776"/>
                        <a:pt x="6311" y="8776"/>
                      </a:cubicBezTo>
                      <a:lnTo>
                        <a:pt x="45280" y="8776"/>
                      </a:lnTo>
                      <a:lnTo>
                        <a:pt x="49376" y="4132"/>
                      </a:lnTo>
                      <a:lnTo>
                        <a:pt x="45280" y="1"/>
                      </a:lnTo>
                      <a:close/>
                    </a:path>
                  </a:pathLst>
                </a:custGeom>
                <a:solidFill>
                  <a:schemeClr val="bg1">
                    <a:lumMod val="85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Google Shape;2087;p45">
                  <a:extLst>
                    <a:ext uri="{FF2B5EF4-FFF2-40B4-BE49-F238E27FC236}">
                      <a16:creationId xmlns:a16="http://schemas.microsoft.com/office/drawing/2014/main" id="{204CD6D3-93E5-10CD-BA20-C2F7B62C11EE}"/>
                    </a:ext>
                  </a:extLst>
                </p:cNvPr>
                <p:cNvSpPr/>
                <p:nvPr/>
              </p:nvSpPr>
              <p:spPr>
                <a:xfrm>
                  <a:off x="5031954" y="3865688"/>
                  <a:ext cx="985061" cy="24201"/>
                </a:xfrm>
                <a:custGeom>
                  <a:avLst/>
                  <a:gdLst/>
                  <a:ahLst/>
                  <a:cxnLst/>
                  <a:rect l="l" t="t" r="r" b="b"/>
                  <a:pathLst>
                    <a:path w="39434" h="786" extrusionOk="0">
                      <a:moveTo>
                        <a:pt x="0" y="0"/>
                      </a:moveTo>
                      <a:lnTo>
                        <a:pt x="0" y="786"/>
                      </a:lnTo>
                      <a:lnTo>
                        <a:pt x="39434" y="786"/>
                      </a:lnTo>
                      <a:lnTo>
                        <a:pt x="39434" y="0"/>
                      </a:lnTo>
                      <a:close/>
                    </a:path>
                  </a:pathLst>
                </a:custGeom>
                <a:solidFill>
                  <a:schemeClr val="accent2">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4" name="Google Shape;2088;p45">
                <a:extLst>
                  <a:ext uri="{FF2B5EF4-FFF2-40B4-BE49-F238E27FC236}">
                    <a16:creationId xmlns:a16="http://schemas.microsoft.com/office/drawing/2014/main" id="{1FCD2D49-34D1-6B94-06FD-06F5C4F892B2}"/>
                  </a:ext>
                </a:extLst>
              </p:cNvPr>
              <p:cNvGrpSpPr/>
              <p:nvPr/>
            </p:nvGrpSpPr>
            <p:grpSpPr>
              <a:xfrm>
                <a:off x="4879552" y="1834645"/>
                <a:ext cx="1205986" cy="2245689"/>
                <a:chOff x="4879552" y="1834645"/>
                <a:chExt cx="1205986" cy="2245689"/>
              </a:xfrm>
            </p:grpSpPr>
            <p:sp>
              <p:nvSpPr>
                <p:cNvPr id="106" name="Google Shape;2089;p45">
                  <a:extLst>
                    <a:ext uri="{FF2B5EF4-FFF2-40B4-BE49-F238E27FC236}">
                      <a16:creationId xmlns:a16="http://schemas.microsoft.com/office/drawing/2014/main" id="{C5ED8AA7-9A8B-B674-9740-22B8D6179846}"/>
                    </a:ext>
                  </a:extLst>
                </p:cNvPr>
                <p:cNvSpPr txBox="1"/>
                <p:nvPr/>
              </p:nvSpPr>
              <p:spPr>
                <a:xfrm>
                  <a:off x="4908154" y="3896434"/>
                  <a:ext cx="1139100" cy="183900"/>
                </a:xfrm>
                <a:prstGeom prst="rect">
                  <a:avLst/>
                </a:prstGeom>
                <a:noFill/>
                <a:ln>
                  <a:noFill/>
                </a:ln>
              </p:spPr>
              <p:txBody>
                <a:bodyPr spcFirstLastPara="1" wrap="square" lIns="0" tIns="91425" rIns="0"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white"/>
                      </a:solidFill>
                      <a:effectLst>
                        <a:outerShdw blurRad="38100" dist="38100" dir="2700000" algn="tl">
                          <a:srgbClr val="000000">
                            <a:alpha val="43137"/>
                          </a:srgbClr>
                        </a:outerShdw>
                      </a:effectLst>
                      <a:latin typeface="Georgia" panose="02040502050405020303" pitchFamily="18" charset="0"/>
                      <a:ea typeface="Fira Sans"/>
                      <a:cs typeface="Fira Sans"/>
                      <a:sym typeface="Fira Sans"/>
                    </a:rPr>
                    <a:t>Lead Firm</a:t>
                  </a:r>
                  <a:endParaRPr kumimoji="0"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eorgia" panose="02040502050405020303" pitchFamily="18" charset="0"/>
                    <a:ea typeface="Fira Sans"/>
                    <a:cs typeface="Fira Sans"/>
                    <a:sym typeface="Fira Sans"/>
                  </a:endParaRPr>
                </a:p>
              </p:txBody>
            </p:sp>
            <p:sp>
              <p:nvSpPr>
                <p:cNvPr id="107" name="Google Shape;2090;p45">
                  <a:extLst>
                    <a:ext uri="{FF2B5EF4-FFF2-40B4-BE49-F238E27FC236}">
                      <a16:creationId xmlns:a16="http://schemas.microsoft.com/office/drawing/2014/main" id="{6995BC6B-B201-7B86-0267-49EA412142F8}"/>
                    </a:ext>
                  </a:extLst>
                </p:cNvPr>
                <p:cNvSpPr txBox="1"/>
                <p:nvPr/>
              </p:nvSpPr>
              <p:spPr>
                <a:xfrm>
                  <a:off x="4879552" y="1834645"/>
                  <a:ext cx="1205986" cy="597000"/>
                </a:xfrm>
                <a:prstGeom prst="rect">
                  <a:avLst/>
                </a:prstGeom>
                <a:noFill/>
                <a:ln>
                  <a:noFill/>
                </a:ln>
              </p:spPr>
              <p:txBody>
                <a:bodyPr spcFirstLastPara="1" wrap="square" lIns="0" tIns="91425" rIns="0" bIns="91425" anchor="ctr" anchorCtr="0">
                  <a:noAutofit/>
                </a:bodyPr>
                <a:lstStyle/>
                <a:p>
                  <a:pPr algn="just" eaLnBrk="0" fontAlgn="base" hangingPunct="0">
                    <a:lnSpc>
                      <a:spcPct val="150000"/>
                    </a:lnSpc>
                    <a:spcBef>
                      <a:spcPct val="0"/>
                    </a:spcBef>
                    <a:spcAft>
                      <a:spcPct val="0"/>
                    </a:spcAft>
                    <a:defRPr/>
                  </a:pPr>
                  <a:endParaRPr lang="en-IN"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IN"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IN" sz="1200" dirty="0">
                    <a:solidFill>
                      <a:schemeClr val="bg1"/>
                    </a:solidFill>
                    <a:latin typeface="Montserrat" panose="00000500000000000000" pitchFamily="2" charset="0"/>
                  </a:endParaRPr>
                </a:p>
                <a:p>
                  <a:pPr algn="just" eaLnBrk="0" fontAlgn="base" hangingPunct="0">
                    <a:lnSpc>
                      <a:spcPct val="150000"/>
                    </a:lnSpc>
                    <a:spcBef>
                      <a:spcPct val="0"/>
                    </a:spcBef>
                    <a:spcAft>
                      <a:spcPct val="0"/>
                    </a:spcAft>
                    <a:defRPr/>
                  </a:pPr>
                  <a:endParaRPr lang="en-IN" sz="1200" dirty="0">
                    <a:solidFill>
                      <a:schemeClr val="bg1"/>
                    </a:solidFill>
                    <a:latin typeface="Montserrat" panose="00000500000000000000" pitchFamily="2" charset="0"/>
                  </a:endParaRP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Firms are bound by Network’s Internal integration agreement.</a:t>
                  </a:r>
                </a:p>
                <a:p>
                  <a:pPr marL="171450" indent="-171450" algn="just" eaLnBrk="0" fontAlgn="base" hangingPunct="0">
                    <a:lnSpc>
                      <a:spcPct val="150000"/>
                    </a:lnSpc>
                    <a:spcBef>
                      <a:spcPct val="0"/>
                    </a:spcBef>
                    <a:spcAft>
                      <a:spcPct val="0"/>
                    </a:spcAft>
                    <a:buFont typeface="Wingdings" panose="05000000000000000000" pitchFamily="2" charset="2"/>
                    <a:buChar char="v"/>
                    <a:defRPr/>
                  </a:pPr>
                  <a:r>
                    <a:rPr lang="en-US" sz="1200" b="1" dirty="0">
                      <a:solidFill>
                        <a:schemeClr val="bg1"/>
                      </a:solidFill>
                      <a:latin typeface="Montserrat" panose="00000500000000000000" pitchFamily="2" charset="0"/>
                    </a:rPr>
                    <a:t>Reconstitution has to be registered with ICAI.</a:t>
                  </a:r>
                </a:p>
              </p:txBody>
            </p:sp>
          </p:grpSp>
          <p:sp>
            <p:nvSpPr>
              <p:cNvPr id="105" name="Google Shape;2091;p45">
                <a:extLst>
                  <a:ext uri="{FF2B5EF4-FFF2-40B4-BE49-F238E27FC236}">
                    <a16:creationId xmlns:a16="http://schemas.microsoft.com/office/drawing/2014/main" id="{D9C57F71-6854-4047-B12C-C6A33D3E4823}"/>
                  </a:ext>
                </a:extLst>
              </p:cNvPr>
              <p:cNvSpPr txBox="1"/>
              <p:nvPr/>
            </p:nvSpPr>
            <p:spPr>
              <a:xfrm>
                <a:off x="5159445" y="1458425"/>
                <a:ext cx="646200" cy="4533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sz="2000" b="1" dirty="0">
                    <a:solidFill>
                      <a:prstClr val="black"/>
                    </a:solidFill>
                    <a:latin typeface="Georgia Pro Cond" panose="02040506050405020303" pitchFamily="18" charset="0"/>
                    <a:ea typeface="Fira Sans"/>
                    <a:cs typeface="Fira Sans"/>
                    <a:sym typeface="Fira Sans"/>
                  </a:rPr>
                  <a:t>B2</a:t>
                </a:r>
                <a:endParaRPr kumimoji="0" sz="2000" b="1" i="0" u="none" strike="noStrike" kern="1200" cap="none" spc="0" normalizeH="0" baseline="0" noProof="0" dirty="0">
                  <a:ln>
                    <a:noFill/>
                  </a:ln>
                  <a:solidFill>
                    <a:prstClr val="black"/>
                  </a:solidFill>
                  <a:effectLst/>
                  <a:uLnTx/>
                  <a:uFillTx/>
                  <a:latin typeface="Georgia Pro Cond" panose="02040506050405020303" pitchFamily="18" charset="0"/>
                  <a:ea typeface="Fira Sans"/>
                  <a:cs typeface="Fira Sans"/>
                  <a:sym typeface="Fira Sans"/>
                </a:endParaRPr>
              </a:p>
            </p:txBody>
          </p:sp>
        </p:grpSp>
      </p:grpSp>
      <p:sp>
        <p:nvSpPr>
          <p:cNvPr id="6" name="Freeform: Shape 5">
            <a:extLst>
              <a:ext uri="{FF2B5EF4-FFF2-40B4-BE49-F238E27FC236}">
                <a16:creationId xmlns:a16="http://schemas.microsoft.com/office/drawing/2014/main" id="{1971CF7A-CB70-8A0E-55D5-CF676CFB909B}"/>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34</a:t>
            </a:r>
            <a:endParaRPr lang="en-IN" b="1" dirty="0">
              <a:solidFill>
                <a:schemeClr val="bg1"/>
              </a:solidFill>
              <a:latin typeface="Montserrat" panose="00000500000000000000" pitchFamily="2" charset="0"/>
            </a:endParaRPr>
          </a:p>
        </p:txBody>
      </p:sp>
      <p:sp>
        <p:nvSpPr>
          <p:cNvPr id="8" name="TextBox 7">
            <a:extLst>
              <a:ext uri="{FF2B5EF4-FFF2-40B4-BE49-F238E27FC236}">
                <a16:creationId xmlns:a16="http://schemas.microsoft.com/office/drawing/2014/main" id="{ADEFEA3D-C35A-0FFA-0CA2-10AF180E2E6B}"/>
              </a:ext>
            </a:extLst>
          </p:cNvPr>
          <p:cNvSpPr txBox="1"/>
          <p:nvPr/>
        </p:nvSpPr>
        <p:spPr>
          <a:xfrm>
            <a:off x="2734076" y="217348"/>
            <a:ext cx="60960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dirty="0">
                <a:latin typeface="Montserrat" panose="00000500000000000000" pitchFamily="2" charset="0"/>
              </a:rPr>
              <a:t>Reconstitution</a:t>
            </a:r>
            <a:endParaRPr lang="en-IN" sz="3600" b="1" dirty="0">
              <a:latin typeface="Montserrat" panose="00000500000000000000" pitchFamily="2" charset="0"/>
            </a:endParaRPr>
          </a:p>
        </p:txBody>
      </p:sp>
    </p:spTree>
    <p:extLst>
      <p:ext uri="{BB962C8B-B14F-4D97-AF65-F5344CB8AC3E}">
        <p14:creationId xmlns:p14="http://schemas.microsoft.com/office/powerpoint/2010/main" val="5814866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8FCEC1-485C-E485-FD8D-B3EF5DB7F427}"/>
            </a:ext>
          </a:extLst>
        </p:cNvPr>
        <p:cNvGrpSpPr/>
        <p:nvPr/>
      </p:nvGrpSpPr>
      <p:grpSpPr>
        <a:xfrm>
          <a:off x="0" y="0"/>
          <a:ext cx="0" cy="0"/>
          <a:chOff x="0" y="0"/>
          <a:chExt cx="0" cy="0"/>
        </a:xfrm>
      </p:grpSpPr>
      <p:pic>
        <p:nvPicPr>
          <p:cNvPr id="4" name="Picture 3" descr="A group of hands holding puzzle pieces&#10;&#10;Description automatically generated">
            <a:extLst>
              <a:ext uri="{FF2B5EF4-FFF2-40B4-BE49-F238E27FC236}">
                <a16:creationId xmlns:a16="http://schemas.microsoft.com/office/drawing/2014/main" id="{69CE2FCD-2A38-B21E-CC6F-856640A53CCE}"/>
              </a:ext>
            </a:extLst>
          </p:cNvPr>
          <p:cNvPicPr>
            <a:picLocks noChangeAspect="1"/>
          </p:cNvPicPr>
          <p:nvPr/>
        </p:nvPicPr>
        <p:blipFill>
          <a:blip r:embed="rId2">
            <a:alphaModFix amt="50000"/>
            <a:extLst>
              <a:ext uri="{28A0092B-C50C-407E-A947-70E740481C1C}">
                <a14:useLocalDpi xmlns:a14="http://schemas.microsoft.com/office/drawing/2010/main" val="0"/>
              </a:ext>
            </a:extLst>
          </a:blip>
          <a:srcRect r="1" b="7763"/>
          <a:stretch/>
        </p:blipFill>
        <p:spPr>
          <a:xfrm>
            <a:off x="-1" y="10"/>
            <a:ext cx="12188652" cy="6857990"/>
          </a:xfrm>
          <a:prstGeom prst="rect">
            <a:avLst/>
          </a:prstGeom>
        </p:spPr>
      </p:pic>
      <p:sp>
        <p:nvSpPr>
          <p:cNvPr id="2" name="Title 1">
            <a:extLst>
              <a:ext uri="{FF2B5EF4-FFF2-40B4-BE49-F238E27FC236}">
                <a16:creationId xmlns:a16="http://schemas.microsoft.com/office/drawing/2014/main" id="{DC6C08BD-DBC1-5B26-6B6D-E407B567CA2E}"/>
              </a:ext>
            </a:extLst>
          </p:cNvPr>
          <p:cNvSpPr>
            <a:spLocks noGrp="1"/>
          </p:cNvSpPr>
          <p:nvPr>
            <p:ph type="title"/>
          </p:nvPr>
        </p:nvSpPr>
        <p:spPr>
          <a:xfrm>
            <a:off x="1863969" y="2686050"/>
            <a:ext cx="9601200" cy="1485900"/>
          </a:xfrm>
        </p:spPr>
        <p:txBody>
          <a:bodyPr>
            <a:normAutofit fontScale="90000"/>
          </a:bodyPr>
          <a:lstStyle/>
          <a:p>
            <a:pPr algn="ctr"/>
            <a:r>
              <a:rPr lang="en-IN" altLang="ko-KR" sz="8000" b="1" dirty="0">
                <a:solidFill>
                  <a:schemeClr val="tx1"/>
                </a:solidFill>
                <a:latin typeface="Montserrat" panose="00000500000000000000" pitchFamily="2" charset="0"/>
                <a:ea typeface="맑은 고딕" panose="020B0503020000020004" pitchFamily="34" charset="-127"/>
              </a:rPr>
              <a:t>MERGER</a:t>
            </a:r>
            <a:br>
              <a:rPr kumimoji="0" lang="ko-KR" altLang="en-US" b="0" i="0" u="none" strike="noStrike" kern="1200" cap="none" spc="0" normalizeH="0" baseline="0" noProof="0" dirty="0">
                <a:ln>
                  <a:noFill/>
                </a:ln>
                <a:solidFill>
                  <a:schemeClr val="accent1">
                    <a:lumMod val="75000"/>
                  </a:schemeClr>
                </a:solidFill>
                <a:effectLst/>
                <a:uLnTx/>
                <a:uFillTx/>
                <a:latin typeface="Calibri" panose="020F0502020204030204"/>
                <a:ea typeface="맑은 고딕" panose="020B0503020000020004" pitchFamily="34" charset="-127"/>
                <a:cs typeface="Arial" pitchFamily="34" charset="0"/>
              </a:rPr>
            </a:br>
            <a:endParaRPr lang="en-IN" sz="5400" dirty="0"/>
          </a:p>
        </p:txBody>
      </p:sp>
    </p:spTree>
    <p:extLst>
      <p:ext uri="{BB962C8B-B14F-4D97-AF65-F5344CB8AC3E}">
        <p14:creationId xmlns:p14="http://schemas.microsoft.com/office/powerpoint/2010/main" val="37533685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up of a person holding a pen&#10;&#10;Description automatically generated">
            <a:extLst>
              <a:ext uri="{FF2B5EF4-FFF2-40B4-BE49-F238E27FC236}">
                <a16:creationId xmlns:a16="http://schemas.microsoft.com/office/drawing/2014/main" id="{32859D00-0E0E-281C-4A1D-D504C119D100}"/>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0" y="0"/>
            <a:ext cx="12011086" cy="6858000"/>
          </a:xfrm>
          <a:prstGeom prst="rect">
            <a:avLst/>
          </a:prstGeom>
        </p:spPr>
      </p:pic>
      <p:sp>
        <p:nvSpPr>
          <p:cNvPr id="12" name="Freeform: Shape 11">
            <a:extLst>
              <a:ext uri="{FF2B5EF4-FFF2-40B4-BE49-F238E27FC236}">
                <a16:creationId xmlns:a16="http://schemas.microsoft.com/office/drawing/2014/main" id="{861C3730-12D4-B88F-DC68-AE77BAD9135C}"/>
              </a:ext>
            </a:extLst>
          </p:cNvPr>
          <p:cNvSpPr/>
          <p:nvPr/>
        </p:nvSpPr>
        <p:spPr>
          <a:xfrm flipH="1">
            <a:off x="6682215" y="-4831"/>
            <a:ext cx="1869085" cy="6861564"/>
          </a:xfrm>
          <a:custGeom>
            <a:avLst/>
            <a:gdLst>
              <a:gd name="connsiteX0" fmla="*/ 989102 w 1000552"/>
              <a:gd name="connsiteY0" fmla="*/ 1801391 h 3673109"/>
              <a:gd name="connsiteX1" fmla="*/ 466652 w 1000552"/>
              <a:gd name="connsiteY1" fmla="*/ 3673059 h 3673109"/>
              <a:gd name="connsiteX2" fmla="*/ 4247 w 1000552"/>
              <a:gd name="connsiteY2" fmla="*/ 3673059 h 3673109"/>
              <a:gd name="connsiteX3" fmla="*/ 95337 w 1000552"/>
              <a:gd name="connsiteY3" fmla="*/ 95551 h 3673109"/>
              <a:gd name="connsiteX4" fmla="*/ -503 w 1000552"/>
              <a:gd name="connsiteY4" fmla="*/ -51 h 3673109"/>
              <a:gd name="connsiteX5" fmla="*/ -503 w 1000552"/>
              <a:gd name="connsiteY5" fmla="*/ -51 h 3673109"/>
              <a:gd name="connsiteX6" fmla="*/ 989102 w 1000552"/>
              <a:gd name="connsiteY6" fmla="*/ 1801391 h 367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552" h="3673109">
                <a:moveTo>
                  <a:pt x="989102" y="1801391"/>
                </a:moveTo>
                <a:cubicBezTo>
                  <a:pt x="1056953" y="2575570"/>
                  <a:pt x="800477" y="3170623"/>
                  <a:pt x="466652" y="3673059"/>
                </a:cubicBezTo>
                <a:lnTo>
                  <a:pt x="4247" y="3673059"/>
                </a:lnTo>
                <a:cubicBezTo>
                  <a:pt x="1017294" y="2710323"/>
                  <a:pt x="1058107" y="1108609"/>
                  <a:pt x="95337" y="95551"/>
                </a:cubicBezTo>
                <a:cubicBezTo>
                  <a:pt x="64261" y="62833"/>
                  <a:pt x="32303" y="30957"/>
                  <a:pt x="-503" y="-51"/>
                </a:cubicBezTo>
                <a:lnTo>
                  <a:pt x="-503" y="-51"/>
                </a:lnTo>
                <a:cubicBezTo>
                  <a:pt x="487346" y="461335"/>
                  <a:pt x="927697" y="1079118"/>
                  <a:pt x="989102" y="1801391"/>
                </a:cubicBezTo>
                <a:close/>
              </a:path>
            </a:pathLst>
          </a:custGeom>
          <a:solidFill>
            <a:schemeClr val="accent3">
              <a:lumMod val="75000"/>
            </a:schemeClr>
          </a:solidFill>
          <a:ln w="3388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 name="Picture 2" descr="A close-up of a person holding a pen&#10;&#10;Description automatically generated">
            <a:extLst>
              <a:ext uri="{FF2B5EF4-FFF2-40B4-BE49-F238E27FC236}">
                <a16:creationId xmlns:a16="http://schemas.microsoft.com/office/drawing/2014/main" id="{AAB61EB5-411F-B53D-1E25-375ABACD75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5286" y="-486107"/>
            <a:ext cx="6678547" cy="78662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7" name="Group 6">
            <a:extLst>
              <a:ext uri="{FF2B5EF4-FFF2-40B4-BE49-F238E27FC236}">
                <a16:creationId xmlns:a16="http://schemas.microsoft.com/office/drawing/2014/main" id="{EC4D7A2B-CC9A-9634-9207-0F2048F191B9}"/>
              </a:ext>
            </a:extLst>
          </p:cNvPr>
          <p:cNvGrpSpPr/>
          <p:nvPr/>
        </p:nvGrpSpPr>
        <p:grpSpPr>
          <a:xfrm>
            <a:off x="783498" y="631707"/>
            <a:ext cx="5965911" cy="4351233"/>
            <a:chOff x="4947306" y="1742993"/>
            <a:chExt cx="5809492" cy="2653712"/>
          </a:xfrm>
        </p:grpSpPr>
        <p:sp>
          <p:nvSpPr>
            <p:cNvPr id="8" name="TextBox 7">
              <a:extLst>
                <a:ext uri="{FF2B5EF4-FFF2-40B4-BE49-F238E27FC236}">
                  <a16:creationId xmlns:a16="http://schemas.microsoft.com/office/drawing/2014/main" id="{3584375D-2D09-50CB-9245-AA144BABC715}"/>
                </a:ext>
              </a:extLst>
            </p:cNvPr>
            <p:cNvSpPr txBox="1"/>
            <p:nvPr/>
          </p:nvSpPr>
          <p:spPr>
            <a:xfrm>
              <a:off x="5012738" y="1742993"/>
              <a:ext cx="5700282" cy="4692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4400" b="1" i="0" u="none" strike="noStrike" kern="1200" cap="none" spc="0" normalizeH="0" baseline="0" noProof="0" dirty="0">
                  <a:ln>
                    <a:noFill/>
                  </a:ln>
                  <a:effectLst/>
                  <a:uLnTx/>
                  <a:uFillTx/>
                  <a:latin typeface="Montserrat" panose="00000500000000000000" pitchFamily="2" charset="0"/>
                  <a:ea typeface="+mn-ea"/>
                  <a:cs typeface="+mn-cs"/>
                </a:rPr>
                <a:t>INTRODUCTION</a:t>
              </a:r>
            </a:p>
          </p:txBody>
        </p:sp>
        <p:sp>
          <p:nvSpPr>
            <p:cNvPr id="9" name="TextBox 8">
              <a:extLst>
                <a:ext uri="{FF2B5EF4-FFF2-40B4-BE49-F238E27FC236}">
                  <a16:creationId xmlns:a16="http://schemas.microsoft.com/office/drawing/2014/main" id="{025DF514-DF78-0499-1E36-4565F93B5923}"/>
                </a:ext>
              </a:extLst>
            </p:cNvPr>
            <p:cNvSpPr txBox="1"/>
            <p:nvPr/>
          </p:nvSpPr>
          <p:spPr>
            <a:xfrm>
              <a:off x="4947306" y="2595123"/>
              <a:ext cx="5809492" cy="1801582"/>
            </a:xfrm>
            <a:prstGeom prst="rect">
              <a:avLst/>
            </a:prstGeom>
            <a:noFill/>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tabLst/>
                <a:defRPr/>
              </a:pPr>
              <a:r>
                <a:rPr kumimoji="0" lang="en-US" sz="1800" b="1" i="0" u="none" strike="noStrike" kern="1200" cap="none" spc="0" normalizeH="0" baseline="0" noProof="0" dirty="0">
                  <a:ln>
                    <a:noFill/>
                  </a:ln>
                  <a:effectLst/>
                  <a:uLnTx/>
                  <a:uFillTx/>
                  <a:latin typeface="Montserrat" panose="00000500000000000000" pitchFamily="2" charset="0"/>
                  <a:ea typeface="+mn-ea"/>
                  <a:cs typeface="+mn-cs"/>
                </a:rPr>
                <a:t>Merger &amp; Demerger Rules came into force </a:t>
              </a:r>
            </a:p>
            <a:p>
              <a:pPr marL="0" marR="0" lvl="0" indent="0" algn="just" defTabSz="914400" rtl="0" eaLnBrk="0" fontAlgn="base" latinLnBrk="0" hangingPunct="0">
                <a:lnSpc>
                  <a:spcPct val="150000"/>
                </a:lnSpc>
                <a:spcBef>
                  <a:spcPct val="0"/>
                </a:spcBef>
                <a:spcAft>
                  <a:spcPct val="0"/>
                </a:spcAft>
                <a:buClrTx/>
                <a:buSzTx/>
                <a:buFontTx/>
                <a:buNone/>
                <a:tabLst/>
                <a:defRPr/>
              </a:pPr>
              <a:r>
                <a:rPr kumimoji="0" lang="en-US" sz="1800" b="1" i="0" u="none" strike="noStrike" kern="1200" cap="none" spc="0" normalizeH="0" baseline="0" noProof="0" dirty="0">
                  <a:ln>
                    <a:noFill/>
                  </a:ln>
                  <a:effectLst/>
                  <a:uLnTx/>
                  <a:uFillTx/>
                  <a:latin typeface="Montserrat" panose="00000500000000000000" pitchFamily="2" charset="0"/>
                  <a:ea typeface="+mn-ea"/>
                  <a:cs typeface="+mn-cs"/>
                </a:rPr>
                <a:t>with effect from January 2005. </a:t>
              </a:r>
            </a:p>
            <a:p>
              <a:pPr marL="0" marR="0" lvl="0" indent="0" algn="just" defTabSz="914400" rtl="0" eaLnBrk="0" fontAlgn="base" latinLnBrk="0" hangingPunct="0">
                <a:lnSpc>
                  <a:spcPct val="150000"/>
                </a:lnSpc>
                <a:spcBef>
                  <a:spcPct val="0"/>
                </a:spcBef>
                <a:spcAft>
                  <a:spcPct val="0"/>
                </a:spcAft>
                <a:buClrTx/>
                <a:buSzTx/>
                <a:buFontTx/>
                <a:buNone/>
                <a:tabLst/>
                <a:defRPr/>
              </a:pPr>
              <a:endParaRPr kumimoji="0" lang="en-US" sz="1800" b="1" i="0" u="none" strike="noStrike" kern="1200" cap="none" spc="0" normalizeH="0" baseline="0" noProof="0" dirty="0">
                <a:ln>
                  <a:noFill/>
                </a:ln>
                <a:effectLst/>
                <a:uLnTx/>
                <a:uFillTx/>
                <a:latin typeface="Montserrat" panose="00000500000000000000" pitchFamily="2" charset="0"/>
                <a:ea typeface="+mn-ea"/>
                <a:cs typeface="+mn-cs"/>
              </a:endParaRPr>
            </a:p>
            <a:p>
              <a:pPr marL="0" marR="0" lvl="0" indent="0" algn="just" defTabSz="914400" rtl="0" eaLnBrk="0" fontAlgn="base" latinLnBrk="0" hangingPunct="0">
                <a:lnSpc>
                  <a:spcPct val="150000"/>
                </a:lnSpc>
                <a:spcBef>
                  <a:spcPct val="0"/>
                </a:spcBef>
                <a:spcAft>
                  <a:spcPct val="0"/>
                </a:spcAft>
                <a:buClrTx/>
                <a:buSzTx/>
                <a:buFontTx/>
                <a:buNone/>
                <a:tabLst/>
                <a:defRPr/>
              </a:pPr>
              <a:r>
                <a:rPr kumimoji="0" lang="en-US" sz="1800" b="1" i="0" u="none" strike="noStrike" kern="1200" cap="none" spc="0" normalizeH="0" baseline="0" noProof="0" dirty="0">
                  <a:ln>
                    <a:noFill/>
                  </a:ln>
                  <a:effectLst/>
                  <a:uLnTx/>
                  <a:uFillTx/>
                  <a:latin typeface="Montserrat" panose="00000500000000000000" pitchFamily="2" charset="0"/>
                  <a:ea typeface="+mn-ea"/>
                  <a:cs typeface="+mn-cs"/>
                </a:rPr>
                <a:t>In order to keep pace with the changing operating and professional environment, </a:t>
              </a:r>
            </a:p>
            <a:p>
              <a:pPr marL="0" marR="0" lvl="0" indent="0" algn="just" defTabSz="914400" rtl="0" eaLnBrk="0" fontAlgn="base" latinLnBrk="0" hangingPunct="0">
                <a:lnSpc>
                  <a:spcPct val="150000"/>
                </a:lnSpc>
                <a:spcBef>
                  <a:spcPct val="0"/>
                </a:spcBef>
                <a:spcAft>
                  <a:spcPct val="0"/>
                </a:spcAft>
                <a:buClrTx/>
                <a:buSzTx/>
                <a:buFontTx/>
                <a:buNone/>
                <a:tabLst/>
                <a:defRPr/>
              </a:pPr>
              <a:r>
                <a:rPr kumimoji="0" lang="en-US" sz="1800" b="1" i="0" u="none" strike="noStrike" kern="1200" cap="none" spc="0" normalizeH="0" baseline="0" noProof="0" dirty="0">
                  <a:ln>
                    <a:noFill/>
                  </a:ln>
                  <a:effectLst/>
                  <a:uLnTx/>
                  <a:uFillTx/>
                  <a:latin typeface="Montserrat" panose="00000500000000000000" pitchFamily="2" charset="0"/>
                  <a:ea typeface="+mn-ea"/>
                  <a:cs typeface="+mn-cs"/>
                </a:rPr>
                <a:t>it was felt that the same needs review and revision.</a:t>
              </a:r>
              <a:endParaRPr kumimoji="0" lang="en-US" altLang="en-US" sz="1800" b="1" i="0" u="none" strike="noStrike" kern="1200" cap="none" spc="0" normalizeH="0" baseline="0" noProof="0" dirty="0">
                <a:ln>
                  <a:noFill/>
                </a:ln>
                <a:effectLst/>
                <a:uLnTx/>
                <a:uFillTx/>
                <a:latin typeface="Montserrat" panose="00000500000000000000" pitchFamily="2" charset="0"/>
                <a:ea typeface="+mn-ea"/>
                <a:cs typeface="+mn-cs"/>
              </a:endParaRPr>
            </a:p>
          </p:txBody>
        </p:sp>
      </p:grpSp>
      <p:sp>
        <p:nvSpPr>
          <p:cNvPr id="16" name="Freeform: Shape 15">
            <a:extLst>
              <a:ext uri="{FF2B5EF4-FFF2-40B4-BE49-F238E27FC236}">
                <a16:creationId xmlns:a16="http://schemas.microsoft.com/office/drawing/2014/main" id="{AE86A563-0662-9064-1CA0-397564A30775}"/>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Montserrat" panose="00000500000000000000" pitchFamily="2" charset="0"/>
                <a:ea typeface="+mn-ea"/>
                <a:cs typeface="+mn-cs"/>
              </a:rPr>
              <a:t>36</a:t>
            </a:r>
            <a:endParaRPr kumimoji="0" lang="en-IN" sz="1800" b="1" i="0" u="none" strike="noStrike" kern="1200" cap="none" spc="0" normalizeH="0" baseline="0" noProof="0" dirty="0">
              <a:ln>
                <a:noFill/>
              </a:ln>
              <a:solidFill>
                <a:prstClr val="white"/>
              </a:solidFill>
              <a:effectLst/>
              <a:uLnTx/>
              <a:uFillTx/>
              <a:latin typeface="Montserrat" panose="00000500000000000000" pitchFamily="2" charset="0"/>
              <a:ea typeface="+mn-ea"/>
              <a:cs typeface="+mn-cs"/>
            </a:endParaRPr>
          </a:p>
        </p:txBody>
      </p:sp>
    </p:spTree>
    <p:extLst>
      <p:ext uri="{BB962C8B-B14F-4D97-AF65-F5344CB8AC3E}">
        <p14:creationId xmlns:p14="http://schemas.microsoft.com/office/powerpoint/2010/main" val="30657909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4" name="Picture 8" descr="Planning a Corporate Meeting: Strategies for Success - Commonwealth  Commerce Center">
            <a:extLst>
              <a:ext uri="{FF2B5EF4-FFF2-40B4-BE49-F238E27FC236}">
                <a16:creationId xmlns:a16="http://schemas.microsoft.com/office/drawing/2014/main" id="{F215AE43-F95A-8B0B-51BC-BF469CE26A15}"/>
              </a:ext>
            </a:extLst>
          </p:cNvPr>
          <p:cNvPicPr>
            <a:picLocks noChangeAspect="1" noChangeArrowheads="1"/>
          </p:cNvPicPr>
          <p:nvPr/>
        </p:nvPicPr>
        <p:blipFill>
          <a:blip r:embed="rId2">
            <a:alphaModFix amt="500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4598" name="Picture 22" descr="Me Time Images – Browse 9,879,119 Stock Photos, Vectors, and Video | Adobe  Stock">
            <a:extLst>
              <a:ext uri="{FF2B5EF4-FFF2-40B4-BE49-F238E27FC236}">
                <a16:creationId xmlns:a16="http://schemas.microsoft.com/office/drawing/2014/main" id="{B26B1D81-063A-1187-A412-8A8EC86664D9}"/>
              </a:ext>
            </a:extLst>
          </p:cNvPr>
          <p:cNvPicPr>
            <a:picLocks noChangeAspect="1" noChangeArrowheads="1"/>
          </p:cNvPicPr>
          <p:nvPr/>
        </p:nvPicPr>
        <p:blipFill>
          <a:blip r:embed="rId3">
            <a:alphaModFix amt="20000"/>
            <a:extLst>
              <a:ext uri="{28A0092B-C50C-407E-A947-70E740481C1C}">
                <a14:useLocalDpi xmlns:a14="http://schemas.microsoft.com/office/drawing/2010/main" val="0"/>
              </a:ext>
            </a:extLst>
          </a:blip>
          <a:srcRect/>
          <a:stretch>
            <a:fillRect/>
          </a:stretch>
        </p:blipFill>
        <p:spPr bwMode="auto">
          <a:xfrm>
            <a:off x="0" y="0"/>
            <a:ext cx="12191999" cy="684605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9520B97-7ECA-3579-255F-A0805855B5FB}"/>
              </a:ext>
            </a:extLst>
          </p:cNvPr>
          <p:cNvSpPr txBox="1"/>
          <p:nvPr/>
        </p:nvSpPr>
        <p:spPr>
          <a:xfrm>
            <a:off x="408438" y="265552"/>
            <a:ext cx="12003786" cy="1077218"/>
          </a:xfrm>
          <a:prstGeom prst="rect">
            <a:avLst/>
          </a:prstGeom>
          <a:noFill/>
        </p:spPr>
        <p:txBody>
          <a:bodyPr wrap="square">
            <a:spAutoFit/>
          </a:bodyPr>
          <a:lstStyle/>
          <a:p>
            <a:pPr algn="ctr">
              <a:defRPr/>
            </a:pPr>
            <a:r>
              <a:rPr lang="en-US" sz="3200" b="1" dirty="0">
                <a:solidFill>
                  <a:srgbClr val="F25E3D"/>
                </a:solidFill>
                <a:latin typeface="Montserrat" panose="00000500000000000000" pitchFamily="2" charset="0"/>
              </a:rPr>
              <a:t>Tracing the Roots: </a:t>
            </a:r>
          </a:p>
          <a:p>
            <a:pPr algn="ctr">
              <a:defRPr/>
            </a:pPr>
            <a:r>
              <a:rPr lang="en-US" sz="3200" b="1" dirty="0">
                <a:solidFill>
                  <a:srgbClr val="002060"/>
                </a:solidFill>
                <a:latin typeface="Montserrat" panose="00000500000000000000" pitchFamily="2" charset="0"/>
              </a:rPr>
              <a:t>From Initial Deliberations to Strategic Framework</a:t>
            </a:r>
            <a:endParaRPr lang="en-IN" sz="3200" b="1" dirty="0">
              <a:solidFill>
                <a:srgbClr val="002060"/>
              </a:solidFill>
              <a:latin typeface="Montserrat" panose="00000500000000000000" pitchFamily="2" charset="0"/>
            </a:endParaRPr>
          </a:p>
        </p:txBody>
      </p:sp>
      <p:grpSp>
        <p:nvGrpSpPr>
          <p:cNvPr id="27" name="Group 26">
            <a:extLst>
              <a:ext uri="{FF2B5EF4-FFF2-40B4-BE49-F238E27FC236}">
                <a16:creationId xmlns:a16="http://schemas.microsoft.com/office/drawing/2014/main" id="{244C5211-F7BD-595C-5EB2-31B508D84A83}"/>
              </a:ext>
            </a:extLst>
          </p:cNvPr>
          <p:cNvGrpSpPr/>
          <p:nvPr/>
        </p:nvGrpSpPr>
        <p:grpSpPr>
          <a:xfrm>
            <a:off x="1037101" y="2200546"/>
            <a:ext cx="11154899" cy="3395184"/>
            <a:chOff x="579886" y="1816100"/>
            <a:chExt cx="11375123" cy="3343275"/>
          </a:xfrm>
        </p:grpSpPr>
        <p:grpSp>
          <p:nvGrpSpPr>
            <p:cNvPr id="28" name="Group 27">
              <a:extLst>
                <a:ext uri="{FF2B5EF4-FFF2-40B4-BE49-F238E27FC236}">
                  <a16:creationId xmlns:a16="http://schemas.microsoft.com/office/drawing/2014/main" id="{AB0BA450-FF9A-8F74-90D5-BE893ED6DCEA}"/>
                </a:ext>
              </a:extLst>
            </p:cNvPr>
            <p:cNvGrpSpPr/>
            <p:nvPr/>
          </p:nvGrpSpPr>
          <p:grpSpPr>
            <a:xfrm>
              <a:off x="579886" y="1816100"/>
              <a:ext cx="3609975" cy="3343275"/>
              <a:chOff x="275091" y="1816100"/>
              <a:chExt cx="3609975" cy="3343275"/>
            </a:xfrm>
          </p:grpSpPr>
          <p:sp>
            <p:nvSpPr>
              <p:cNvPr id="41" name="Freeform: Shape 40">
                <a:extLst>
                  <a:ext uri="{FF2B5EF4-FFF2-40B4-BE49-F238E27FC236}">
                    <a16:creationId xmlns:a16="http://schemas.microsoft.com/office/drawing/2014/main" id="{3A1132E4-15BD-5ECC-DA2F-33B76099E47B}"/>
                  </a:ext>
                </a:extLst>
              </p:cNvPr>
              <p:cNvSpPr/>
              <p:nvPr/>
            </p:nvSpPr>
            <p:spPr>
              <a:xfrm>
                <a:off x="278266" y="1816100"/>
                <a:ext cx="3606800" cy="1581150"/>
              </a:xfrm>
              <a:custGeom>
                <a:avLst/>
                <a:gdLst>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6800" h="1581150">
                    <a:moveTo>
                      <a:pt x="0" y="1562100"/>
                    </a:moveTo>
                    <a:cubicBezTo>
                      <a:pt x="2117" y="1102783"/>
                      <a:pt x="4233" y="643467"/>
                      <a:pt x="6350" y="184150"/>
                    </a:cubicBezTo>
                    <a:cubicBezTo>
                      <a:pt x="25400" y="65617"/>
                      <a:pt x="104775" y="20108"/>
                      <a:pt x="177800" y="0"/>
                    </a:cubicBezTo>
                    <a:lnTo>
                      <a:pt x="2971800" y="19050"/>
                    </a:lnTo>
                    <a:cubicBezTo>
                      <a:pt x="3083983" y="13758"/>
                      <a:pt x="3132667" y="116417"/>
                      <a:pt x="3136900" y="184150"/>
                    </a:cubicBezTo>
                    <a:lnTo>
                      <a:pt x="3155950" y="1581150"/>
                    </a:lnTo>
                    <a:lnTo>
                      <a:pt x="3606800" y="1574800"/>
                    </a:lnTo>
                  </a:path>
                </a:pathLst>
              </a:custGeom>
              <a:noFill/>
              <a:ln w="57150" cap="flat" cmpd="sng" algn="ctr">
                <a:solidFill>
                  <a:srgbClr val="0487D9"/>
                </a:solidFill>
                <a:prstDash val="solid"/>
                <a:miter lim="800000"/>
                <a:tailEnd type="triangl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Montserrat" panose="00000500000000000000" pitchFamily="2" charset="0"/>
                </a:endParaRPr>
              </a:p>
            </p:txBody>
          </p:sp>
          <p:sp>
            <p:nvSpPr>
              <p:cNvPr id="42" name="Freeform: Shape 41">
                <a:extLst>
                  <a:ext uri="{FF2B5EF4-FFF2-40B4-BE49-F238E27FC236}">
                    <a16:creationId xmlns:a16="http://schemas.microsoft.com/office/drawing/2014/main" id="{7ACBDF61-7725-8F86-E6FA-B43559509931}"/>
                  </a:ext>
                </a:extLst>
              </p:cNvPr>
              <p:cNvSpPr/>
              <p:nvPr/>
            </p:nvSpPr>
            <p:spPr>
              <a:xfrm flipV="1">
                <a:off x="275091" y="3578225"/>
                <a:ext cx="3155950" cy="1581150"/>
              </a:xfrm>
              <a:custGeom>
                <a:avLst/>
                <a:gdLst>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155950"/>
                  <a:gd name="connsiteY0" fmla="*/ 1562100 h 1581150"/>
                  <a:gd name="connsiteX1" fmla="*/ 6350 w 3155950"/>
                  <a:gd name="connsiteY1" fmla="*/ 184150 h 1581150"/>
                  <a:gd name="connsiteX2" fmla="*/ 177800 w 3155950"/>
                  <a:gd name="connsiteY2" fmla="*/ 0 h 1581150"/>
                  <a:gd name="connsiteX3" fmla="*/ 2971800 w 3155950"/>
                  <a:gd name="connsiteY3" fmla="*/ 19050 h 1581150"/>
                  <a:gd name="connsiteX4" fmla="*/ 3136900 w 3155950"/>
                  <a:gd name="connsiteY4" fmla="*/ 184150 h 1581150"/>
                  <a:gd name="connsiteX5" fmla="*/ 3155950 w 3155950"/>
                  <a:gd name="connsiteY5" fmla="*/ 1581150 h 158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55950" h="1581150">
                    <a:moveTo>
                      <a:pt x="0" y="1562100"/>
                    </a:moveTo>
                    <a:cubicBezTo>
                      <a:pt x="2117" y="1102783"/>
                      <a:pt x="4233" y="643467"/>
                      <a:pt x="6350" y="184150"/>
                    </a:cubicBezTo>
                    <a:cubicBezTo>
                      <a:pt x="25400" y="65617"/>
                      <a:pt x="104775" y="20108"/>
                      <a:pt x="177800" y="0"/>
                    </a:cubicBezTo>
                    <a:lnTo>
                      <a:pt x="2971800" y="19050"/>
                    </a:lnTo>
                    <a:cubicBezTo>
                      <a:pt x="3083983" y="13758"/>
                      <a:pt x="3132667" y="116417"/>
                      <a:pt x="3136900" y="184150"/>
                    </a:cubicBezTo>
                    <a:lnTo>
                      <a:pt x="3155950" y="1581150"/>
                    </a:lnTo>
                  </a:path>
                </a:pathLst>
              </a:custGeom>
              <a:noFill/>
              <a:ln w="57150" cap="flat" cmpd="sng" algn="ctr">
                <a:solidFill>
                  <a:srgbClr val="0487D9"/>
                </a:solidFill>
                <a:prstDash val="sysDash"/>
                <a:miter lim="800000"/>
                <a:tailEnd type="non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Montserrat" panose="00000500000000000000" pitchFamily="2" charset="0"/>
                </a:endParaRPr>
              </a:p>
            </p:txBody>
          </p:sp>
          <p:sp>
            <p:nvSpPr>
              <p:cNvPr id="43" name="Rectangle: Rounded Corners 42">
                <a:extLst>
                  <a:ext uri="{FF2B5EF4-FFF2-40B4-BE49-F238E27FC236}">
                    <a16:creationId xmlns:a16="http://schemas.microsoft.com/office/drawing/2014/main" id="{F2577093-26E6-A88E-D57E-65E5918EE3A9}"/>
                  </a:ext>
                </a:extLst>
              </p:cNvPr>
              <p:cNvSpPr/>
              <p:nvPr/>
            </p:nvSpPr>
            <p:spPr>
              <a:xfrm>
                <a:off x="518350" y="2034132"/>
                <a:ext cx="2642816" cy="2907210"/>
              </a:xfrm>
              <a:prstGeom prst="roundRect">
                <a:avLst>
                  <a:gd name="adj" fmla="val 3647"/>
                </a:avLst>
              </a:prstGeom>
              <a:solidFill>
                <a:srgbClr val="0492EA"/>
              </a:solidFill>
              <a:ln w="12700" cap="flat" cmpd="sng" algn="ctr">
                <a:noFill/>
                <a:prstDash val="solid"/>
                <a:miter lim="800000"/>
              </a:ln>
              <a:effectLst>
                <a:outerShdw blurRad="63500" sx="106000" sy="106000" algn="ctr" rotWithShape="0">
                  <a:prstClr val="black">
                    <a:alpha val="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Montserrat" panose="00000500000000000000" pitchFamily="2" charset="0"/>
                </a:endParaRPr>
              </a:p>
            </p:txBody>
          </p:sp>
          <p:pic>
            <p:nvPicPr>
              <p:cNvPr id="44" name="Graphic 43" descr="Bullseye">
                <a:extLst>
                  <a:ext uri="{FF2B5EF4-FFF2-40B4-BE49-F238E27FC236}">
                    <a16:creationId xmlns:a16="http://schemas.microsoft.com/office/drawing/2014/main" id="{C89CE110-5010-BA25-12C3-C750236B063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79758" y="2461728"/>
                <a:ext cx="720000" cy="720000"/>
              </a:xfrm>
              <a:prstGeom prst="rect">
                <a:avLst/>
              </a:prstGeom>
            </p:spPr>
          </p:pic>
          <p:sp>
            <p:nvSpPr>
              <p:cNvPr id="45" name="Rectangle 44">
                <a:extLst>
                  <a:ext uri="{FF2B5EF4-FFF2-40B4-BE49-F238E27FC236}">
                    <a16:creationId xmlns:a16="http://schemas.microsoft.com/office/drawing/2014/main" id="{7E4425DD-2302-88F7-8519-E5358ACC7864}"/>
                  </a:ext>
                </a:extLst>
              </p:cNvPr>
              <p:cNvSpPr/>
              <p:nvPr/>
            </p:nvSpPr>
            <p:spPr>
              <a:xfrm>
                <a:off x="566583" y="3327191"/>
                <a:ext cx="2546350" cy="1591123"/>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60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Montserrat" panose="00000500000000000000" pitchFamily="2" charset="0"/>
                    <a:cs typeface="Calibri" panose="020F0502020204030204" pitchFamily="34" charset="0"/>
                  </a:rPr>
                  <a:t>1999</a:t>
                </a:r>
                <a:endParaRPr kumimoji="0" lang="en-IN" sz="2000" b="1" i="0" u="none" strike="noStrike" kern="0" cap="none" spc="0" normalizeH="0" baseline="0" noProof="0" dirty="0">
                  <a:ln>
                    <a:noFill/>
                  </a:ln>
                  <a:solidFill>
                    <a:prstClr val="white"/>
                  </a:solidFill>
                  <a:effectLst/>
                  <a:uLnTx/>
                  <a:uFillTx/>
                  <a:latin typeface="Montserrat" panose="00000500000000000000" pitchFamily="2" charset="0"/>
                  <a:cs typeface="Calibri" panose="020F050202020403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Montserrat" panose="00000500000000000000" pitchFamily="2" charset="0"/>
                    <a:cs typeface="Calibri" panose="020F0502020204030204" pitchFamily="34" charset="0"/>
                  </a:rPr>
                  <a:t>ICAI Council considered the seniority, mergers of the firms </a:t>
                </a:r>
                <a:r>
                  <a:rPr lang="en-US" sz="1600" kern="0" dirty="0">
                    <a:solidFill>
                      <a:prstClr val="white"/>
                    </a:solidFill>
                    <a:latin typeface="Montserrat" panose="00000500000000000000" pitchFamily="2" charset="0"/>
                    <a:cs typeface="Calibri" panose="020F0502020204030204" pitchFamily="34" charset="0"/>
                  </a:rPr>
                  <a:t>&amp;</a:t>
                </a:r>
                <a:r>
                  <a:rPr kumimoji="0" lang="en-US" sz="1600" b="0" i="0" u="none" strike="noStrike" kern="0" cap="none" spc="0" normalizeH="0" baseline="0" noProof="0" dirty="0">
                    <a:ln>
                      <a:noFill/>
                    </a:ln>
                    <a:solidFill>
                      <a:prstClr val="white"/>
                    </a:solidFill>
                    <a:effectLst/>
                    <a:uLnTx/>
                    <a:uFillTx/>
                    <a:latin typeface="Montserrat" panose="00000500000000000000" pitchFamily="2" charset="0"/>
                    <a:cs typeface="Calibri" panose="020F0502020204030204" pitchFamily="34" charset="0"/>
                  </a:rPr>
                  <a:t>implications of the decisions at 198</a:t>
                </a:r>
                <a:r>
                  <a:rPr kumimoji="0" lang="en-US" sz="1600" b="0" i="0" u="none" strike="noStrike" kern="0" cap="none" spc="0" normalizeH="0" baseline="30000" noProof="0" dirty="0">
                    <a:ln>
                      <a:noFill/>
                    </a:ln>
                    <a:solidFill>
                      <a:prstClr val="white"/>
                    </a:solidFill>
                    <a:effectLst/>
                    <a:uLnTx/>
                    <a:uFillTx/>
                    <a:latin typeface="Montserrat" panose="00000500000000000000" pitchFamily="2" charset="0"/>
                    <a:cs typeface="Calibri" panose="020F0502020204030204" pitchFamily="34" charset="0"/>
                  </a:rPr>
                  <a:t>th</a:t>
                </a:r>
                <a:r>
                  <a:rPr kumimoji="0" lang="en-US" sz="1600" b="0" i="0" u="none" strike="noStrike" kern="0" cap="none" spc="0" normalizeH="0" baseline="0" noProof="0" dirty="0">
                    <a:ln>
                      <a:noFill/>
                    </a:ln>
                    <a:solidFill>
                      <a:prstClr val="white"/>
                    </a:solidFill>
                    <a:effectLst/>
                    <a:uLnTx/>
                    <a:uFillTx/>
                    <a:latin typeface="Montserrat" panose="00000500000000000000" pitchFamily="2" charset="0"/>
                    <a:cs typeface="Calibri" panose="020F0502020204030204" pitchFamily="34" charset="0"/>
                  </a:rPr>
                  <a:t> mtg </a:t>
                </a:r>
                <a:endParaRPr kumimoji="0" lang="en-IN" sz="1600" b="0" i="0" u="none" strike="noStrike" kern="0" cap="none" spc="0" normalizeH="0" baseline="0" noProof="0" dirty="0">
                  <a:ln>
                    <a:noFill/>
                  </a:ln>
                  <a:solidFill>
                    <a:prstClr val="white"/>
                  </a:solidFill>
                  <a:effectLst/>
                  <a:uLnTx/>
                  <a:uFillTx/>
                  <a:latin typeface="Montserrat" panose="00000500000000000000" pitchFamily="2" charset="0"/>
                  <a:cs typeface="Calibri" panose="020F0502020204030204" pitchFamily="34" charset="0"/>
                </a:endParaRPr>
              </a:p>
            </p:txBody>
          </p:sp>
        </p:grpSp>
        <p:grpSp>
          <p:nvGrpSpPr>
            <p:cNvPr id="29" name="Group 28">
              <a:extLst>
                <a:ext uri="{FF2B5EF4-FFF2-40B4-BE49-F238E27FC236}">
                  <a16:creationId xmlns:a16="http://schemas.microsoft.com/office/drawing/2014/main" id="{784EC180-B83A-1E88-B3DE-60628616B236}"/>
                </a:ext>
              </a:extLst>
            </p:cNvPr>
            <p:cNvGrpSpPr/>
            <p:nvPr/>
          </p:nvGrpSpPr>
          <p:grpSpPr>
            <a:xfrm>
              <a:off x="4462460" y="1816100"/>
              <a:ext cx="3609975" cy="3343275"/>
              <a:chOff x="4310062" y="1816100"/>
              <a:chExt cx="3609975" cy="3343275"/>
            </a:xfrm>
          </p:grpSpPr>
          <p:sp>
            <p:nvSpPr>
              <p:cNvPr id="36" name="Freeform: Shape 35">
                <a:extLst>
                  <a:ext uri="{FF2B5EF4-FFF2-40B4-BE49-F238E27FC236}">
                    <a16:creationId xmlns:a16="http://schemas.microsoft.com/office/drawing/2014/main" id="{1FDBCFDD-03DE-B778-930C-287D419CAB4B}"/>
                  </a:ext>
                </a:extLst>
              </p:cNvPr>
              <p:cNvSpPr/>
              <p:nvPr/>
            </p:nvSpPr>
            <p:spPr>
              <a:xfrm>
                <a:off x="4313237" y="1816100"/>
                <a:ext cx="3606800" cy="1581150"/>
              </a:xfrm>
              <a:custGeom>
                <a:avLst/>
                <a:gdLst>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6800" h="1581150">
                    <a:moveTo>
                      <a:pt x="0" y="1562100"/>
                    </a:moveTo>
                    <a:cubicBezTo>
                      <a:pt x="2117" y="1102783"/>
                      <a:pt x="4233" y="643467"/>
                      <a:pt x="6350" y="184150"/>
                    </a:cubicBezTo>
                    <a:cubicBezTo>
                      <a:pt x="25400" y="65617"/>
                      <a:pt x="104775" y="20108"/>
                      <a:pt x="177800" y="0"/>
                    </a:cubicBezTo>
                    <a:lnTo>
                      <a:pt x="2971800" y="19050"/>
                    </a:lnTo>
                    <a:cubicBezTo>
                      <a:pt x="3083983" y="13758"/>
                      <a:pt x="3132667" y="116417"/>
                      <a:pt x="3136900" y="184150"/>
                    </a:cubicBezTo>
                    <a:lnTo>
                      <a:pt x="3155950" y="1581150"/>
                    </a:lnTo>
                    <a:lnTo>
                      <a:pt x="3606800" y="1574800"/>
                    </a:lnTo>
                  </a:path>
                </a:pathLst>
              </a:custGeom>
              <a:noFill/>
              <a:ln w="57150" cap="flat" cmpd="sng" algn="ctr">
                <a:solidFill>
                  <a:srgbClr val="FF6600"/>
                </a:solidFill>
                <a:prstDash val="solid"/>
                <a:miter lim="800000"/>
                <a:tailEnd type="triangl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Montserrat" panose="00000500000000000000" pitchFamily="2" charset="0"/>
                </a:endParaRPr>
              </a:p>
            </p:txBody>
          </p:sp>
          <p:sp>
            <p:nvSpPr>
              <p:cNvPr id="37" name="Freeform: Shape 36">
                <a:extLst>
                  <a:ext uri="{FF2B5EF4-FFF2-40B4-BE49-F238E27FC236}">
                    <a16:creationId xmlns:a16="http://schemas.microsoft.com/office/drawing/2014/main" id="{540795DD-A590-43AB-D828-23FD4F1F3E79}"/>
                  </a:ext>
                </a:extLst>
              </p:cNvPr>
              <p:cNvSpPr/>
              <p:nvPr/>
            </p:nvSpPr>
            <p:spPr>
              <a:xfrm flipV="1">
                <a:off x="4310062" y="3578225"/>
                <a:ext cx="3155950" cy="1581150"/>
              </a:xfrm>
              <a:custGeom>
                <a:avLst/>
                <a:gdLst>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155950"/>
                  <a:gd name="connsiteY0" fmla="*/ 1562100 h 1581150"/>
                  <a:gd name="connsiteX1" fmla="*/ 6350 w 3155950"/>
                  <a:gd name="connsiteY1" fmla="*/ 184150 h 1581150"/>
                  <a:gd name="connsiteX2" fmla="*/ 177800 w 3155950"/>
                  <a:gd name="connsiteY2" fmla="*/ 0 h 1581150"/>
                  <a:gd name="connsiteX3" fmla="*/ 2971800 w 3155950"/>
                  <a:gd name="connsiteY3" fmla="*/ 19050 h 1581150"/>
                  <a:gd name="connsiteX4" fmla="*/ 3136900 w 3155950"/>
                  <a:gd name="connsiteY4" fmla="*/ 184150 h 1581150"/>
                  <a:gd name="connsiteX5" fmla="*/ 3155950 w 3155950"/>
                  <a:gd name="connsiteY5" fmla="*/ 1581150 h 158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55950" h="1581150">
                    <a:moveTo>
                      <a:pt x="0" y="1562100"/>
                    </a:moveTo>
                    <a:cubicBezTo>
                      <a:pt x="2117" y="1102783"/>
                      <a:pt x="4233" y="643467"/>
                      <a:pt x="6350" y="184150"/>
                    </a:cubicBezTo>
                    <a:cubicBezTo>
                      <a:pt x="25400" y="65617"/>
                      <a:pt x="104775" y="20108"/>
                      <a:pt x="177800" y="0"/>
                    </a:cubicBezTo>
                    <a:lnTo>
                      <a:pt x="2971800" y="19050"/>
                    </a:lnTo>
                    <a:cubicBezTo>
                      <a:pt x="3083983" y="13758"/>
                      <a:pt x="3132667" y="116417"/>
                      <a:pt x="3136900" y="184150"/>
                    </a:cubicBezTo>
                    <a:lnTo>
                      <a:pt x="3155950" y="1581150"/>
                    </a:lnTo>
                  </a:path>
                </a:pathLst>
              </a:custGeom>
              <a:noFill/>
              <a:ln w="57150" cap="flat" cmpd="sng" algn="ctr">
                <a:solidFill>
                  <a:srgbClr val="FF6600"/>
                </a:solidFill>
                <a:prstDash val="sysDash"/>
                <a:miter lim="800000"/>
                <a:tailEnd type="non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Montserrat" panose="00000500000000000000" pitchFamily="2" charset="0"/>
                </a:endParaRPr>
              </a:p>
            </p:txBody>
          </p:sp>
          <p:sp>
            <p:nvSpPr>
              <p:cNvPr id="38" name="Rectangle: Rounded Corners 37">
                <a:extLst>
                  <a:ext uri="{FF2B5EF4-FFF2-40B4-BE49-F238E27FC236}">
                    <a16:creationId xmlns:a16="http://schemas.microsoft.com/office/drawing/2014/main" id="{6ECA0D44-31CF-9206-B0B9-27E76949B9B3}"/>
                  </a:ext>
                </a:extLst>
              </p:cNvPr>
              <p:cNvSpPr/>
              <p:nvPr/>
            </p:nvSpPr>
            <p:spPr>
              <a:xfrm>
                <a:off x="4553321" y="2034132"/>
                <a:ext cx="2642816" cy="2907210"/>
              </a:xfrm>
              <a:prstGeom prst="roundRect">
                <a:avLst>
                  <a:gd name="adj" fmla="val 3647"/>
                </a:avLst>
              </a:prstGeom>
              <a:solidFill>
                <a:srgbClr val="FF6600"/>
              </a:solidFill>
              <a:ln w="12700" cap="flat" cmpd="sng" algn="ctr">
                <a:noFill/>
                <a:prstDash val="solid"/>
                <a:miter lim="800000"/>
              </a:ln>
              <a:effectLst>
                <a:outerShdw blurRad="63500" sx="106000" sy="106000" algn="ctr" rotWithShape="0">
                  <a:prstClr val="black">
                    <a:alpha val="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Montserrat" panose="00000500000000000000" pitchFamily="2" charset="0"/>
                </a:endParaRPr>
              </a:p>
            </p:txBody>
          </p:sp>
          <p:sp>
            <p:nvSpPr>
              <p:cNvPr id="39" name="Rectangle 38">
                <a:extLst>
                  <a:ext uri="{FF2B5EF4-FFF2-40B4-BE49-F238E27FC236}">
                    <a16:creationId xmlns:a16="http://schemas.microsoft.com/office/drawing/2014/main" id="{36CB4178-2B4F-7FFE-65AC-9822CB5FBBE7}"/>
                  </a:ext>
                </a:extLst>
              </p:cNvPr>
              <p:cNvSpPr/>
              <p:nvPr/>
            </p:nvSpPr>
            <p:spPr>
              <a:xfrm>
                <a:off x="4553321" y="3345434"/>
                <a:ext cx="2642815" cy="1591123"/>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60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Montserrat" panose="00000500000000000000" pitchFamily="2" charset="0"/>
                    <a:cs typeface="Calibri" panose="020F0502020204030204" pitchFamily="34" charset="0"/>
                  </a:rPr>
                  <a:t>2002</a:t>
                </a:r>
                <a:endParaRPr kumimoji="0" lang="en-IN" sz="2000" b="1" i="0" u="none" strike="noStrike" kern="0" cap="none" spc="0" normalizeH="0" baseline="0" noProof="0" dirty="0">
                  <a:ln>
                    <a:noFill/>
                  </a:ln>
                  <a:solidFill>
                    <a:prstClr val="white"/>
                  </a:solidFill>
                  <a:effectLst/>
                  <a:uLnTx/>
                  <a:uFillTx/>
                  <a:latin typeface="Montserrat" panose="00000500000000000000" pitchFamily="2" charset="0"/>
                  <a:cs typeface="Calibri" panose="020F050202020403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Montserrat" panose="00000500000000000000" pitchFamily="2" charset="0"/>
                    <a:cs typeface="Calibri" panose="020F0502020204030204" pitchFamily="34" charset="0"/>
                  </a:rPr>
                  <a:t>Further deliberations on issues relating to firm name changes &amp; seniority take place during  223</a:t>
                </a:r>
                <a:r>
                  <a:rPr kumimoji="0" lang="en-US" sz="1600" b="0" i="0" u="none" strike="noStrike" kern="0" cap="none" spc="0" normalizeH="0" baseline="30000" noProof="0" dirty="0">
                    <a:ln>
                      <a:noFill/>
                    </a:ln>
                    <a:solidFill>
                      <a:prstClr val="white"/>
                    </a:solidFill>
                    <a:effectLst/>
                    <a:uLnTx/>
                    <a:uFillTx/>
                    <a:latin typeface="Montserrat" panose="00000500000000000000" pitchFamily="2" charset="0"/>
                    <a:cs typeface="Calibri" panose="020F0502020204030204" pitchFamily="34" charset="0"/>
                  </a:rPr>
                  <a:t>rd</a:t>
                </a:r>
                <a:r>
                  <a:rPr kumimoji="0" lang="en-US" sz="1600" b="0" i="0" u="none" strike="noStrike" kern="0" cap="none" spc="0" normalizeH="0" baseline="0" noProof="0" dirty="0">
                    <a:ln>
                      <a:noFill/>
                    </a:ln>
                    <a:solidFill>
                      <a:prstClr val="white"/>
                    </a:solidFill>
                    <a:effectLst/>
                    <a:uLnTx/>
                    <a:uFillTx/>
                    <a:latin typeface="Montserrat" panose="00000500000000000000" pitchFamily="2" charset="0"/>
                    <a:cs typeface="Calibri" panose="020F0502020204030204" pitchFamily="34" charset="0"/>
                  </a:rPr>
                  <a:t>  mtg</a:t>
                </a:r>
                <a:endParaRPr kumimoji="0" lang="en-IN" sz="1600" b="0" i="0" u="none" strike="noStrike" kern="0" cap="none" spc="0" normalizeH="0" baseline="0" noProof="0" dirty="0">
                  <a:ln>
                    <a:noFill/>
                  </a:ln>
                  <a:solidFill>
                    <a:prstClr val="white"/>
                  </a:solidFill>
                  <a:effectLst/>
                  <a:uLnTx/>
                  <a:uFillTx/>
                  <a:latin typeface="Montserrat" panose="00000500000000000000" pitchFamily="2" charset="0"/>
                  <a:cs typeface="Calibri" panose="020F0502020204030204" pitchFamily="34" charset="0"/>
                </a:endParaRPr>
              </a:p>
            </p:txBody>
          </p:sp>
          <p:pic>
            <p:nvPicPr>
              <p:cNvPr id="40" name="Graphic 39" descr="Lightbulb">
                <a:extLst>
                  <a:ext uri="{FF2B5EF4-FFF2-40B4-BE49-F238E27FC236}">
                    <a16:creationId xmlns:a16="http://schemas.microsoft.com/office/drawing/2014/main" id="{3C5D1E58-E4E2-29AE-CE5D-77E6456A7CD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514729" y="2461728"/>
                <a:ext cx="720000" cy="720000"/>
              </a:xfrm>
              <a:prstGeom prst="rect">
                <a:avLst/>
              </a:prstGeom>
            </p:spPr>
          </p:pic>
        </p:grpSp>
        <p:grpSp>
          <p:nvGrpSpPr>
            <p:cNvPr id="30" name="Group 29">
              <a:extLst>
                <a:ext uri="{FF2B5EF4-FFF2-40B4-BE49-F238E27FC236}">
                  <a16:creationId xmlns:a16="http://schemas.microsoft.com/office/drawing/2014/main" id="{CBA43B91-4A83-6CC7-6076-D37774C35378}"/>
                </a:ext>
              </a:extLst>
            </p:cNvPr>
            <p:cNvGrpSpPr/>
            <p:nvPr/>
          </p:nvGrpSpPr>
          <p:grpSpPr>
            <a:xfrm>
              <a:off x="8345034" y="1816100"/>
              <a:ext cx="3609975" cy="3343275"/>
              <a:chOff x="8345034" y="1816100"/>
              <a:chExt cx="3609975" cy="3343275"/>
            </a:xfrm>
          </p:grpSpPr>
          <p:sp>
            <p:nvSpPr>
              <p:cNvPr id="31" name="Freeform: Shape 30">
                <a:extLst>
                  <a:ext uri="{FF2B5EF4-FFF2-40B4-BE49-F238E27FC236}">
                    <a16:creationId xmlns:a16="http://schemas.microsoft.com/office/drawing/2014/main" id="{B72E85B6-8F9D-3F6A-3234-F1588271F57F}"/>
                  </a:ext>
                </a:extLst>
              </p:cNvPr>
              <p:cNvSpPr/>
              <p:nvPr/>
            </p:nvSpPr>
            <p:spPr>
              <a:xfrm>
                <a:off x="8348209" y="1816100"/>
                <a:ext cx="3606800" cy="1581150"/>
              </a:xfrm>
              <a:custGeom>
                <a:avLst/>
                <a:gdLst>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6800" h="1581150">
                    <a:moveTo>
                      <a:pt x="0" y="1562100"/>
                    </a:moveTo>
                    <a:cubicBezTo>
                      <a:pt x="2117" y="1102783"/>
                      <a:pt x="4233" y="643467"/>
                      <a:pt x="6350" y="184150"/>
                    </a:cubicBezTo>
                    <a:cubicBezTo>
                      <a:pt x="25400" y="65617"/>
                      <a:pt x="104775" y="20108"/>
                      <a:pt x="177800" y="0"/>
                    </a:cubicBezTo>
                    <a:lnTo>
                      <a:pt x="2971800" y="19050"/>
                    </a:lnTo>
                    <a:cubicBezTo>
                      <a:pt x="3083983" y="13758"/>
                      <a:pt x="3132667" y="116417"/>
                      <a:pt x="3136900" y="184150"/>
                    </a:cubicBezTo>
                    <a:lnTo>
                      <a:pt x="3155950" y="1581150"/>
                    </a:lnTo>
                    <a:lnTo>
                      <a:pt x="3606800" y="1574800"/>
                    </a:lnTo>
                  </a:path>
                </a:pathLst>
              </a:custGeom>
              <a:noFill/>
              <a:ln w="57150" cap="flat" cmpd="sng" algn="ctr">
                <a:solidFill>
                  <a:srgbClr val="0487D9"/>
                </a:solidFill>
                <a:prstDash val="solid"/>
                <a:miter lim="800000"/>
                <a:tailEnd type="triangl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Montserrat" panose="00000500000000000000" pitchFamily="2" charset="0"/>
                </a:endParaRPr>
              </a:p>
            </p:txBody>
          </p:sp>
          <p:sp>
            <p:nvSpPr>
              <p:cNvPr id="32" name="Freeform: Shape 31">
                <a:extLst>
                  <a:ext uri="{FF2B5EF4-FFF2-40B4-BE49-F238E27FC236}">
                    <a16:creationId xmlns:a16="http://schemas.microsoft.com/office/drawing/2014/main" id="{EB640D8B-75CC-DACE-3ACE-895BDE232417}"/>
                  </a:ext>
                </a:extLst>
              </p:cNvPr>
              <p:cNvSpPr/>
              <p:nvPr/>
            </p:nvSpPr>
            <p:spPr>
              <a:xfrm flipV="1">
                <a:off x="8345034" y="3578225"/>
                <a:ext cx="3155950" cy="1581150"/>
              </a:xfrm>
              <a:custGeom>
                <a:avLst/>
                <a:gdLst>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606800"/>
                  <a:gd name="connsiteY0" fmla="*/ 1562100 h 1581150"/>
                  <a:gd name="connsiteX1" fmla="*/ 6350 w 3606800"/>
                  <a:gd name="connsiteY1" fmla="*/ 184150 h 1581150"/>
                  <a:gd name="connsiteX2" fmla="*/ 177800 w 3606800"/>
                  <a:gd name="connsiteY2" fmla="*/ 0 h 1581150"/>
                  <a:gd name="connsiteX3" fmla="*/ 2971800 w 3606800"/>
                  <a:gd name="connsiteY3" fmla="*/ 19050 h 1581150"/>
                  <a:gd name="connsiteX4" fmla="*/ 3136900 w 3606800"/>
                  <a:gd name="connsiteY4" fmla="*/ 184150 h 1581150"/>
                  <a:gd name="connsiteX5" fmla="*/ 3155950 w 3606800"/>
                  <a:gd name="connsiteY5" fmla="*/ 1581150 h 1581150"/>
                  <a:gd name="connsiteX6" fmla="*/ 3606800 w 3606800"/>
                  <a:gd name="connsiteY6" fmla="*/ 1574800 h 1581150"/>
                  <a:gd name="connsiteX0" fmla="*/ 0 w 3155950"/>
                  <a:gd name="connsiteY0" fmla="*/ 1562100 h 1581150"/>
                  <a:gd name="connsiteX1" fmla="*/ 6350 w 3155950"/>
                  <a:gd name="connsiteY1" fmla="*/ 184150 h 1581150"/>
                  <a:gd name="connsiteX2" fmla="*/ 177800 w 3155950"/>
                  <a:gd name="connsiteY2" fmla="*/ 0 h 1581150"/>
                  <a:gd name="connsiteX3" fmla="*/ 2971800 w 3155950"/>
                  <a:gd name="connsiteY3" fmla="*/ 19050 h 1581150"/>
                  <a:gd name="connsiteX4" fmla="*/ 3136900 w 3155950"/>
                  <a:gd name="connsiteY4" fmla="*/ 184150 h 1581150"/>
                  <a:gd name="connsiteX5" fmla="*/ 3155950 w 3155950"/>
                  <a:gd name="connsiteY5" fmla="*/ 1581150 h 158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55950" h="1581150">
                    <a:moveTo>
                      <a:pt x="0" y="1562100"/>
                    </a:moveTo>
                    <a:cubicBezTo>
                      <a:pt x="2117" y="1102783"/>
                      <a:pt x="4233" y="643467"/>
                      <a:pt x="6350" y="184150"/>
                    </a:cubicBezTo>
                    <a:cubicBezTo>
                      <a:pt x="25400" y="65617"/>
                      <a:pt x="104775" y="20108"/>
                      <a:pt x="177800" y="0"/>
                    </a:cubicBezTo>
                    <a:lnTo>
                      <a:pt x="2971800" y="19050"/>
                    </a:lnTo>
                    <a:cubicBezTo>
                      <a:pt x="3083983" y="13758"/>
                      <a:pt x="3132667" y="116417"/>
                      <a:pt x="3136900" y="184150"/>
                    </a:cubicBezTo>
                    <a:lnTo>
                      <a:pt x="3155950" y="1581150"/>
                    </a:lnTo>
                  </a:path>
                </a:pathLst>
              </a:custGeom>
              <a:noFill/>
              <a:ln w="57150" cap="flat" cmpd="sng" algn="ctr">
                <a:solidFill>
                  <a:srgbClr val="0487D9"/>
                </a:solidFill>
                <a:prstDash val="sysDash"/>
                <a:miter lim="800000"/>
                <a:tailEnd type="non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Montserrat" panose="00000500000000000000" pitchFamily="2" charset="0"/>
                </a:endParaRPr>
              </a:p>
            </p:txBody>
          </p:sp>
          <p:sp>
            <p:nvSpPr>
              <p:cNvPr id="33" name="Rectangle: Rounded Corners 32">
                <a:extLst>
                  <a:ext uri="{FF2B5EF4-FFF2-40B4-BE49-F238E27FC236}">
                    <a16:creationId xmlns:a16="http://schemas.microsoft.com/office/drawing/2014/main" id="{8C8D7761-6860-0BB0-EE91-FFAB43DA573F}"/>
                  </a:ext>
                </a:extLst>
              </p:cNvPr>
              <p:cNvSpPr/>
              <p:nvPr/>
            </p:nvSpPr>
            <p:spPr>
              <a:xfrm>
                <a:off x="8588293" y="2034132"/>
                <a:ext cx="2642816" cy="2907210"/>
              </a:xfrm>
              <a:prstGeom prst="roundRect">
                <a:avLst>
                  <a:gd name="adj" fmla="val 3647"/>
                </a:avLst>
              </a:prstGeom>
              <a:solidFill>
                <a:srgbClr val="0492EA"/>
              </a:solidFill>
              <a:ln w="12700" cap="flat" cmpd="sng" algn="ctr">
                <a:noFill/>
                <a:prstDash val="solid"/>
                <a:miter lim="800000"/>
              </a:ln>
              <a:effectLst>
                <a:outerShdw blurRad="63500" sx="106000" sy="106000" algn="ctr" rotWithShape="0">
                  <a:prstClr val="black">
                    <a:alpha val="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Montserrat" panose="00000500000000000000" pitchFamily="2" charset="0"/>
                </a:endParaRPr>
              </a:p>
            </p:txBody>
          </p:sp>
          <p:sp>
            <p:nvSpPr>
              <p:cNvPr id="34" name="Rectangle 33">
                <a:extLst>
                  <a:ext uri="{FF2B5EF4-FFF2-40B4-BE49-F238E27FC236}">
                    <a16:creationId xmlns:a16="http://schemas.microsoft.com/office/drawing/2014/main" id="{A3206BED-8F56-B87D-B27C-78EC821EFCEF}"/>
                  </a:ext>
                </a:extLst>
              </p:cNvPr>
              <p:cNvSpPr/>
              <p:nvPr/>
            </p:nvSpPr>
            <p:spPr>
              <a:xfrm>
                <a:off x="8636526" y="3327191"/>
                <a:ext cx="2546350" cy="1106209"/>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60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Montserrat" panose="00000500000000000000" pitchFamily="2" charset="0"/>
                    <a:cs typeface="Calibri" panose="020F0502020204030204" pitchFamily="34" charset="0"/>
                  </a:rPr>
                  <a:t>2005</a:t>
                </a:r>
                <a:endParaRPr kumimoji="0" lang="en-IN" sz="2000" b="1" i="0" u="none" strike="noStrike" kern="0" cap="none" spc="0" normalizeH="0" baseline="0" noProof="0" dirty="0">
                  <a:ln>
                    <a:noFill/>
                  </a:ln>
                  <a:solidFill>
                    <a:prstClr val="white"/>
                  </a:solidFill>
                  <a:effectLst/>
                  <a:uLnTx/>
                  <a:uFillTx/>
                  <a:latin typeface="Montserrat" panose="00000500000000000000" pitchFamily="2" charset="0"/>
                  <a:cs typeface="Calibri" panose="020F050202020403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Montserrat" panose="00000500000000000000" pitchFamily="2" charset="0"/>
                    <a:cs typeface="Calibri" panose="020F0502020204030204" pitchFamily="34" charset="0"/>
                  </a:rPr>
                  <a:t>ICAI brought the Merger and Demerger Rules</a:t>
                </a:r>
                <a:endParaRPr kumimoji="0" lang="en-IN" sz="1600" b="0" i="0" u="none" strike="noStrike" kern="0" cap="none" spc="0" normalizeH="0" baseline="0" noProof="0" dirty="0">
                  <a:ln>
                    <a:noFill/>
                  </a:ln>
                  <a:solidFill>
                    <a:prstClr val="white"/>
                  </a:solidFill>
                  <a:effectLst/>
                  <a:uLnTx/>
                  <a:uFillTx/>
                  <a:latin typeface="Montserrat" panose="00000500000000000000" pitchFamily="2" charset="0"/>
                  <a:cs typeface="Calibri" panose="020F0502020204030204" pitchFamily="34" charset="0"/>
                </a:endParaRPr>
              </a:p>
            </p:txBody>
          </p:sp>
          <p:pic>
            <p:nvPicPr>
              <p:cNvPr id="35" name="Graphic 34" descr="Playbook">
                <a:extLst>
                  <a:ext uri="{FF2B5EF4-FFF2-40B4-BE49-F238E27FC236}">
                    <a16:creationId xmlns:a16="http://schemas.microsoft.com/office/drawing/2014/main" id="{5819B96A-0699-8AF0-BD66-AED6B0DCFEE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549701" y="2461728"/>
                <a:ext cx="720000" cy="720000"/>
              </a:xfrm>
              <a:prstGeom prst="rect">
                <a:avLst/>
              </a:prstGeom>
            </p:spPr>
          </p:pic>
        </p:grpSp>
      </p:grpSp>
      <p:sp>
        <p:nvSpPr>
          <p:cNvPr id="2" name="Freeform: Shape 1">
            <a:extLst>
              <a:ext uri="{FF2B5EF4-FFF2-40B4-BE49-F238E27FC236}">
                <a16:creationId xmlns:a16="http://schemas.microsoft.com/office/drawing/2014/main" id="{720B4B01-37E9-67DA-4412-33F147962E3F}"/>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white"/>
                </a:solidFill>
                <a:latin typeface="Montserrat" panose="00000500000000000000" pitchFamily="2" charset="0"/>
              </a:rPr>
              <a:t>37</a:t>
            </a:r>
            <a:endParaRPr kumimoji="0" lang="en-IN" sz="1800" b="1" i="0" u="none" strike="noStrike" kern="1200" cap="none" spc="0" normalizeH="0" baseline="0" noProof="0" dirty="0">
              <a:ln>
                <a:noFill/>
              </a:ln>
              <a:solidFill>
                <a:prstClr val="white"/>
              </a:solidFill>
              <a:effectLst/>
              <a:uLnTx/>
              <a:uFillTx/>
              <a:latin typeface="Montserrat" panose="00000500000000000000" pitchFamily="2" charset="0"/>
              <a:ea typeface="+mn-ea"/>
              <a:cs typeface="+mn-cs"/>
            </a:endParaRPr>
          </a:p>
        </p:txBody>
      </p:sp>
    </p:spTree>
    <p:extLst>
      <p:ext uri="{BB962C8B-B14F-4D97-AF65-F5344CB8AC3E}">
        <p14:creationId xmlns:p14="http://schemas.microsoft.com/office/powerpoint/2010/main" val="3437101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6" name="Picture 6" descr="Unlocking Creativity: Mastering Creative Problem Solving with Insights from  the Game of Go">
            <a:extLst>
              <a:ext uri="{FF2B5EF4-FFF2-40B4-BE49-F238E27FC236}">
                <a16:creationId xmlns:a16="http://schemas.microsoft.com/office/drawing/2014/main" id="{6A7154C9-6BAF-C42E-DE5C-7F1476F78242}"/>
              </a:ext>
            </a:extLst>
          </p:cNvPr>
          <p:cNvPicPr>
            <a:picLocks noChangeAspect="1" noChangeArrowheads="1"/>
          </p:cNvPicPr>
          <p:nvPr/>
        </p:nvPicPr>
        <p:blipFill>
          <a:blip r:embed="rId2">
            <a:alphaModFix amt="500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53" name="Group 52">
            <a:extLst>
              <a:ext uri="{FF2B5EF4-FFF2-40B4-BE49-F238E27FC236}">
                <a16:creationId xmlns:a16="http://schemas.microsoft.com/office/drawing/2014/main" id="{62604BE7-D37D-42D8-88C9-F005BE6B3E5E}"/>
              </a:ext>
            </a:extLst>
          </p:cNvPr>
          <p:cNvGrpSpPr/>
          <p:nvPr/>
        </p:nvGrpSpPr>
        <p:grpSpPr>
          <a:xfrm>
            <a:off x="901005" y="1618487"/>
            <a:ext cx="10389989" cy="4784107"/>
            <a:chOff x="573067" y="1117600"/>
            <a:chExt cx="10892266" cy="5080634"/>
          </a:xfrm>
        </p:grpSpPr>
        <p:grpSp>
          <p:nvGrpSpPr>
            <p:cNvPr id="54" name="Group 53">
              <a:extLst>
                <a:ext uri="{FF2B5EF4-FFF2-40B4-BE49-F238E27FC236}">
                  <a16:creationId xmlns:a16="http://schemas.microsoft.com/office/drawing/2014/main" id="{EACECFD4-4B83-4491-B8C5-5D593A7FDD70}"/>
                </a:ext>
              </a:extLst>
            </p:cNvPr>
            <p:cNvGrpSpPr/>
            <p:nvPr/>
          </p:nvGrpSpPr>
          <p:grpSpPr>
            <a:xfrm>
              <a:off x="573067" y="1117600"/>
              <a:ext cx="10892266" cy="5080634"/>
              <a:chOff x="2207130" y="1314298"/>
              <a:chExt cx="7816233" cy="3645837"/>
            </a:xfrm>
          </p:grpSpPr>
          <p:pic>
            <p:nvPicPr>
              <p:cNvPr id="88" name="Picture 87">
                <a:extLst>
                  <a:ext uri="{FF2B5EF4-FFF2-40B4-BE49-F238E27FC236}">
                    <a16:creationId xmlns:a16="http://schemas.microsoft.com/office/drawing/2014/main" id="{EAB18E7E-409A-4694-8996-D2C1EF44CFD5}"/>
                  </a:ext>
                </a:extLst>
              </p:cNvPr>
              <p:cNvPicPr>
                <a:picLocks noChangeAspect="1"/>
              </p:cNvPicPr>
              <p:nvPr/>
            </p:nvPicPr>
            <p:blipFill>
              <a:blip r:embed="rId3"/>
              <a:stretch>
                <a:fillRect/>
              </a:stretch>
            </p:blipFill>
            <p:spPr>
              <a:xfrm>
                <a:off x="2207789" y="2556557"/>
                <a:ext cx="2583110" cy="1129625"/>
              </a:xfrm>
              <a:custGeom>
                <a:avLst/>
                <a:gdLst>
                  <a:gd name="connsiteX0" fmla="*/ 0 w 2357954"/>
                  <a:gd name="connsiteY0" fmla="*/ 0 h 1129624"/>
                  <a:gd name="connsiteX1" fmla="*/ 2363658 w 2357954"/>
                  <a:gd name="connsiteY1" fmla="*/ 0 h 1129624"/>
                  <a:gd name="connsiteX2" fmla="*/ 2363658 w 2357954"/>
                  <a:gd name="connsiteY2" fmla="*/ 1137083 h 1129624"/>
                  <a:gd name="connsiteX3" fmla="*/ 0 w 2357954"/>
                  <a:gd name="connsiteY3" fmla="*/ 1137083 h 1129624"/>
                </a:gdLst>
                <a:ahLst/>
                <a:cxnLst>
                  <a:cxn ang="0">
                    <a:pos x="connsiteX0" y="connsiteY0"/>
                  </a:cxn>
                  <a:cxn ang="0">
                    <a:pos x="connsiteX1" y="connsiteY1"/>
                  </a:cxn>
                  <a:cxn ang="0">
                    <a:pos x="connsiteX2" y="connsiteY2"/>
                  </a:cxn>
                  <a:cxn ang="0">
                    <a:pos x="connsiteX3" y="connsiteY3"/>
                  </a:cxn>
                </a:cxnLst>
                <a:rect l="l" t="t" r="r" b="b"/>
                <a:pathLst>
                  <a:path w="2357954" h="1129624">
                    <a:moveTo>
                      <a:pt x="0" y="0"/>
                    </a:moveTo>
                    <a:lnTo>
                      <a:pt x="2363658" y="0"/>
                    </a:lnTo>
                    <a:lnTo>
                      <a:pt x="2363658" y="1137083"/>
                    </a:lnTo>
                    <a:lnTo>
                      <a:pt x="0" y="1137083"/>
                    </a:lnTo>
                    <a:close/>
                  </a:path>
                </a:pathLst>
              </a:custGeom>
              <a:ln/>
            </p:spPr>
          </p:pic>
          <p:sp>
            <p:nvSpPr>
              <p:cNvPr id="89" name="Freeform: Shape 88">
                <a:extLst>
                  <a:ext uri="{FF2B5EF4-FFF2-40B4-BE49-F238E27FC236}">
                    <a16:creationId xmlns:a16="http://schemas.microsoft.com/office/drawing/2014/main" id="{E30F4E03-6916-4C57-82DD-A737608F899A}"/>
                  </a:ext>
                </a:extLst>
              </p:cNvPr>
              <p:cNvSpPr/>
              <p:nvPr/>
            </p:nvSpPr>
            <p:spPr>
              <a:xfrm>
                <a:off x="2207130" y="2646817"/>
                <a:ext cx="2309714" cy="800608"/>
              </a:xfrm>
              <a:custGeom>
                <a:avLst/>
                <a:gdLst>
                  <a:gd name="connsiteX0" fmla="*/ 402388 w 2028937"/>
                  <a:gd name="connsiteY0" fmla="*/ 804885 h 800607"/>
                  <a:gd name="connsiteX1" fmla="*/ 2026416 w 2028937"/>
                  <a:gd name="connsiteY1" fmla="*/ 804885 h 800607"/>
                  <a:gd name="connsiteX2" fmla="*/ 2032667 w 2028937"/>
                  <a:gd name="connsiteY2" fmla="*/ 0 h 800607"/>
                  <a:gd name="connsiteX3" fmla="*/ 402388 w 2028937"/>
                  <a:gd name="connsiteY3" fmla="*/ 0 h 800607"/>
                  <a:gd name="connsiteX4" fmla="*/ 0 w 2028937"/>
                  <a:gd name="connsiteY4" fmla="*/ 402498 h 800607"/>
                  <a:gd name="connsiteX5" fmla="*/ 0 w 2028937"/>
                  <a:gd name="connsiteY5" fmla="*/ 402498 h 800607"/>
                  <a:gd name="connsiteX6" fmla="*/ 402388 w 2028937"/>
                  <a:gd name="connsiteY6" fmla="*/ 804885 h 800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8937" h="800607">
                    <a:moveTo>
                      <a:pt x="402388" y="804885"/>
                    </a:moveTo>
                    <a:lnTo>
                      <a:pt x="2026416" y="804885"/>
                    </a:lnTo>
                    <a:lnTo>
                      <a:pt x="2032667" y="0"/>
                    </a:lnTo>
                    <a:lnTo>
                      <a:pt x="402388" y="0"/>
                    </a:lnTo>
                    <a:cubicBezTo>
                      <a:pt x="180138" y="66"/>
                      <a:pt x="0" y="180247"/>
                      <a:pt x="0" y="402498"/>
                    </a:cubicBezTo>
                    <a:lnTo>
                      <a:pt x="0" y="402498"/>
                    </a:lnTo>
                    <a:cubicBezTo>
                      <a:pt x="0" y="624727"/>
                      <a:pt x="180155" y="804885"/>
                      <a:pt x="402388" y="804885"/>
                    </a:cubicBezTo>
                    <a:close/>
                  </a:path>
                </a:pathLst>
              </a:custGeom>
              <a:solidFill>
                <a:srgbClr val="FFFFFF"/>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90" name="Freeform: Shape 89">
                <a:extLst>
                  <a:ext uri="{FF2B5EF4-FFF2-40B4-BE49-F238E27FC236}">
                    <a16:creationId xmlns:a16="http://schemas.microsoft.com/office/drawing/2014/main" id="{159BD7E8-AB56-4E25-9B86-2FF82F8C37F4}"/>
                  </a:ext>
                </a:extLst>
              </p:cNvPr>
              <p:cNvSpPr/>
              <p:nvPr/>
            </p:nvSpPr>
            <p:spPr>
              <a:xfrm>
                <a:off x="4782997" y="2476935"/>
                <a:ext cx="1316068" cy="1316068"/>
              </a:xfrm>
              <a:custGeom>
                <a:avLst/>
                <a:gdLst>
                  <a:gd name="connsiteX0" fmla="*/ 176468 w 1316067"/>
                  <a:gd name="connsiteY0" fmla="*/ 0 h 1316067"/>
                  <a:gd name="connsiteX1" fmla="*/ 176468 w 1316067"/>
                  <a:gd name="connsiteY1" fmla="*/ 1318590 h 1316067"/>
                  <a:gd name="connsiteX2" fmla="*/ 1318486 w 1316067"/>
                  <a:gd name="connsiteY2" fmla="*/ 659240 h 1316067"/>
                </a:gdLst>
                <a:ahLst/>
                <a:cxnLst>
                  <a:cxn ang="0">
                    <a:pos x="connsiteX0" y="connsiteY0"/>
                  </a:cxn>
                  <a:cxn ang="0">
                    <a:pos x="connsiteX1" y="connsiteY1"/>
                  </a:cxn>
                  <a:cxn ang="0">
                    <a:pos x="connsiteX2" y="connsiteY2"/>
                  </a:cxn>
                </a:cxnLst>
                <a:rect l="l" t="t" r="r" b="b"/>
                <a:pathLst>
                  <a:path w="1316067" h="1316067">
                    <a:moveTo>
                      <a:pt x="176468" y="0"/>
                    </a:moveTo>
                    <a:cubicBezTo>
                      <a:pt x="-58823" y="408036"/>
                      <a:pt x="-58823" y="910554"/>
                      <a:pt x="176468" y="1318590"/>
                    </a:cubicBezTo>
                    <a:lnTo>
                      <a:pt x="1318486" y="659240"/>
                    </a:lnTo>
                    <a:close/>
                  </a:path>
                </a:pathLst>
              </a:custGeom>
              <a:solidFill>
                <a:schemeClr val="accent6"/>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91" name="Freeform: Shape 90">
                <a:extLst>
                  <a:ext uri="{FF2B5EF4-FFF2-40B4-BE49-F238E27FC236}">
                    <a16:creationId xmlns:a16="http://schemas.microsoft.com/office/drawing/2014/main" id="{9DC5886B-16BB-4086-A879-7C744DE96029}"/>
                  </a:ext>
                </a:extLst>
              </p:cNvPr>
              <p:cNvSpPr/>
              <p:nvPr/>
            </p:nvSpPr>
            <p:spPr>
              <a:xfrm>
                <a:off x="4011562" y="2580435"/>
                <a:ext cx="1085756" cy="1085756"/>
              </a:xfrm>
              <a:custGeom>
                <a:avLst/>
                <a:gdLst>
                  <a:gd name="connsiteX0" fmla="*/ 1014233 w 1085755"/>
                  <a:gd name="connsiteY0" fmla="*/ 471348 h 1085755"/>
                  <a:gd name="connsiteX1" fmla="*/ 614422 w 1085755"/>
                  <a:gd name="connsiteY1" fmla="*/ 1014233 h 1085755"/>
                  <a:gd name="connsiteX2" fmla="*/ 71537 w 1085755"/>
                  <a:gd name="connsiteY2" fmla="*/ 614422 h 1085755"/>
                  <a:gd name="connsiteX3" fmla="*/ 471348 w 1085755"/>
                  <a:gd name="connsiteY3" fmla="*/ 71537 h 1085755"/>
                  <a:gd name="connsiteX4" fmla="*/ 1014233 w 1085755"/>
                  <a:gd name="connsiteY4" fmla="*/ 471348 h 10857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755" h="1085755">
                    <a:moveTo>
                      <a:pt x="1014233" y="471348"/>
                    </a:moveTo>
                    <a:cubicBezTo>
                      <a:pt x="1053742" y="731666"/>
                      <a:pt x="874740" y="974724"/>
                      <a:pt x="614422" y="1014233"/>
                    </a:cubicBezTo>
                    <a:cubicBezTo>
                      <a:pt x="354104" y="1053742"/>
                      <a:pt x="111046" y="874740"/>
                      <a:pt x="71537" y="614422"/>
                    </a:cubicBezTo>
                    <a:cubicBezTo>
                      <a:pt x="32028" y="354104"/>
                      <a:pt x="211030" y="111046"/>
                      <a:pt x="471348" y="71537"/>
                    </a:cubicBezTo>
                    <a:cubicBezTo>
                      <a:pt x="731666" y="32028"/>
                      <a:pt x="974724" y="211030"/>
                      <a:pt x="1014233" y="471348"/>
                    </a:cubicBezTo>
                    <a:close/>
                  </a:path>
                </a:pathLst>
              </a:custGeom>
              <a:solidFill>
                <a:schemeClr val="accent6"/>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92" name="Freeform: Shape 91">
                <a:extLst>
                  <a:ext uri="{FF2B5EF4-FFF2-40B4-BE49-F238E27FC236}">
                    <a16:creationId xmlns:a16="http://schemas.microsoft.com/office/drawing/2014/main" id="{527D333B-E06C-4DFF-8617-1E8CD5DEEC87}"/>
                  </a:ext>
                </a:extLst>
              </p:cNvPr>
              <p:cNvSpPr/>
              <p:nvPr/>
            </p:nvSpPr>
            <p:spPr>
              <a:xfrm>
                <a:off x="4653331" y="2755808"/>
                <a:ext cx="734805" cy="734805"/>
              </a:xfrm>
              <a:custGeom>
                <a:avLst/>
                <a:gdLst>
                  <a:gd name="connsiteX0" fmla="*/ 670717 w 734804"/>
                  <a:gd name="connsiteY0" fmla="*/ 299269 h 734804"/>
                  <a:gd name="connsiteX1" fmla="*/ 443628 w 734804"/>
                  <a:gd name="connsiteY1" fmla="*/ 670717 h 734804"/>
                  <a:gd name="connsiteX2" fmla="*/ 72179 w 734804"/>
                  <a:gd name="connsiteY2" fmla="*/ 443628 h 734804"/>
                  <a:gd name="connsiteX3" fmla="*/ 299269 w 734804"/>
                  <a:gd name="connsiteY3" fmla="*/ 72179 h 734804"/>
                  <a:gd name="connsiteX4" fmla="*/ 670717 w 734804"/>
                  <a:gd name="connsiteY4" fmla="*/ 299269 h 734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804" h="734804">
                    <a:moveTo>
                      <a:pt x="670717" y="299269"/>
                    </a:moveTo>
                    <a:cubicBezTo>
                      <a:pt x="710581" y="464551"/>
                      <a:pt x="608910" y="630854"/>
                      <a:pt x="443628" y="670717"/>
                    </a:cubicBezTo>
                    <a:cubicBezTo>
                      <a:pt x="278346" y="710581"/>
                      <a:pt x="112043" y="608910"/>
                      <a:pt x="72179" y="443628"/>
                    </a:cubicBezTo>
                    <a:cubicBezTo>
                      <a:pt x="32316" y="278346"/>
                      <a:pt x="133987" y="112043"/>
                      <a:pt x="299269" y="72179"/>
                    </a:cubicBezTo>
                    <a:cubicBezTo>
                      <a:pt x="464551" y="32316"/>
                      <a:pt x="630854" y="133987"/>
                      <a:pt x="670717" y="299269"/>
                    </a:cubicBezTo>
                    <a:close/>
                  </a:path>
                </a:pathLst>
              </a:custGeom>
              <a:solidFill>
                <a:srgbClr val="FFFFFF"/>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93" name="Freeform: Shape 92">
                <a:extLst>
                  <a:ext uri="{FF2B5EF4-FFF2-40B4-BE49-F238E27FC236}">
                    <a16:creationId xmlns:a16="http://schemas.microsoft.com/office/drawing/2014/main" id="{AB090DCD-4F18-4B96-8F0B-C82CC79C5582}"/>
                  </a:ext>
                </a:extLst>
              </p:cNvPr>
              <p:cNvSpPr/>
              <p:nvPr/>
            </p:nvSpPr>
            <p:spPr>
              <a:xfrm>
                <a:off x="4866519" y="2969016"/>
                <a:ext cx="307082" cy="307082"/>
              </a:xfrm>
              <a:custGeom>
                <a:avLst/>
                <a:gdLst>
                  <a:gd name="connsiteX0" fmla="*/ 172820 w 307082"/>
                  <a:gd name="connsiteY0" fmla="*/ 14443 h 307082"/>
                  <a:gd name="connsiteX1" fmla="*/ 302313 w 307082"/>
                  <a:gd name="connsiteY1" fmla="*/ 172820 h 307082"/>
                  <a:gd name="connsiteX2" fmla="*/ 143935 w 307082"/>
                  <a:gd name="connsiteY2" fmla="*/ 302313 h 307082"/>
                  <a:gd name="connsiteX3" fmla="*/ 14443 w 307082"/>
                  <a:gd name="connsiteY3" fmla="*/ 143935 h 307082"/>
                  <a:gd name="connsiteX4" fmla="*/ 172820 w 307082"/>
                  <a:gd name="connsiteY4" fmla="*/ 14443 h 3070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082" h="307082">
                    <a:moveTo>
                      <a:pt x="172820" y="14443"/>
                    </a:moveTo>
                    <a:cubicBezTo>
                      <a:pt x="252314" y="22419"/>
                      <a:pt x="310289" y="93327"/>
                      <a:pt x="302313" y="172820"/>
                    </a:cubicBezTo>
                    <a:cubicBezTo>
                      <a:pt x="294336" y="252313"/>
                      <a:pt x="223428" y="310289"/>
                      <a:pt x="143935" y="302313"/>
                    </a:cubicBezTo>
                    <a:cubicBezTo>
                      <a:pt x="64442" y="294336"/>
                      <a:pt x="6466" y="223428"/>
                      <a:pt x="14443" y="143935"/>
                    </a:cubicBezTo>
                    <a:cubicBezTo>
                      <a:pt x="22419" y="64442"/>
                      <a:pt x="93327" y="6466"/>
                      <a:pt x="172820" y="14443"/>
                    </a:cubicBezTo>
                    <a:close/>
                  </a:path>
                </a:pathLst>
              </a:custGeom>
              <a:solidFill>
                <a:schemeClr val="accent6"/>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94" name="Freeform: Shape 93">
                <a:extLst>
                  <a:ext uri="{FF2B5EF4-FFF2-40B4-BE49-F238E27FC236}">
                    <a16:creationId xmlns:a16="http://schemas.microsoft.com/office/drawing/2014/main" id="{5094CAC7-2055-489E-B1C4-1422767F0AB5}"/>
                  </a:ext>
                </a:extLst>
              </p:cNvPr>
              <p:cNvSpPr/>
              <p:nvPr/>
            </p:nvSpPr>
            <p:spPr>
              <a:xfrm>
                <a:off x="4232241" y="2798604"/>
                <a:ext cx="789641" cy="647067"/>
              </a:xfrm>
              <a:custGeom>
                <a:avLst/>
                <a:gdLst>
                  <a:gd name="connsiteX0" fmla="*/ 559974 w 789640"/>
                  <a:gd name="connsiteY0" fmla="*/ 96073 h 647066"/>
                  <a:gd name="connsiteX1" fmla="*/ 791931 w 789640"/>
                  <a:gd name="connsiteY1" fmla="*/ 328030 h 647066"/>
                  <a:gd name="connsiteX2" fmla="*/ 559974 w 789640"/>
                  <a:gd name="connsiteY2" fmla="*/ 559987 h 647066"/>
                  <a:gd name="connsiteX3" fmla="*/ 96072 w 789640"/>
                  <a:gd name="connsiteY3" fmla="*/ 559976 h 647066"/>
                  <a:gd name="connsiteX4" fmla="*/ 96083 w 789640"/>
                  <a:gd name="connsiteY4" fmla="*/ 96073 h 647066"/>
                  <a:gd name="connsiteX5" fmla="*/ 559974 w 789640"/>
                  <a:gd name="connsiteY5" fmla="*/ 96073 h 64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640" h="647066">
                    <a:moveTo>
                      <a:pt x="559974" y="96073"/>
                    </a:moveTo>
                    <a:lnTo>
                      <a:pt x="791931" y="328030"/>
                    </a:lnTo>
                    <a:lnTo>
                      <a:pt x="559974" y="559987"/>
                    </a:lnTo>
                    <a:cubicBezTo>
                      <a:pt x="431866" y="688084"/>
                      <a:pt x="224169" y="688084"/>
                      <a:pt x="96072" y="559976"/>
                    </a:cubicBezTo>
                    <a:cubicBezTo>
                      <a:pt x="-32026" y="431868"/>
                      <a:pt x="-32026" y="224170"/>
                      <a:pt x="96083" y="96073"/>
                    </a:cubicBezTo>
                    <a:cubicBezTo>
                      <a:pt x="224180" y="-32024"/>
                      <a:pt x="431866" y="-32024"/>
                      <a:pt x="559974" y="96073"/>
                    </a:cubicBezTo>
                    <a:close/>
                  </a:path>
                </a:pathLst>
              </a:custGeom>
              <a:solidFill>
                <a:srgbClr val="FFFFFF"/>
              </a:solidFill>
              <a:ln w="10960" cap="flat">
                <a:noFill/>
                <a:prstDash val="solid"/>
                <a:miter/>
              </a:ln>
              <a:effectLst>
                <a:outerShdw blurRad="50800" dist="38100" dir="10800000" algn="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95" name="Freeform: Shape 94">
                <a:extLst>
                  <a:ext uri="{FF2B5EF4-FFF2-40B4-BE49-F238E27FC236}">
                    <a16:creationId xmlns:a16="http://schemas.microsoft.com/office/drawing/2014/main" id="{D79BF3D2-FEB5-40BF-AAEA-FA9FD8FD9075}"/>
                  </a:ext>
                </a:extLst>
              </p:cNvPr>
              <p:cNvSpPr/>
              <p:nvPr/>
            </p:nvSpPr>
            <p:spPr>
              <a:xfrm>
                <a:off x="4365809" y="2927468"/>
                <a:ext cx="383853" cy="383853"/>
              </a:xfrm>
              <a:custGeom>
                <a:avLst/>
                <a:gdLst>
                  <a:gd name="connsiteX0" fmla="*/ 394162 w 383853"/>
                  <a:gd name="connsiteY0" fmla="*/ 197081 h 383853"/>
                  <a:gd name="connsiteX1" fmla="*/ 197081 w 383853"/>
                  <a:gd name="connsiteY1" fmla="*/ 394162 h 383853"/>
                  <a:gd name="connsiteX2" fmla="*/ 0 w 383853"/>
                  <a:gd name="connsiteY2" fmla="*/ 197081 h 383853"/>
                  <a:gd name="connsiteX3" fmla="*/ 197081 w 383853"/>
                  <a:gd name="connsiteY3" fmla="*/ 0 h 383853"/>
                  <a:gd name="connsiteX4" fmla="*/ 394162 w 383853"/>
                  <a:gd name="connsiteY4" fmla="*/ 197081 h 383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853" h="383853">
                    <a:moveTo>
                      <a:pt x="394162" y="197081"/>
                    </a:moveTo>
                    <a:cubicBezTo>
                      <a:pt x="394162" y="305926"/>
                      <a:pt x="305926" y="394162"/>
                      <a:pt x="197081" y="394162"/>
                    </a:cubicBezTo>
                    <a:cubicBezTo>
                      <a:pt x="88236" y="394162"/>
                      <a:pt x="0" y="305926"/>
                      <a:pt x="0" y="197081"/>
                    </a:cubicBezTo>
                    <a:cubicBezTo>
                      <a:pt x="0" y="88236"/>
                      <a:pt x="88236" y="0"/>
                      <a:pt x="197081" y="0"/>
                    </a:cubicBezTo>
                    <a:cubicBezTo>
                      <a:pt x="305926" y="0"/>
                      <a:pt x="394162" y="88236"/>
                      <a:pt x="394162" y="197081"/>
                    </a:cubicBezTo>
                    <a:close/>
                  </a:path>
                </a:pathLst>
              </a:custGeom>
              <a:solidFill>
                <a:schemeClr val="accent6"/>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pic>
            <p:nvPicPr>
              <p:cNvPr id="96" name="Picture 95">
                <a:extLst>
                  <a:ext uri="{FF2B5EF4-FFF2-40B4-BE49-F238E27FC236}">
                    <a16:creationId xmlns:a16="http://schemas.microsoft.com/office/drawing/2014/main" id="{8C04FF3D-5311-479A-95A0-E5A632F11CD8}"/>
                  </a:ext>
                </a:extLst>
              </p:cNvPr>
              <p:cNvPicPr>
                <a:picLocks noChangeAspect="1"/>
              </p:cNvPicPr>
              <p:nvPr/>
            </p:nvPicPr>
            <p:blipFill>
              <a:blip r:embed="rId4"/>
              <a:stretch>
                <a:fillRect/>
              </a:stretch>
            </p:blipFill>
            <p:spPr>
              <a:xfrm>
                <a:off x="2868455" y="3830510"/>
                <a:ext cx="2583110" cy="1129625"/>
              </a:xfrm>
              <a:custGeom>
                <a:avLst/>
                <a:gdLst>
                  <a:gd name="connsiteX0" fmla="*/ 0 w 2357954"/>
                  <a:gd name="connsiteY0" fmla="*/ 0 h 1129624"/>
                  <a:gd name="connsiteX1" fmla="*/ 2363658 w 2357954"/>
                  <a:gd name="connsiteY1" fmla="*/ 0 h 1129624"/>
                  <a:gd name="connsiteX2" fmla="*/ 2363658 w 2357954"/>
                  <a:gd name="connsiteY2" fmla="*/ 1137083 h 1129624"/>
                  <a:gd name="connsiteX3" fmla="*/ 0 w 2357954"/>
                  <a:gd name="connsiteY3" fmla="*/ 1137083 h 1129624"/>
                </a:gdLst>
                <a:ahLst/>
                <a:cxnLst>
                  <a:cxn ang="0">
                    <a:pos x="connsiteX0" y="connsiteY0"/>
                  </a:cxn>
                  <a:cxn ang="0">
                    <a:pos x="connsiteX1" y="connsiteY1"/>
                  </a:cxn>
                  <a:cxn ang="0">
                    <a:pos x="connsiteX2" y="connsiteY2"/>
                  </a:cxn>
                  <a:cxn ang="0">
                    <a:pos x="connsiteX3" y="connsiteY3"/>
                  </a:cxn>
                </a:cxnLst>
                <a:rect l="l" t="t" r="r" b="b"/>
                <a:pathLst>
                  <a:path w="2357954" h="1129624">
                    <a:moveTo>
                      <a:pt x="0" y="0"/>
                    </a:moveTo>
                    <a:lnTo>
                      <a:pt x="2363658" y="0"/>
                    </a:lnTo>
                    <a:lnTo>
                      <a:pt x="2363658" y="1137083"/>
                    </a:lnTo>
                    <a:lnTo>
                      <a:pt x="0" y="1137083"/>
                    </a:lnTo>
                    <a:close/>
                  </a:path>
                </a:pathLst>
              </a:custGeom>
              <a:ln/>
            </p:spPr>
          </p:pic>
          <p:sp>
            <p:nvSpPr>
              <p:cNvPr id="97" name="Freeform: Shape 96">
                <a:extLst>
                  <a:ext uri="{FF2B5EF4-FFF2-40B4-BE49-F238E27FC236}">
                    <a16:creationId xmlns:a16="http://schemas.microsoft.com/office/drawing/2014/main" id="{DB83D2E5-7028-4931-830F-5455032AD4DF}"/>
                  </a:ext>
                </a:extLst>
              </p:cNvPr>
              <p:cNvSpPr/>
              <p:nvPr/>
            </p:nvSpPr>
            <p:spPr>
              <a:xfrm>
                <a:off x="2868455" y="3919016"/>
                <a:ext cx="2309714" cy="800608"/>
              </a:xfrm>
              <a:custGeom>
                <a:avLst/>
                <a:gdLst>
                  <a:gd name="connsiteX0" fmla="*/ 402497 w 2028937"/>
                  <a:gd name="connsiteY0" fmla="*/ 804885 h 800607"/>
                  <a:gd name="connsiteX1" fmla="*/ 2026525 w 2028937"/>
                  <a:gd name="connsiteY1" fmla="*/ 804885 h 800607"/>
                  <a:gd name="connsiteX2" fmla="*/ 2032667 w 2028937"/>
                  <a:gd name="connsiteY2" fmla="*/ 0 h 800607"/>
                  <a:gd name="connsiteX3" fmla="*/ 402497 w 2028937"/>
                  <a:gd name="connsiteY3" fmla="*/ 0 h 800607"/>
                  <a:gd name="connsiteX4" fmla="*/ 0 w 2028937"/>
                  <a:gd name="connsiteY4" fmla="*/ 402388 h 800607"/>
                  <a:gd name="connsiteX5" fmla="*/ 0 w 2028937"/>
                  <a:gd name="connsiteY5" fmla="*/ 402388 h 800607"/>
                  <a:gd name="connsiteX6" fmla="*/ 402497 w 2028937"/>
                  <a:gd name="connsiteY6" fmla="*/ 804885 h 800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8937" h="800607">
                    <a:moveTo>
                      <a:pt x="402497" y="804885"/>
                    </a:moveTo>
                    <a:lnTo>
                      <a:pt x="2026525" y="804885"/>
                    </a:lnTo>
                    <a:lnTo>
                      <a:pt x="2032667" y="0"/>
                    </a:lnTo>
                    <a:lnTo>
                      <a:pt x="402497" y="0"/>
                    </a:lnTo>
                    <a:cubicBezTo>
                      <a:pt x="180246" y="0"/>
                      <a:pt x="66" y="180137"/>
                      <a:pt x="0" y="402388"/>
                    </a:cubicBezTo>
                    <a:lnTo>
                      <a:pt x="0" y="402388"/>
                    </a:lnTo>
                    <a:cubicBezTo>
                      <a:pt x="0" y="624683"/>
                      <a:pt x="180203" y="804885"/>
                      <a:pt x="402497" y="804885"/>
                    </a:cubicBezTo>
                    <a:close/>
                  </a:path>
                </a:pathLst>
              </a:custGeom>
              <a:solidFill>
                <a:srgbClr val="FFFFFF"/>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98" name="Freeform: Shape 97">
                <a:extLst>
                  <a:ext uri="{FF2B5EF4-FFF2-40B4-BE49-F238E27FC236}">
                    <a16:creationId xmlns:a16="http://schemas.microsoft.com/office/drawing/2014/main" id="{60FCA2EA-1544-4832-937A-231D21E52BB2}"/>
                  </a:ext>
                </a:extLst>
              </p:cNvPr>
              <p:cNvSpPr/>
              <p:nvPr/>
            </p:nvSpPr>
            <p:spPr>
              <a:xfrm>
                <a:off x="4688829" y="3869407"/>
                <a:ext cx="1052854" cy="1052854"/>
              </a:xfrm>
              <a:custGeom>
                <a:avLst/>
                <a:gdLst>
                  <a:gd name="connsiteX0" fmla="*/ 1000499 w 1052854"/>
                  <a:gd name="connsiteY0" fmla="*/ 473802 h 1052854"/>
                  <a:gd name="connsiteX1" fmla="*/ 579591 w 1052854"/>
                  <a:gd name="connsiteY1" fmla="*/ 1000499 h 1052854"/>
                  <a:gd name="connsiteX2" fmla="*/ 52894 w 1052854"/>
                  <a:gd name="connsiteY2" fmla="*/ 579591 h 1052854"/>
                  <a:gd name="connsiteX3" fmla="*/ 473802 w 1052854"/>
                  <a:gd name="connsiteY3" fmla="*/ 52894 h 1052854"/>
                  <a:gd name="connsiteX4" fmla="*/ 1000499 w 1052854"/>
                  <a:gd name="connsiteY4" fmla="*/ 473802 h 1052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2854" h="1052854">
                    <a:moveTo>
                      <a:pt x="1000499" y="473802"/>
                    </a:moveTo>
                    <a:cubicBezTo>
                      <a:pt x="1029711" y="735476"/>
                      <a:pt x="841265" y="971286"/>
                      <a:pt x="579591" y="1000499"/>
                    </a:cubicBezTo>
                    <a:cubicBezTo>
                      <a:pt x="317917" y="1029712"/>
                      <a:pt x="82107" y="841265"/>
                      <a:pt x="52894" y="579591"/>
                    </a:cubicBezTo>
                    <a:cubicBezTo>
                      <a:pt x="23682" y="317917"/>
                      <a:pt x="212128" y="82107"/>
                      <a:pt x="473802" y="52894"/>
                    </a:cubicBezTo>
                    <a:cubicBezTo>
                      <a:pt x="735476" y="23682"/>
                      <a:pt x="971286" y="212128"/>
                      <a:pt x="1000499" y="473802"/>
                    </a:cubicBezTo>
                    <a:close/>
                  </a:path>
                </a:pathLst>
              </a:custGeom>
              <a:solidFill>
                <a:schemeClr val="accent5"/>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99" name="Freeform: Shape 98">
                <a:extLst>
                  <a:ext uri="{FF2B5EF4-FFF2-40B4-BE49-F238E27FC236}">
                    <a16:creationId xmlns:a16="http://schemas.microsoft.com/office/drawing/2014/main" id="{18ECDA57-853F-4E1B-B297-FF524E3285DD}"/>
                  </a:ext>
                </a:extLst>
              </p:cNvPr>
              <p:cNvSpPr/>
              <p:nvPr/>
            </p:nvSpPr>
            <p:spPr>
              <a:xfrm>
                <a:off x="4959466" y="3136175"/>
                <a:ext cx="1140592" cy="1316068"/>
              </a:xfrm>
              <a:custGeom>
                <a:avLst/>
                <a:gdLst>
                  <a:gd name="connsiteX0" fmla="*/ 0 w 1140592"/>
                  <a:gd name="connsiteY0" fmla="*/ 659350 h 1316067"/>
                  <a:gd name="connsiteX1" fmla="*/ 1142018 w 1140592"/>
                  <a:gd name="connsiteY1" fmla="*/ 1318481 h 1316067"/>
                  <a:gd name="connsiteX2" fmla="*/ 1142018 w 1140592"/>
                  <a:gd name="connsiteY2" fmla="*/ 0 h 1316067"/>
                </a:gdLst>
                <a:ahLst/>
                <a:cxnLst>
                  <a:cxn ang="0">
                    <a:pos x="connsiteX0" y="connsiteY0"/>
                  </a:cxn>
                  <a:cxn ang="0">
                    <a:pos x="connsiteX1" y="connsiteY1"/>
                  </a:cxn>
                  <a:cxn ang="0">
                    <a:pos x="connsiteX2" y="connsiteY2"/>
                  </a:cxn>
                </a:cxnLst>
                <a:rect l="l" t="t" r="r" b="b"/>
                <a:pathLst>
                  <a:path w="1140592" h="1316067">
                    <a:moveTo>
                      <a:pt x="0" y="659350"/>
                    </a:moveTo>
                    <a:cubicBezTo>
                      <a:pt x="235499" y="1067386"/>
                      <a:pt x="670899" y="1318678"/>
                      <a:pt x="1142018" y="1318481"/>
                    </a:cubicBezTo>
                    <a:lnTo>
                      <a:pt x="1142018" y="0"/>
                    </a:lnTo>
                    <a:close/>
                  </a:path>
                </a:pathLst>
              </a:custGeom>
              <a:solidFill>
                <a:schemeClr val="accent5"/>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00" name="Freeform: Shape 99">
                <a:extLst>
                  <a:ext uri="{FF2B5EF4-FFF2-40B4-BE49-F238E27FC236}">
                    <a16:creationId xmlns:a16="http://schemas.microsoft.com/office/drawing/2014/main" id="{D637F06B-7EA3-4E7C-B69F-EA4A06F47A5E}"/>
                  </a:ext>
                </a:extLst>
              </p:cNvPr>
              <p:cNvSpPr/>
              <p:nvPr/>
            </p:nvSpPr>
            <p:spPr>
              <a:xfrm>
                <a:off x="5156735" y="3667566"/>
                <a:ext cx="811575" cy="811575"/>
              </a:xfrm>
              <a:custGeom>
                <a:avLst/>
                <a:gdLst>
                  <a:gd name="connsiteX0" fmla="*/ 688206 w 811575"/>
                  <a:gd name="connsiteY0" fmla="*/ 278322 h 811575"/>
                  <a:gd name="connsiteX1" fmla="*/ 541447 w 811575"/>
                  <a:gd name="connsiteY1" fmla="*/ 688207 h 811575"/>
                  <a:gd name="connsiteX2" fmla="*/ 131562 w 811575"/>
                  <a:gd name="connsiteY2" fmla="*/ 541447 h 811575"/>
                  <a:gd name="connsiteX3" fmla="*/ 278322 w 811575"/>
                  <a:gd name="connsiteY3" fmla="*/ 131562 h 811575"/>
                  <a:gd name="connsiteX4" fmla="*/ 688206 w 811575"/>
                  <a:gd name="connsiteY4" fmla="*/ 278322 h 811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1575" h="811575">
                    <a:moveTo>
                      <a:pt x="688206" y="278322"/>
                    </a:moveTo>
                    <a:cubicBezTo>
                      <a:pt x="760866" y="432035"/>
                      <a:pt x="695160" y="615547"/>
                      <a:pt x="541447" y="688207"/>
                    </a:cubicBezTo>
                    <a:cubicBezTo>
                      <a:pt x="387734" y="760866"/>
                      <a:pt x="204222" y="695160"/>
                      <a:pt x="131562" y="541447"/>
                    </a:cubicBezTo>
                    <a:cubicBezTo>
                      <a:pt x="58902" y="387734"/>
                      <a:pt x="124609" y="204222"/>
                      <a:pt x="278322" y="131562"/>
                    </a:cubicBezTo>
                    <a:cubicBezTo>
                      <a:pt x="432035" y="58902"/>
                      <a:pt x="615547" y="124609"/>
                      <a:pt x="688206" y="278322"/>
                    </a:cubicBezTo>
                    <a:close/>
                  </a:path>
                </a:pathLst>
              </a:custGeom>
              <a:solidFill>
                <a:srgbClr val="FFFFFF"/>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01" name="Freeform: Shape 100">
                <a:extLst>
                  <a:ext uri="{FF2B5EF4-FFF2-40B4-BE49-F238E27FC236}">
                    <a16:creationId xmlns:a16="http://schemas.microsoft.com/office/drawing/2014/main" id="{703737A0-6D47-4473-AB90-36F626984A76}"/>
                  </a:ext>
                </a:extLst>
              </p:cNvPr>
              <p:cNvSpPr/>
              <p:nvPr/>
            </p:nvSpPr>
            <p:spPr>
              <a:xfrm>
                <a:off x="5422119" y="3932581"/>
                <a:ext cx="285148" cy="285148"/>
              </a:xfrm>
              <a:custGeom>
                <a:avLst/>
                <a:gdLst>
                  <a:gd name="connsiteX0" fmla="*/ 72328 w 285148"/>
                  <a:gd name="connsiteY0" fmla="*/ 19446 h 285148"/>
                  <a:gd name="connsiteX1" fmla="*/ 269958 w 285148"/>
                  <a:gd name="connsiteY1" fmla="*/ 72286 h 285148"/>
                  <a:gd name="connsiteX2" fmla="*/ 217118 w 285148"/>
                  <a:gd name="connsiteY2" fmla="*/ 269927 h 285148"/>
                  <a:gd name="connsiteX3" fmla="*/ 19488 w 285148"/>
                  <a:gd name="connsiteY3" fmla="*/ 217075 h 285148"/>
                  <a:gd name="connsiteX4" fmla="*/ 19357 w 285148"/>
                  <a:gd name="connsiteY4" fmla="*/ 216856 h 285148"/>
                  <a:gd name="connsiteX5" fmla="*/ 72328 w 285148"/>
                  <a:gd name="connsiteY5" fmla="*/ 19446 h 28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148" h="285148">
                    <a:moveTo>
                      <a:pt x="72328" y="19446"/>
                    </a:moveTo>
                    <a:cubicBezTo>
                      <a:pt x="141499" y="-20540"/>
                      <a:pt x="229982" y="3116"/>
                      <a:pt x="269958" y="72286"/>
                    </a:cubicBezTo>
                    <a:cubicBezTo>
                      <a:pt x="309945" y="141457"/>
                      <a:pt x="286288" y="229940"/>
                      <a:pt x="217118" y="269927"/>
                    </a:cubicBezTo>
                    <a:cubicBezTo>
                      <a:pt x="147958" y="309902"/>
                      <a:pt x="59475" y="286246"/>
                      <a:pt x="19488" y="217075"/>
                    </a:cubicBezTo>
                    <a:cubicBezTo>
                      <a:pt x="19445" y="217010"/>
                      <a:pt x="19401" y="216933"/>
                      <a:pt x="19357" y="216856"/>
                    </a:cubicBezTo>
                    <a:cubicBezTo>
                      <a:pt x="-20520" y="147719"/>
                      <a:pt x="3191" y="59334"/>
                      <a:pt x="72328" y="19446"/>
                    </a:cubicBezTo>
                    <a:close/>
                  </a:path>
                </a:pathLst>
              </a:custGeom>
              <a:solidFill>
                <a:schemeClr val="accent5"/>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02" name="Freeform: Shape 101">
                <a:extLst>
                  <a:ext uri="{FF2B5EF4-FFF2-40B4-BE49-F238E27FC236}">
                    <a16:creationId xmlns:a16="http://schemas.microsoft.com/office/drawing/2014/main" id="{C0B1FF00-8A9D-4BE2-9E52-484B040C7548}"/>
                  </a:ext>
                </a:extLst>
              </p:cNvPr>
              <p:cNvSpPr/>
              <p:nvPr/>
            </p:nvSpPr>
            <p:spPr>
              <a:xfrm>
                <a:off x="4900901" y="4063235"/>
                <a:ext cx="647067" cy="647067"/>
              </a:xfrm>
              <a:custGeom>
                <a:avLst/>
                <a:gdLst>
                  <a:gd name="connsiteX0" fmla="*/ 328030 w 647066"/>
                  <a:gd name="connsiteY0" fmla="*/ 0 h 647066"/>
                  <a:gd name="connsiteX1" fmla="*/ 656060 w 647066"/>
                  <a:gd name="connsiteY1" fmla="*/ 0 h 647066"/>
                  <a:gd name="connsiteX2" fmla="*/ 656060 w 647066"/>
                  <a:gd name="connsiteY2" fmla="*/ 328030 h 647066"/>
                  <a:gd name="connsiteX3" fmla="*/ 328030 w 647066"/>
                  <a:gd name="connsiteY3" fmla="*/ 656060 h 647066"/>
                  <a:gd name="connsiteX4" fmla="*/ 0 w 647066"/>
                  <a:gd name="connsiteY4" fmla="*/ 328030 h 647066"/>
                  <a:gd name="connsiteX5" fmla="*/ 328030 w 647066"/>
                  <a:gd name="connsiteY5" fmla="*/ 0 h 64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066" h="647066">
                    <a:moveTo>
                      <a:pt x="328030" y="0"/>
                    </a:moveTo>
                    <a:lnTo>
                      <a:pt x="656060" y="0"/>
                    </a:lnTo>
                    <a:lnTo>
                      <a:pt x="656060" y="328030"/>
                    </a:lnTo>
                    <a:cubicBezTo>
                      <a:pt x="656060" y="509198"/>
                      <a:pt x="509198" y="656060"/>
                      <a:pt x="328030" y="656060"/>
                    </a:cubicBezTo>
                    <a:cubicBezTo>
                      <a:pt x="146862" y="656060"/>
                      <a:pt x="0" y="509198"/>
                      <a:pt x="0" y="328030"/>
                    </a:cubicBezTo>
                    <a:cubicBezTo>
                      <a:pt x="0" y="146862"/>
                      <a:pt x="146862" y="0"/>
                      <a:pt x="328030" y="0"/>
                    </a:cubicBezTo>
                    <a:close/>
                  </a:path>
                </a:pathLst>
              </a:custGeom>
              <a:solidFill>
                <a:srgbClr val="FFFFFF"/>
              </a:solidFill>
              <a:ln w="10960" cap="flat">
                <a:noFill/>
                <a:prstDash val="solid"/>
                <a:miter/>
              </a:ln>
              <a:effectLst>
                <a:outerShdw blurRad="50800" dist="38100" dir="2700000" algn="tl"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03" name="Freeform: Shape 102">
                <a:extLst>
                  <a:ext uri="{FF2B5EF4-FFF2-40B4-BE49-F238E27FC236}">
                    <a16:creationId xmlns:a16="http://schemas.microsoft.com/office/drawing/2014/main" id="{0C0C328A-91CD-4151-BA76-08AA147F5F06}"/>
                  </a:ext>
                </a:extLst>
              </p:cNvPr>
              <p:cNvSpPr/>
              <p:nvPr/>
            </p:nvSpPr>
            <p:spPr>
              <a:xfrm>
                <a:off x="5030271" y="4188751"/>
                <a:ext cx="394820" cy="394820"/>
              </a:xfrm>
              <a:custGeom>
                <a:avLst/>
                <a:gdLst>
                  <a:gd name="connsiteX0" fmla="*/ 200787 w 394820"/>
                  <a:gd name="connsiteY0" fmla="*/ 1857 h 394820"/>
                  <a:gd name="connsiteX1" fmla="*/ 396002 w 394820"/>
                  <a:gd name="connsiteY1" fmla="*/ 200787 h 394820"/>
                  <a:gd name="connsiteX2" fmla="*/ 197072 w 394820"/>
                  <a:gd name="connsiteY2" fmla="*/ 396002 h 394820"/>
                  <a:gd name="connsiteX3" fmla="*/ 1857 w 394820"/>
                  <a:gd name="connsiteY3" fmla="*/ 197072 h 394820"/>
                  <a:gd name="connsiteX4" fmla="*/ 200787 w 394820"/>
                  <a:gd name="connsiteY4" fmla="*/ 1857 h 394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820" h="394820">
                    <a:moveTo>
                      <a:pt x="200787" y="1857"/>
                    </a:moveTo>
                    <a:cubicBezTo>
                      <a:pt x="309627" y="2883"/>
                      <a:pt x="397028" y="91947"/>
                      <a:pt x="396002" y="200787"/>
                    </a:cubicBezTo>
                    <a:cubicBezTo>
                      <a:pt x="394977" y="309627"/>
                      <a:pt x="305913" y="397028"/>
                      <a:pt x="197072" y="396002"/>
                    </a:cubicBezTo>
                    <a:cubicBezTo>
                      <a:pt x="88232" y="394976"/>
                      <a:pt x="832" y="305913"/>
                      <a:pt x="1857" y="197072"/>
                    </a:cubicBezTo>
                    <a:cubicBezTo>
                      <a:pt x="2883" y="88232"/>
                      <a:pt x="91947" y="831"/>
                      <a:pt x="200787" y="1857"/>
                    </a:cubicBezTo>
                    <a:close/>
                  </a:path>
                </a:pathLst>
              </a:custGeom>
              <a:solidFill>
                <a:schemeClr val="accent5"/>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pic>
            <p:nvPicPr>
              <p:cNvPr id="104" name="Picture 103">
                <a:extLst>
                  <a:ext uri="{FF2B5EF4-FFF2-40B4-BE49-F238E27FC236}">
                    <a16:creationId xmlns:a16="http://schemas.microsoft.com/office/drawing/2014/main" id="{C3CF4DC5-63E4-435E-B9A8-BEB016D585B5}"/>
                  </a:ext>
                </a:extLst>
              </p:cNvPr>
              <p:cNvPicPr>
                <a:picLocks noChangeAspect="1"/>
              </p:cNvPicPr>
              <p:nvPr/>
            </p:nvPicPr>
            <p:blipFill>
              <a:blip r:embed="rId5"/>
              <a:stretch>
                <a:fillRect/>
              </a:stretch>
            </p:blipFill>
            <p:spPr>
              <a:xfrm>
                <a:off x="2884247" y="1314298"/>
                <a:ext cx="2583110" cy="1129625"/>
              </a:xfrm>
              <a:custGeom>
                <a:avLst/>
                <a:gdLst>
                  <a:gd name="connsiteX0" fmla="*/ 0 w 2357954"/>
                  <a:gd name="connsiteY0" fmla="*/ 0 h 1129624"/>
                  <a:gd name="connsiteX1" fmla="*/ 2363658 w 2357954"/>
                  <a:gd name="connsiteY1" fmla="*/ 0 h 1129624"/>
                  <a:gd name="connsiteX2" fmla="*/ 2363658 w 2357954"/>
                  <a:gd name="connsiteY2" fmla="*/ 1137083 h 1129624"/>
                  <a:gd name="connsiteX3" fmla="*/ 0 w 2357954"/>
                  <a:gd name="connsiteY3" fmla="*/ 1137083 h 1129624"/>
                </a:gdLst>
                <a:ahLst/>
                <a:cxnLst>
                  <a:cxn ang="0">
                    <a:pos x="connsiteX0" y="connsiteY0"/>
                  </a:cxn>
                  <a:cxn ang="0">
                    <a:pos x="connsiteX1" y="connsiteY1"/>
                  </a:cxn>
                  <a:cxn ang="0">
                    <a:pos x="connsiteX2" y="connsiteY2"/>
                  </a:cxn>
                  <a:cxn ang="0">
                    <a:pos x="connsiteX3" y="connsiteY3"/>
                  </a:cxn>
                </a:cxnLst>
                <a:rect l="l" t="t" r="r" b="b"/>
                <a:pathLst>
                  <a:path w="2357954" h="1129624">
                    <a:moveTo>
                      <a:pt x="0" y="0"/>
                    </a:moveTo>
                    <a:lnTo>
                      <a:pt x="2363658" y="0"/>
                    </a:lnTo>
                    <a:lnTo>
                      <a:pt x="2363658" y="1137083"/>
                    </a:lnTo>
                    <a:lnTo>
                      <a:pt x="0" y="1137083"/>
                    </a:lnTo>
                    <a:close/>
                  </a:path>
                </a:pathLst>
              </a:custGeom>
              <a:ln/>
            </p:spPr>
          </p:pic>
          <p:sp>
            <p:nvSpPr>
              <p:cNvPr id="105" name="Freeform: Shape 104">
                <a:extLst>
                  <a:ext uri="{FF2B5EF4-FFF2-40B4-BE49-F238E27FC236}">
                    <a16:creationId xmlns:a16="http://schemas.microsoft.com/office/drawing/2014/main" id="{5682E19F-0029-472A-BBE5-E33DC88588DD}"/>
                  </a:ext>
                </a:extLst>
              </p:cNvPr>
              <p:cNvSpPr/>
              <p:nvPr/>
            </p:nvSpPr>
            <p:spPr>
              <a:xfrm>
                <a:off x="2884357" y="1403681"/>
                <a:ext cx="2309714" cy="800608"/>
              </a:xfrm>
              <a:custGeom>
                <a:avLst/>
                <a:gdLst>
                  <a:gd name="connsiteX0" fmla="*/ 402497 w 2028937"/>
                  <a:gd name="connsiteY0" fmla="*/ 804885 h 800607"/>
                  <a:gd name="connsiteX1" fmla="*/ 2026525 w 2028937"/>
                  <a:gd name="connsiteY1" fmla="*/ 804885 h 800607"/>
                  <a:gd name="connsiteX2" fmla="*/ 2032777 w 2028937"/>
                  <a:gd name="connsiteY2" fmla="*/ 0 h 800607"/>
                  <a:gd name="connsiteX3" fmla="*/ 402497 w 2028937"/>
                  <a:gd name="connsiteY3" fmla="*/ 0 h 800607"/>
                  <a:gd name="connsiteX4" fmla="*/ 0 w 2028937"/>
                  <a:gd name="connsiteY4" fmla="*/ 402168 h 800607"/>
                  <a:gd name="connsiteX5" fmla="*/ 0 w 2028937"/>
                  <a:gd name="connsiteY5" fmla="*/ 402168 h 800607"/>
                  <a:gd name="connsiteX6" fmla="*/ 402278 w 2028937"/>
                  <a:gd name="connsiteY6" fmla="*/ 804885 h 800607"/>
                  <a:gd name="connsiteX7" fmla="*/ 402497 w 2028937"/>
                  <a:gd name="connsiteY7" fmla="*/ 804885 h 800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8937" h="800607">
                    <a:moveTo>
                      <a:pt x="402497" y="804885"/>
                    </a:moveTo>
                    <a:lnTo>
                      <a:pt x="2026525" y="804885"/>
                    </a:lnTo>
                    <a:lnTo>
                      <a:pt x="2032777" y="0"/>
                    </a:lnTo>
                    <a:lnTo>
                      <a:pt x="402497" y="0"/>
                    </a:lnTo>
                    <a:cubicBezTo>
                      <a:pt x="180334" y="0"/>
                      <a:pt x="187" y="180004"/>
                      <a:pt x="0" y="402168"/>
                    </a:cubicBezTo>
                    <a:lnTo>
                      <a:pt x="0" y="402168"/>
                    </a:lnTo>
                    <a:cubicBezTo>
                      <a:pt x="-121" y="624463"/>
                      <a:pt x="179983" y="804765"/>
                      <a:pt x="402278" y="804885"/>
                    </a:cubicBezTo>
                    <a:cubicBezTo>
                      <a:pt x="402355" y="804885"/>
                      <a:pt x="402421" y="804885"/>
                      <a:pt x="402497" y="804885"/>
                    </a:cubicBezTo>
                    <a:close/>
                  </a:path>
                </a:pathLst>
              </a:custGeom>
              <a:solidFill>
                <a:srgbClr val="FFFFFF"/>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06" name="Freeform: Shape 105">
                <a:extLst>
                  <a:ext uri="{FF2B5EF4-FFF2-40B4-BE49-F238E27FC236}">
                    <a16:creationId xmlns:a16="http://schemas.microsoft.com/office/drawing/2014/main" id="{57933F6F-1D97-4085-BC04-618857C5C4B9}"/>
                  </a:ext>
                </a:extLst>
              </p:cNvPr>
              <p:cNvSpPr/>
              <p:nvPr/>
            </p:nvSpPr>
            <p:spPr>
              <a:xfrm>
                <a:off x="4685567" y="1334457"/>
                <a:ext cx="1085756" cy="1085756"/>
              </a:xfrm>
              <a:custGeom>
                <a:avLst/>
                <a:gdLst>
                  <a:gd name="connsiteX0" fmla="*/ 1016835 w 1085755"/>
                  <a:gd name="connsiteY0" fmla="*/ 470758 h 1085755"/>
                  <a:gd name="connsiteX1" fmla="*/ 621396 w 1085755"/>
                  <a:gd name="connsiteY1" fmla="*/ 1016835 h 1085755"/>
                  <a:gd name="connsiteX2" fmla="*/ 75319 w 1085755"/>
                  <a:gd name="connsiteY2" fmla="*/ 621396 h 1085755"/>
                  <a:gd name="connsiteX3" fmla="*/ 470758 w 1085755"/>
                  <a:gd name="connsiteY3" fmla="*/ 75319 h 1085755"/>
                  <a:gd name="connsiteX4" fmla="*/ 1016835 w 1085755"/>
                  <a:gd name="connsiteY4" fmla="*/ 470758 h 10857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755" h="1085755">
                    <a:moveTo>
                      <a:pt x="1016835" y="470758"/>
                    </a:moveTo>
                    <a:cubicBezTo>
                      <a:pt x="1058433" y="730751"/>
                      <a:pt x="881389" y="975238"/>
                      <a:pt x="621396" y="1016835"/>
                    </a:cubicBezTo>
                    <a:cubicBezTo>
                      <a:pt x="361404" y="1058433"/>
                      <a:pt x="116917" y="881389"/>
                      <a:pt x="75319" y="621396"/>
                    </a:cubicBezTo>
                    <a:cubicBezTo>
                      <a:pt x="33722" y="361404"/>
                      <a:pt x="210766" y="116917"/>
                      <a:pt x="470758" y="75319"/>
                    </a:cubicBezTo>
                    <a:cubicBezTo>
                      <a:pt x="730751" y="33721"/>
                      <a:pt x="975238" y="210765"/>
                      <a:pt x="1016835" y="470758"/>
                    </a:cubicBezTo>
                    <a:close/>
                  </a:path>
                </a:pathLst>
              </a:custGeom>
              <a:solidFill>
                <a:schemeClr val="accent1"/>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07" name="Freeform: Shape 106">
                <a:extLst>
                  <a:ext uri="{FF2B5EF4-FFF2-40B4-BE49-F238E27FC236}">
                    <a16:creationId xmlns:a16="http://schemas.microsoft.com/office/drawing/2014/main" id="{36489B59-728B-4FAD-801D-96153308436E}"/>
                  </a:ext>
                </a:extLst>
              </p:cNvPr>
              <p:cNvSpPr/>
              <p:nvPr/>
            </p:nvSpPr>
            <p:spPr>
              <a:xfrm>
                <a:off x="4959466" y="1817694"/>
                <a:ext cx="1140592" cy="1316068"/>
              </a:xfrm>
              <a:custGeom>
                <a:avLst/>
                <a:gdLst>
                  <a:gd name="connsiteX0" fmla="*/ 1142018 w 1140592"/>
                  <a:gd name="connsiteY0" fmla="*/ 0 h 1316067"/>
                  <a:gd name="connsiteX1" fmla="*/ 0 w 1140592"/>
                  <a:gd name="connsiteY1" fmla="*/ 659240 h 1316067"/>
                  <a:gd name="connsiteX2" fmla="*/ 1142018 w 1140592"/>
                  <a:gd name="connsiteY2" fmla="*/ 1318481 h 1316067"/>
                </a:gdLst>
                <a:ahLst/>
                <a:cxnLst>
                  <a:cxn ang="0">
                    <a:pos x="connsiteX0" y="connsiteY0"/>
                  </a:cxn>
                  <a:cxn ang="0">
                    <a:pos x="connsiteX1" y="connsiteY1"/>
                  </a:cxn>
                  <a:cxn ang="0">
                    <a:pos x="connsiteX2" y="connsiteY2"/>
                  </a:cxn>
                </a:cxnLst>
                <a:rect l="l" t="t" r="r" b="b"/>
                <a:pathLst>
                  <a:path w="1140592" h="1316067">
                    <a:moveTo>
                      <a:pt x="1142018" y="0"/>
                    </a:moveTo>
                    <a:cubicBezTo>
                      <a:pt x="670876" y="-153"/>
                      <a:pt x="235489" y="251183"/>
                      <a:pt x="0" y="659240"/>
                    </a:cubicBezTo>
                    <a:lnTo>
                      <a:pt x="1142018" y="1318481"/>
                    </a:lnTo>
                    <a:close/>
                  </a:path>
                </a:pathLst>
              </a:custGeom>
              <a:solidFill>
                <a:schemeClr val="accent1"/>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08" name="Freeform: Shape 107">
                <a:extLst>
                  <a:ext uri="{FF2B5EF4-FFF2-40B4-BE49-F238E27FC236}">
                    <a16:creationId xmlns:a16="http://schemas.microsoft.com/office/drawing/2014/main" id="{DB1BFF43-988A-4CED-99A0-1932BDC0E0BD}"/>
                  </a:ext>
                </a:extLst>
              </p:cNvPr>
              <p:cNvSpPr/>
              <p:nvPr/>
            </p:nvSpPr>
            <p:spPr>
              <a:xfrm>
                <a:off x="5200922" y="1849563"/>
                <a:ext cx="701903" cy="701903"/>
              </a:xfrm>
              <a:custGeom>
                <a:avLst/>
                <a:gdLst>
                  <a:gd name="connsiteX0" fmla="*/ 401744 w 701902"/>
                  <a:gd name="connsiteY0" fmla="*/ 48901 h 701902"/>
                  <a:gd name="connsiteX1" fmla="*/ 656784 w 701902"/>
                  <a:gd name="connsiteY1" fmla="*/ 401744 h 701902"/>
                  <a:gd name="connsiteX2" fmla="*/ 303941 w 701902"/>
                  <a:gd name="connsiteY2" fmla="*/ 656784 h 701902"/>
                  <a:gd name="connsiteX3" fmla="*/ 48901 w 701902"/>
                  <a:gd name="connsiteY3" fmla="*/ 303942 h 701902"/>
                  <a:gd name="connsiteX4" fmla="*/ 401744 w 701902"/>
                  <a:gd name="connsiteY4" fmla="*/ 48901 h 701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902" h="701902">
                    <a:moveTo>
                      <a:pt x="401744" y="48901"/>
                    </a:moveTo>
                    <a:cubicBezTo>
                      <a:pt x="569606" y="75908"/>
                      <a:pt x="683791" y="233881"/>
                      <a:pt x="656784" y="401744"/>
                    </a:cubicBezTo>
                    <a:cubicBezTo>
                      <a:pt x="629777" y="569606"/>
                      <a:pt x="471804" y="683792"/>
                      <a:pt x="303941" y="656784"/>
                    </a:cubicBezTo>
                    <a:cubicBezTo>
                      <a:pt x="136079" y="629777"/>
                      <a:pt x="21894" y="471804"/>
                      <a:pt x="48901" y="303942"/>
                    </a:cubicBezTo>
                    <a:cubicBezTo>
                      <a:pt x="75908" y="136079"/>
                      <a:pt x="233881" y="21894"/>
                      <a:pt x="401744" y="48901"/>
                    </a:cubicBezTo>
                    <a:close/>
                  </a:path>
                </a:pathLst>
              </a:custGeom>
              <a:solidFill>
                <a:srgbClr val="FFFFFF"/>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09" name="Freeform: Shape 108">
                <a:extLst>
                  <a:ext uri="{FF2B5EF4-FFF2-40B4-BE49-F238E27FC236}">
                    <a16:creationId xmlns:a16="http://schemas.microsoft.com/office/drawing/2014/main" id="{EA65D939-4324-425A-BBC8-0AAF81C6C41C}"/>
                  </a:ext>
                </a:extLst>
              </p:cNvPr>
              <p:cNvSpPr/>
              <p:nvPr/>
            </p:nvSpPr>
            <p:spPr>
              <a:xfrm>
                <a:off x="5360763" y="2009514"/>
                <a:ext cx="383853" cy="383853"/>
              </a:xfrm>
              <a:custGeom>
                <a:avLst/>
                <a:gdLst>
                  <a:gd name="connsiteX0" fmla="*/ 323411 w 383853"/>
                  <a:gd name="connsiteY0" fmla="*/ 130544 h 383853"/>
                  <a:gd name="connsiteX1" fmla="*/ 255189 w 383853"/>
                  <a:gd name="connsiteY1" fmla="*/ 323411 h 383853"/>
                  <a:gd name="connsiteX2" fmla="*/ 62322 w 383853"/>
                  <a:gd name="connsiteY2" fmla="*/ 255189 h 383853"/>
                  <a:gd name="connsiteX3" fmla="*/ 130544 w 383853"/>
                  <a:gd name="connsiteY3" fmla="*/ 62322 h 383853"/>
                  <a:gd name="connsiteX4" fmla="*/ 323411 w 383853"/>
                  <a:gd name="connsiteY4" fmla="*/ 130544 h 383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853" h="383853">
                    <a:moveTo>
                      <a:pt x="323411" y="130544"/>
                    </a:moveTo>
                    <a:cubicBezTo>
                      <a:pt x="357830" y="202642"/>
                      <a:pt x="327286" y="288991"/>
                      <a:pt x="255189" y="323411"/>
                    </a:cubicBezTo>
                    <a:cubicBezTo>
                      <a:pt x="183091" y="357831"/>
                      <a:pt x="96742" y="327287"/>
                      <a:pt x="62322" y="255189"/>
                    </a:cubicBezTo>
                    <a:cubicBezTo>
                      <a:pt x="27902" y="183091"/>
                      <a:pt x="58446" y="96742"/>
                      <a:pt x="130544" y="62322"/>
                    </a:cubicBezTo>
                    <a:cubicBezTo>
                      <a:pt x="202642" y="27903"/>
                      <a:pt x="288991" y="58447"/>
                      <a:pt x="323411" y="130544"/>
                    </a:cubicBezTo>
                    <a:close/>
                  </a:path>
                </a:pathLst>
              </a:custGeom>
              <a:solidFill>
                <a:schemeClr val="accent1"/>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10" name="Freeform: Shape 109">
                <a:extLst>
                  <a:ext uri="{FF2B5EF4-FFF2-40B4-BE49-F238E27FC236}">
                    <a16:creationId xmlns:a16="http://schemas.microsoft.com/office/drawing/2014/main" id="{81E9E2FC-19F4-4AD5-B78A-055FA60F2963}"/>
                  </a:ext>
                </a:extLst>
              </p:cNvPr>
              <p:cNvSpPr/>
              <p:nvPr/>
            </p:nvSpPr>
            <p:spPr>
              <a:xfrm>
                <a:off x="4900901" y="1552507"/>
                <a:ext cx="647067" cy="647067"/>
              </a:xfrm>
              <a:custGeom>
                <a:avLst/>
                <a:gdLst>
                  <a:gd name="connsiteX0" fmla="*/ 656060 w 647066"/>
                  <a:gd name="connsiteY0" fmla="*/ 328030 h 647066"/>
                  <a:gd name="connsiteX1" fmla="*/ 656060 w 647066"/>
                  <a:gd name="connsiteY1" fmla="*/ 656060 h 647066"/>
                  <a:gd name="connsiteX2" fmla="*/ 328030 w 647066"/>
                  <a:gd name="connsiteY2" fmla="*/ 656060 h 647066"/>
                  <a:gd name="connsiteX3" fmla="*/ 0 w 647066"/>
                  <a:gd name="connsiteY3" fmla="*/ 328030 h 647066"/>
                  <a:gd name="connsiteX4" fmla="*/ 328030 w 647066"/>
                  <a:gd name="connsiteY4" fmla="*/ 0 h 647066"/>
                  <a:gd name="connsiteX5" fmla="*/ 656060 w 647066"/>
                  <a:gd name="connsiteY5" fmla="*/ 328030 h 64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066" h="647066">
                    <a:moveTo>
                      <a:pt x="656060" y="328030"/>
                    </a:moveTo>
                    <a:lnTo>
                      <a:pt x="656060" y="656060"/>
                    </a:lnTo>
                    <a:lnTo>
                      <a:pt x="328030" y="656060"/>
                    </a:lnTo>
                    <a:cubicBezTo>
                      <a:pt x="146862" y="656060"/>
                      <a:pt x="0" y="509198"/>
                      <a:pt x="0" y="328030"/>
                    </a:cubicBezTo>
                    <a:cubicBezTo>
                      <a:pt x="0" y="146864"/>
                      <a:pt x="146862" y="0"/>
                      <a:pt x="328030" y="0"/>
                    </a:cubicBezTo>
                    <a:cubicBezTo>
                      <a:pt x="509198" y="0"/>
                      <a:pt x="656060" y="146864"/>
                      <a:pt x="656060" y="328030"/>
                    </a:cubicBezTo>
                    <a:close/>
                  </a:path>
                </a:pathLst>
              </a:custGeom>
              <a:solidFill>
                <a:srgbClr val="FFFFFF"/>
              </a:solidFill>
              <a:ln w="10960" cap="flat">
                <a:noFill/>
                <a:prstDash val="solid"/>
                <a:miter/>
              </a:ln>
              <a:effectLst>
                <a:outerShdw blurRad="50800" dist="38100" dir="2700000" algn="tl"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12" name="Freeform: Shape 111">
                <a:extLst>
                  <a:ext uri="{FF2B5EF4-FFF2-40B4-BE49-F238E27FC236}">
                    <a16:creationId xmlns:a16="http://schemas.microsoft.com/office/drawing/2014/main" id="{CD25653B-4432-44CC-A49D-63036B161A39}"/>
                  </a:ext>
                </a:extLst>
              </p:cNvPr>
              <p:cNvSpPr/>
              <p:nvPr/>
            </p:nvSpPr>
            <p:spPr>
              <a:xfrm>
                <a:off x="5006063" y="1654756"/>
                <a:ext cx="449657" cy="449657"/>
              </a:xfrm>
              <a:custGeom>
                <a:avLst/>
                <a:gdLst>
                  <a:gd name="connsiteX0" fmla="*/ 258002 w 449656"/>
                  <a:gd name="connsiteY0" fmla="*/ 31747 h 449656"/>
                  <a:gd name="connsiteX1" fmla="*/ 420762 w 449656"/>
                  <a:gd name="connsiteY1" fmla="*/ 258002 h 449656"/>
                  <a:gd name="connsiteX2" fmla="*/ 194507 w 449656"/>
                  <a:gd name="connsiteY2" fmla="*/ 420762 h 449656"/>
                  <a:gd name="connsiteX3" fmla="*/ 31747 w 449656"/>
                  <a:gd name="connsiteY3" fmla="*/ 194507 h 449656"/>
                  <a:gd name="connsiteX4" fmla="*/ 258002 w 449656"/>
                  <a:gd name="connsiteY4" fmla="*/ 31747 h 449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656" h="449656">
                    <a:moveTo>
                      <a:pt x="258002" y="31747"/>
                    </a:moveTo>
                    <a:cubicBezTo>
                      <a:pt x="365425" y="49281"/>
                      <a:pt x="438295" y="150578"/>
                      <a:pt x="420762" y="258002"/>
                    </a:cubicBezTo>
                    <a:cubicBezTo>
                      <a:pt x="403228" y="365425"/>
                      <a:pt x="301931" y="438295"/>
                      <a:pt x="194507" y="420762"/>
                    </a:cubicBezTo>
                    <a:cubicBezTo>
                      <a:pt x="87084" y="403228"/>
                      <a:pt x="14214" y="301931"/>
                      <a:pt x="31747" y="194507"/>
                    </a:cubicBezTo>
                    <a:cubicBezTo>
                      <a:pt x="49281" y="87084"/>
                      <a:pt x="150578" y="14214"/>
                      <a:pt x="258002" y="31747"/>
                    </a:cubicBezTo>
                    <a:close/>
                  </a:path>
                </a:pathLst>
              </a:custGeom>
              <a:solidFill>
                <a:schemeClr val="accent1"/>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pic>
            <p:nvPicPr>
              <p:cNvPr id="113" name="Picture 112">
                <a:extLst>
                  <a:ext uri="{FF2B5EF4-FFF2-40B4-BE49-F238E27FC236}">
                    <a16:creationId xmlns:a16="http://schemas.microsoft.com/office/drawing/2014/main" id="{D6EAC5E9-4F99-4D3A-8DE3-B46492F83150}"/>
                  </a:ext>
                </a:extLst>
              </p:cNvPr>
              <p:cNvPicPr>
                <a:picLocks noChangeAspect="1"/>
              </p:cNvPicPr>
              <p:nvPr/>
            </p:nvPicPr>
            <p:blipFill>
              <a:blip r:embed="rId6"/>
              <a:stretch>
                <a:fillRect/>
              </a:stretch>
            </p:blipFill>
            <p:spPr>
              <a:xfrm>
                <a:off x="7549815" y="2556557"/>
                <a:ext cx="2473548" cy="1129625"/>
              </a:xfrm>
              <a:custGeom>
                <a:avLst/>
                <a:gdLst>
                  <a:gd name="connsiteX0" fmla="*/ 0 w 2357954"/>
                  <a:gd name="connsiteY0" fmla="*/ 0 h 1129624"/>
                  <a:gd name="connsiteX1" fmla="*/ 2363658 w 2357954"/>
                  <a:gd name="connsiteY1" fmla="*/ 0 h 1129624"/>
                  <a:gd name="connsiteX2" fmla="*/ 2363658 w 2357954"/>
                  <a:gd name="connsiteY2" fmla="*/ 1137083 h 1129624"/>
                  <a:gd name="connsiteX3" fmla="*/ 0 w 2357954"/>
                  <a:gd name="connsiteY3" fmla="*/ 1137083 h 1129624"/>
                </a:gdLst>
                <a:ahLst/>
                <a:cxnLst>
                  <a:cxn ang="0">
                    <a:pos x="connsiteX0" y="connsiteY0"/>
                  </a:cxn>
                  <a:cxn ang="0">
                    <a:pos x="connsiteX1" y="connsiteY1"/>
                  </a:cxn>
                  <a:cxn ang="0">
                    <a:pos x="connsiteX2" y="connsiteY2"/>
                  </a:cxn>
                  <a:cxn ang="0">
                    <a:pos x="connsiteX3" y="connsiteY3"/>
                  </a:cxn>
                </a:cxnLst>
                <a:rect l="l" t="t" r="r" b="b"/>
                <a:pathLst>
                  <a:path w="2357954" h="1129624">
                    <a:moveTo>
                      <a:pt x="0" y="0"/>
                    </a:moveTo>
                    <a:lnTo>
                      <a:pt x="2363658" y="0"/>
                    </a:lnTo>
                    <a:lnTo>
                      <a:pt x="2363658" y="1137083"/>
                    </a:lnTo>
                    <a:lnTo>
                      <a:pt x="0" y="1137083"/>
                    </a:lnTo>
                    <a:close/>
                  </a:path>
                </a:pathLst>
              </a:custGeom>
              <a:ln/>
            </p:spPr>
          </p:pic>
          <p:sp>
            <p:nvSpPr>
              <p:cNvPr id="114" name="Freeform: Shape 113">
                <a:extLst>
                  <a:ext uri="{FF2B5EF4-FFF2-40B4-BE49-F238E27FC236}">
                    <a16:creationId xmlns:a16="http://schemas.microsoft.com/office/drawing/2014/main" id="{6121FC14-B4A7-4250-9F01-959BE61F59F1}"/>
                  </a:ext>
                </a:extLst>
              </p:cNvPr>
              <p:cNvSpPr/>
              <p:nvPr/>
            </p:nvSpPr>
            <p:spPr>
              <a:xfrm>
                <a:off x="7637664" y="2646817"/>
                <a:ext cx="2307396" cy="800608"/>
              </a:xfrm>
              <a:custGeom>
                <a:avLst/>
                <a:gdLst>
                  <a:gd name="connsiteX0" fmla="*/ 1630279 w 2028937"/>
                  <a:gd name="connsiteY0" fmla="*/ 804885 h 800607"/>
                  <a:gd name="connsiteX1" fmla="*/ 6251 w 2028937"/>
                  <a:gd name="connsiteY1" fmla="*/ 804885 h 800607"/>
                  <a:gd name="connsiteX2" fmla="*/ 0 w 2028937"/>
                  <a:gd name="connsiteY2" fmla="*/ 0 h 800607"/>
                  <a:gd name="connsiteX3" fmla="*/ 1630279 w 2028937"/>
                  <a:gd name="connsiteY3" fmla="*/ 0 h 800607"/>
                  <a:gd name="connsiteX4" fmla="*/ 2032666 w 2028937"/>
                  <a:gd name="connsiteY4" fmla="*/ 402498 h 800607"/>
                  <a:gd name="connsiteX5" fmla="*/ 2032666 w 2028937"/>
                  <a:gd name="connsiteY5" fmla="*/ 402498 h 800607"/>
                  <a:gd name="connsiteX6" fmla="*/ 1630279 w 2028937"/>
                  <a:gd name="connsiteY6" fmla="*/ 804885 h 800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8937" h="800607">
                    <a:moveTo>
                      <a:pt x="1630279" y="804885"/>
                    </a:moveTo>
                    <a:lnTo>
                      <a:pt x="6251" y="804885"/>
                    </a:lnTo>
                    <a:lnTo>
                      <a:pt x="0" y="0"/>
                    </a:lnTo>
                    <a:lnTo>
                      <a:pt x="1630279" y="0"/>
                    </a:lnTo>
                    <a:cubicBezTo>
                      <a:pt x="1852530" y="66"/>
                      <a:pt x="2032666" y="180247"/>
                      <a:pt x="2032666" y="402498"/>
                    </a:cubicBezTo>
                    <a:lnTo>
                      <a:pt x="2032666" y="402498"/>
                    </a:lnTo>
                    <a:cubicBezTo>
                      <a:pt x="2032666" y="624727"/>
                      <a:pt x="1852508" y="804885"/>
                      <a:pt x="1630279" y="804885"/>
                    </a:cubicBezTo>
                    <a:close/>
                  </a:path>
                </a:pathLst>
              </a:custGeom>
              <a:solidFill>
                <a:srgbClr val="FFFFFF"/>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15" name="Freeform: Shape 114">
                <a:extLst>
                  <a:ext uri="{FF2B5EF4-FFF2-40B4-BE49-F238E27FC236}">
                    <a16:creationId xmlns:a16="http://schemas.microsoft.com/office/drawing/2014/main" id="{5905A70E-69A9-44C8-8FFA-4AA8F0FFB1EE}"/>
                  </a:ext>
                </a:extLst>
              </p:cNvPr>
              <p:cNvSpPr/>
              <p:nvPr/>
            </p:nvSpPr>
            <p:spPr>
              <a:xfrm>
                <a:off x="7083334" y="2569353"/>
                <a:ext cx="1107690" cy="1107690"/>
              </a:xfrm>
              <a:custGeom>
                <a:avLst/>
                <a:gdLst>
                  <a:gd name="connsiteX0" fmla="*/ 638805 w 1107690"/>
                  <a:gd name="connsiteY0" fmla="*/ 84834 h 1107690"/>
                  <a:gd name="connsiteX1" fmla="*/ 1023108 w 1107690"/>
                  <a:gd name="connsiteY1" fmla="*/ 638805 h 1107690"/>
                  <a:gd name="connsiteX2" fmla="*/ 469137 w 1107690"/>
                  <a:gd name="connsiteY2" fmla="*/ 1023108 h 1107690"/>
                  <a:gd name="connsiteX3" fmla="*/ 84834 w 1107690"/>
                  <a:gd name="connsiteY3" fmla="*/ 469137 h 1107690"/>
                  <a:gd name="connsiteX4" fmla="*/ 638805 w 1107690"/>
                  <a:gd name="connsiteY4" fmla="*/ 84834 h 1107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7690" h="1107690">
                    <a:moveTo>
                      <a:pt x="638805" y="84834"/>
                    </a:moveTo>
                    <a:cubicBezTo>
                      <a:pt x="897902" y="131687"/>
                      <a:pt x="1069961" y="379708"/>
                      <a:pt x="1023108" y="638805"/>
                    </a:cubicBezTo>
                    <a:cubicBezTo>
                      <a:pt x="976256" y="897902"/>
                      <a:pt x="728234" y="1069961"/>
                      <a:pt x="469137" y="1023108"/>
                    </a:cubicBezTo>
                    <a:cubicBezTo>
                      <a:pt x="210040" y="976256"/>
                      <a:pt x="37981" y="728234"/>
                      <a:pt x="84834" y="469137"/>
                    </a:cubicBezTo>
                    <a:cubicBezTo>
                      <a:pt x="131686" y="210040"/>
                      <a:pt x="379708" y="37982"/>
                      <a:pt x="638805" y="84834"/>
                    </a:cubicBezTo>
                    <a:close/>
                  </a:path>
                </a:pathLst>
              </a:custGeom>
              <a:solidFill>
                <a:schemeClr val="accent3"/>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16" name="Freeform: Shape 115">
                <a:extLst>
                  <a:ext uri="{FF2B5EF4-FFF2-40B4-BE49-F238E27FC236}">
                    <a16:creationId xmlns:a16="http://schemas.microsoft.com/office/drawing/2014/main" id="{620ACB2C-60CD-48E6-9EA4-83157C8A37BB}"/>
                  </a:ext>
                </a:extLst>
              </p:cNvPr>
              <p:cNvSpPr/>
              <p:nvPr/>
            </p:nvSpPr>
            <p:spPr>
              <a:xfrm>
                <a:off x="6101484" y="2476935"/>
                <a:ext cx="1316068" cy="1316068"/>
              </a:xfrm>
              <a:custGeom>
                <a:avLst/>
                <a:gdLst>
                  <a:gd name="connsiteX0" fmla="*/ 1142018 w 1316067"/>
                  <a:gd name="connsiteY0" fmla="*/ 0 h 1316067"/>
                  <a:gd name="connsiteX1" fmla="*/ 0 w 1316067"/>
                  <a:gd name="connsiteY1" fmla="*/ 659240 h 1316067"/>
                  <a:gd name="connsiteX2" fmla="*/ 1142018 w 1316067"/>
                  <a:gd name="connsiteY2" fmla="*/ 1318590 h 1316067"/>
                  <a:gd name="connsiteX3" fmla="*/ 1142018 w 1316067"/>
                  <a:gd name="connsiteY3" fmla="*/ 0 h 1316067"/>
                </a:gdLst>
                <a:ahLst/>
                <a:cxnLst>
                  <a:cxn ang="0">
                    <a:pos x="connsiteX0" y="connsiteY0"/>
                  </a:cxn>
                  <a:cxn ang="0">
                    <a:pos x="connsiteX1" y="connsiteY1"/>
                  </a:cxn>
                  <a:cxn ang="0">
                    <a:pos x="connsiteX2" y="connsiteY2"/>
                  </a:cxn>
                  <a:cxn ang="0">
                    <a:pos x="connsiteX3" y="connsiteY3"/>
                  </a:cxn>
                </a:cxnLst>
                <a:rect l="l" t="t" r="r" b="b"/>
                <a:pathLst>
                  <a:path w="1316067" h="1316067">
                    <a:moveTo>
                      <a:pt x="1142018" y="0"/>
                    </a:moveTo>
                    <a:lnTo>
                      <a:pt x="0" y="659240"/>
                    </a:lnTo>
                    <a:lnTo>
                      <a:pt x="1142018" y="1318590"/>
                    </a:lnTo>
                    <a:cubicBezTo>
                      <a:pt x="1377309" y="910554"/>
                      <a:pt x="1377309" y="408036"/>
                      <a:pt x="1142018" y="0"/>
                    </a:cubicBezTo>
                    <a:close/>
                  </a:path>
                </a:pathLst>
              </a:custGeom>
              <a:solidFill>
                <a:schemeClr val="accent3"/>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17" name="Freeform: Shape 116">
                <a:extLst>
                  <a:ext uri="{FF2B5EF4-FFF2-40B4-BE49-F238E27FC236}">
                    <a16:creationId xmlns:a16="http://schemas.microsoft.com/office/drawing/2014/main" id="{B8406AEA-9F11-4F0D-8438-74A704E0A9D3}"/>
                  </a:ext>
                </a:extLst>
              </p:cNvPr>
              <p:cNvSpPr/>
              <p:nvPr/>
            </p:nvSpPr>
            <p:spPr>
              <a:xfrm>
                <a:off x="6801091" y="2745271"/>
                <a:ext cx="756739" cy="756739"/>
              </a:xfrm>
              <a:custGeom>
                <a:avLst/>
                <a:gdLst>
                  <a:gd name="connsiteX0" fmla="*/ 677947 w 756739"/>
                  <a:gd name="connsiteY0" fmla="*/ 295051 h 756739"/>
                  <a:gd name="connsiteX1" fmla="*/ 470743 w 756739"/>
                  <a:gd name="connsiteY1" fmla="*/ 677947 h 756739"/>
                  <a:gd name="connsiteX2" fmla="*/ 87846 w 756739"/>
                  <a:gd name="connsiteY2" fmla="*/ 470743 h 756739"/>
                  <a:gd name="connsiteX3" fmla="*/ 295050 w 756739"/>
                  <a:gd name="connsiteY3" fmla="*/ 87846 h 756739"/>
                  <a:gd name="connsiteX4" fmla="*/ 677947 w 756739"/>
                  <a:gd name="connsiteY4" fmla="*/ 295051 h 756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739" h="756739">
                    <a:moveTo>
                      <a:pt x="677947" y="295051"/>
                    </a:moveTo>
                    <a:cubicBezTo>
                      <a:pt x="726463" y="458002"/>
                      <a:pt x="633695" y="629431"/>
                      <a:pt x="470743" y="677947"/>
                    </a:cubicBezTo>
                    <a:cubicBezTo>
                      <a:pt x="307791" y="726463"/>
                      <a:pt x="136362" y="633695"/>
                      <a:pt x="87846" y="470743"/>
                    </a:cubicBezTo>
                    <a:cubicBezTo>
                      <a:pt x="39330" y="307791"/>
                      <a:pt x="132098" y="136363"/>
                      <a:pt x="295050" y="87846"/>
                    </a:cubicBezTo>
                    <a:cubicBezTo>
                      <a:pt x="458002" y="39330"/>
                      <a:pt x="629431" y="132099"/>
                      <a:pt x="677947" y="295051"/>
                    </a:cubicBezTo>
                    <a:close/>
                  </a:path>
                </a:pathLst>
              </a:custGeom>
              <a:solidFill>
                <a:srgbClr val="FFFFFF"/>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18" name="Freeform: Shape 117">
                <a:extLst>
                  <a:ext uri="{FF2B5EF4-FFF2-40B4-BE49-F238E27FC236}">
                    <a16:creationId xmlns:a16="http://schemas.microsoft.com/office/drawing/2014/main" id="{37941867-B703-4626-8701-187D939EEFDC}"/>
                  </a:ext>
                </a:extLst>
              </p:cNvPr>
              <p:cNvSpPr/>
              <p:nvPr/>
            </p:nvSpPr>
            <p:spPr>
              <a:xfrm>
                <a:off x="6982899" y="2927379"/>
                <a:ext cx="394820" cy="394820"/>
              </a:xfrm>
              <a:custGeom>
                <a:avLst/>
                <a:gdLst>
                  <a:gd name="connsiteX0" fmla="*/ 320391 w 394820"/>
                  <a:gd name="connsiteY0" fmla="*/ 119259 h 394820"/>
                  <a:gd name="connsiteX1" fmla="*/ 283005 w 394820"/>
                  <a:gd name="connsiteY1" fmla="*/ 320391 h 394820"/>
                  <a:gd name="connsiteX2" fmla="*/ 81873 w 394820"/>
                  <a:gd name="connsiteY2" fmla="*/ 283005 h 394820"/>
                  <a:gd name="connsiteX3" fmla="*/ 119259 w 394820"/>
                  <a:gd name="connsiteY3" fmla="*/ 81873 h 394820"/>
                  <a:gd name="connsiteX4" fmla="*/ 320391 w 394820"/>
                  <a:gd name="connsiteY4" fmla="*/ 119259 h 394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820" h="394820">
                    <a:moveTo>
                      <a:pt x="320391" y="119259"/>
                    </a:moveTo>
                    <a:cubicBezTo>
                      <a:pt x="365608" y="185124"/>
                      <a:pt x="348870" y="275174"/>
                      <a:pt x="283005" y="320391"/>
                    </a:cubicBezTo>
                    <a:cubicBezTo>
                      <a:pt x="217140" y="365608"/>
                      <a:pt x="127090" y="348870"/>
                      <a:pt x="81873" y="283005"/>
                    </a:cubicBezTo>
                    <a:cubicBezTo>
                      <a:pt x="36656" y="217140"/>
                      <a:pt x="53394" y="127090"/>
                      <a:pt x="119259" y="81873"/>
                    </a:cubicBezTo>
                    <a:cubicBezTo>
                      <a:pt x="185124" y="36656"/>
                      <a:pt x="275174" y="53394"/>
                      <a:pt x="320391" y="119259"/>
                    </a:cubicBezTo>
                    <a:close/>
                  </a:path>
                </a:pathLst>
              </a:custGeom>
              <a:solidFill>
                <a:schemeClr val="accent3"/>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19" name="Freeform: Shape 118">
                <a:extLst>
                  <a:ext uri="{FF2B5EF4-FFF2-40B4-BE49-F238E27FC236}">
                    <a16:creationId xmlns:a16="http://schemas.microsoft.com/office/drawing/2014/main" id="{4C5D7FF4-921C-4799-88E0-E19162724FDF}"/>
                  </a:ext>
                </a:extLst>
              </p:cNvPr>
              <p:cNvSpPr/>
              <p:nvPr/>
            </p:nvSpPr>
            <p:spPr>
              <a:xfrm>
                <a:off x="7169144" y="2798604"/>
                <a:ext cx="789641" cy="647067"/>
              </a:xfrm>
              <a:custGeom>
                <a:avLst/>
                <a:gdLst>
                  <a:gd name="connsiteX0" fmla="*/ 231957 w 789640"/>
                  <a:gd name="connsiteY0" fmla="*/ 96073 h 647066"/>
                  <a:gd name="connsiteX1" fmla="*/ 0 w 789640"/>
                  <a:gd name="connsiteY1" fmla="*/ 328030 h 647066"/>
                  <a:gd name="connsiteX2" fmla="*/ 231957 w 789640"/>
                  <a:gd name="connsiteY2" fmla="*/ 559987 h 647066"/>
                  <a:gd name="connsiteX3" fmla="*/ 695860 w 789640"/>
                  <a:gd name="connsiteY3" fmla="*/ 559976 h 647066"/>
                  <a:gd name="connsiteX4" fmla="*/ 695849 w 789640"/>
                  <a:gd name="connsiteY4" fmla="*/ 96073 h 647066"/>
                  <a:gd name="connsiteX5" fmla="*/ 231957 w 789640"/>
                  <a:gd name="connsiteY5" fmla="*/ 96073 h 64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640" h="647066">
                    <a:moveTo>
                      <a:pt x="231957" y="96073"/>
                    </a:moveTo>
                    <a:lnTo>
                      <a:pt x="0" y="328030"/>
                    </a:lnTo>
                    <a:lnTo>
                      <a:pt x="231957" y="559987"/>
                    </a:lnTo>
                    <a:cubicBezTo>
                      <a:pt x="360065" y="688084"/>
                      <a:pt x="567763" y="688084"/>
                      <a:pt x="695860" y="559976"/>
                    </a:cubicBezTo>
                    <a:cubicBezTo>
                      <a:pt x="823957" y="431868"/>
                      <a:pt x="823957" y="224170"/>
                      <a:pt x="695849" y="96073"/>
                    </a:cubicBezTo>
                    <a:cubicBezTo>
                      <a:pt x="567751" y="-32024"/>
                      <a:pt x="360065" y="-32024"/>
                      <a:pt x="231957" y="96073"/>
                    </a:cubicBezTo>
                    <a:close/>
                  </a:path>
                </a:pathLst>
              </a:custGeom>
              <a:solidFill>
                <a:srgbClr val="FFFFFF"/>
              </a:solidFill>
              <a:ln w="10960" cap="flat">
                <a:noFill/>
                <a:prstDash val="solid"/>
                <a:miter/>
              </a:ln>
              <a:effectLst>
                <a:outerShdw blurRad="50800" dist="38100" dir="2700000" algn="tl"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20" name="Freeform: Shape 119">
                <a:extLst>
                  <a:ext uri="{FF2B5EF4-FFF2-40B4-BE49-F238E27FC236}">
                    <a16:creationId xmlns:a16="http://schemas.microsoft.com/office/drawing/2014/main" id="{ABEDAF76-1A2B-4C9F-8BE6-3259FAD59134}"/>
                  </a:ext>
                </a:extLst>
              </p:cNvPr>
              <p:cNvSpPr/>
              <p:nvPr/>
            </p:nvSpPr>
            <p:spPr>
              <a:xfrm>
                <a:off x="7433344" y="2927468"/>
                <a:ext cx="383853" cy="383853"/>
              </a:xfrm>
              <a:custGeom>
                <a:avLst/>
                <a:gdLst>
                  <a:gd name="connsiteX0" fmla="*/ 394162 w 383853"/>
                  <a:gd name="connsiteY0" fmla="*/ 197081 h 383853"/>
                  <a:gd name="connsiteX1" fmla="*/ 197082 w 383853"/>
                  <a:gd name="connsiteY1" fmla="*/ 394162 h 383853"/>
                  <a:gd name="connsiteX2" fmla="*/ 0 w 383853"/>
                  <a:gd name="connsiteY2" fmla="*/ 197081 h 383853"/>
                  <a:gd name="connsiteX3" fmla="*/ 197082 w 383853"/>
                  <a:gd name="connsiteY3" fmla="*/ 0 h 383853"/>
                  <a:gd name="connsiteX4" fmla="*/ 394162 w 383853"/>
                  <a:gd name="connsiteY4" fmla="*/ 197081 h 383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853" h="383853">
                    <a:moveTo>
                      <a:pt x="394162" y="197081"/>
                    </a:moveTo>
                    <a:cubicBezTo>
                      <a:pt x="394162" y="305926"/>
                      <a:pt x="305926" y="394162"/>
                      <a:pt x="197082" y="394162"/>
                    </a:cubicBezTo>
                    <a:cubicBezTo>
                      <a:pt x="88237" y="394162"/>
                      <a:pt x="0" y="305926"/>
                      <a:pt x="0" y="197081"/>
                    </a:cubicBezTo>
                    <a:cubicBezTo>
                      <a:pt x="0" y="88236"/>
                      <a:pt x="88237" y="0"/>
                      <a:pt x="197082" y="0"/>
                    </a:cubicBezTo>
                    <a:cubicBezTo>
                      <a:pt x="305927" y="0"/>
                      <a:pt x="394162" y="88236"/>
                      <a:pt x="394162" y="197081"/>
                    </a:cubicBezTo>
                    <a:close/>
                  </a:path>
                </a:pathLst>
              </a:custGeom>
              <a:solidFill>
                <a:schemeClr val="accent3"/>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pic>
            <p:nvPicPr>
              <p:cNvPr id="121" name="Picture 120">
                <a:extLst>
                  <a:ext uri="{FF2B5EF4-FFF2-40B4-BE49-F238E27FC236}">
                    <a16:creationId xmlns:a16="http://schemas.microsoft.com/office/drawing/2014/main" id="{3FF043F8-5825-4D0A-9E24-12A69259F5F9}"/>
                  </a:ext>
                </a:extLst>
              </p:cNvPr>
              <p:cNvPicPr>
                <a:picLocks noChangeAspect="1"/>
              </p:cNvPicPr>
              <p:nvPr/>
            </p:nvPicPr>
            <p:blipFill>
              <a:blip r:embed="rId7"/>
              <a:stretch>
                <a:fillRect/>
              </a:stretch>
            </p:blipFill>
            <p:spPr>
              <a:xfrm>
                <a:off x="6886517" y="3830510"/>
                <a:ext cx="2473548" cy="1129625"/>
              </a:xfrm>
              <a:custGeom>
                <a:avLst/>
                <a:gdLst>
                  <a:gd name="connsiteX0" fmla="*/ 0 w 2357954"/>
                  <a:gd name="connsiteY0" fmla="*/ 0 h 1129624"/>
                  <a:gd name="connsiteX1" fmla="*/ 2366290 w 2357954"/>
                  <a:gd name="connsiteY1" fmla="*/ 0 h 1129624"/>
                  <a:gd name="connsiteX2" fmla="*/ 2366290 w 2357954"/>
                  <a:gd name="connsiteY2" fmla="*/ 1137083 h 1129624"/>
                  <a:gd name="connsiteX3" fmla="*/ 0 w 2357954"/>
                  <a:gd name="connsiteY3" fmla="*/ 1137083 h 1129624"/>
                </a:gdLst>
                <a:ahLst/>
                <a:cxnLst>
                  <a:cxn ang="0">
                    <a:pos x="connsiteX0" y="connsiteY0"/>
                  </a:cxn>
                  <a:cxn ang="0">
                    <a:pos x="connsiteX1" y="connsiteY1"/>
                  </a:cxn>
                  <a:cxn ang="0">
                    <a:pos x="connsiteX2" y="connsiteY2"/>
                  </a:cxn>
                  <a:cxn ang="0">
                    <a:pos x="connsiteX3" y="connsiteY3"/>
                  </a:cxn>
                </a:cxnLst>
                <a:rect l="l" t="t" r="r" b="b"/>
                <a:pathLst>
                  <a:path w="2357954" h="1129624">
                    <a:moveTo>
                      <a:pt x="0" y="0"/>
                    </a:moveTo>
                    <a:lnTo>
                      <a:pt x="2366290" y="0"/>
                    </a:lnTo>
                    <a:lnTo>
                      <a:pt x="2366290" y="1137083"/>
                    </a:lnTo>
                    <a:lnTo>
                      <a:pt x="0" y="1137083"/>
                    </a:lnTo>
                    <a:close/>
                  </a:path>
                </a:pathLst>
              </a:custGeom>
              <a:ln/>
            </p:spPr>
          </p:pic>
          <p:sp>
            <p:nvSpPr>
              <p:cNvPr id="122" name="Freeform: Shape 121">
                <a:extLst>
                  <a:ext uri="{FF2B5EF4-FFF2-40B4-BE49-F238E27FC236}">
                    <a16:creationId xmlns:a16="http://schemas.microsoft.com/office/drawing/2014/main" id="{C14EAF46-7B66-4B62-99CC-AB2155B28283}"/>
                  </a:ext>
                </a:extLst>
              </p:cNvPr>
              <p:cNvSpPr/>
              <p:nvPr/>
            </p:nvSpPr>
            <p:spPr>
              <a:xfrm>
                <a:off x="6976340" y="3919016"/>
                <a:ext cx="2307396" cy="800608"/>
              </a:xfrm>
              <a:custGeom>
                <a:avLst/>
                <a:gdLst>
                  <a:gd name="connsiteX0" fmla="*/ 1630169 w 2028937"/>
                  <a:gd name="connsiteY0" fmla="*/ 804885 h 800607"/>
                  <a:gd name="connsiteX1" fmla="*/ 6142 w 2028937"/>
                  <a:gd name="connsiteY1" fmla="*/ 804885 h 800607"/>
                  <a:gd name="connsiteX2" fmla="*/ 0 w 2028937"/>
                  <a:gd name="connsiteY2" fmla="*/ 0 h 800607"/>
                  <a:gd name="connsiteX3" fmla="*/ 1630169 w 2028937"/>
                  <a:gd name="connsiteY3" fmla="*/ 0 h 800607"/>
                  <a:gd name="connsiteX4" fmla="*/ 2032667 w 2028937"/>
                  <a:gd name="connsiteY4" fmla="*/ 402388 h 800607"/>
                  <a:gd name="connsiteX5" fmla="*/ 2032667 w 2028937"/>
                  <a:gd name="connsiteY5" fmla="*/ 402388 h 800607"/>
                  <a:gd name="connsiteX6" fmla="*/ 1630169 w 2028937"/>
                  <a:gd name="connsiteY6" fmla="*/ 804885 h 800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8937" h="800607">
                    <a:moveTo>
                      <a:pt x="1630169" y="804885"/>
                    </a:moveTo>
                    <a:lnTo>
                      <a:pt x="6142" y="804885"/>
                    </a:lnTo>
                    <a:lnTo>
                      <a:pt x="0" y="0"/>
                    </a:lnTo>
                    <a:lnTo>
                      <a:pt x="1630169" y="0"/>
                    </a:lnTo>
                    <a:cubicBezTo>
                      <a:pt x="1852420" y="0"/>
                      <a:pt x="2032601" y="180137"/>
                      <a:pt x="2032667" y="402388"/>
                    </a:cubicBezTo>
                    <a:lnTo>
                      <a:pt x="2032667" y="402388"/>
                    </a:lnTo>
                    <a:cubicBezTo>
                      <a:pt x="2032667" y="624683"/>
                      <a:pt x="1852465" y="804885"/>
                      <a:pt x="1630169" y="804885"/>
                    </a:cubicBezTo>
                    <a:close/>
                  </a:path>
                </a:pathLst>
              </a:custGeom>
              <a:solidFill>
                <a:srgbClr val="FFFFFF"/>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23" name="Freeform: Shape 122">
                <a:extLst>
                  <a:ext uri="{FF2B5EF4-FFF2-40B4-BE49-F238E27FC236}">
                    <a16:creationId xmlns:a16="http://schemas.microsoft.com/office/drawing/2014/main" id="{F1FC7704-E399-4380-B5E7-5E558C345502}"/>
                  </a:ext>
                </a:extLst>
              </p:cNvPr>
              <p:cNvSpPr/>
              <p:nvPr/>
            </p:nvSpPr>
            <p:spPr>
              <a:xfrm>
                <a:off x="6438625" y="3858159"/>
                <a:ext cx="1063822" cy="1063822"/>
              </a:xfrm>
              <a:custGeom>
                <a:avLst/>
                <a:gdLst>
                  <a:gd name="connsiteX0" fmla="*/ 602506 w 1063821"/>
                  <a:gd name="connsiteY0" fmla="*/ 65114 h 1063821"/>
                  <a:gd name="connsiteX1" fmla="*/ 1009670 w 1063821"/>
                  <a:gd name="connsiteY1" fmla="*/ 602506 h 1063821"/>
                  <a:gd name="connsiteX2" fmla="*/ 472278 w 1063821"/>
                  <a:gd name="connsiteY2" fmla="*/ 1009670 h 1063821"/>
                  <a:gd name="connsiteX3" fmla="*/ 65114 w 1063821"/>
                  <a:gd name="connsiteY3" fmla="*/ 472278 h 1063821"/>
                  <a:gd name="connsiteX4" fmla="*/ 602506 w 1063821"/>
                  <a:gd name="connsiteY4" fmla="*/ 65114 h 1063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3821" h="1063821">
                    <a:moveTo>
                      <a:pt x="602506" y="65114"/>
                    </a:moveTo>
                    <a:cubicBezTo>
                      <a:pt x="863338" y="101075"/>
                      <a:pt x="1045631" y="341674"/>
                      <a:pt x="1009670" y="602506"/>
                    </a:cubicBezTo>
                    <a:cubicBezTo>
                      <a:pt x="973708" y="863338"/>
                      <a:pt x="733110" y="1045631"/>
                      <a:pt x="472278" y="1009670"/>
                    </a:cubicBezTo>
                    <a:cubicBezTo>
                      <a:pt x="211446" y="973708"/>
                      <a:pt x="29152" y="733110"/>
                      <a:pt x="65114" y="472278"/>
                    </a:cubicBezTo>
                    <a:cubicBezTo>
                      <a:pt x="101075" y="211446"/>
                      <a:pt x="341674" y="29152"/>
                      <a:pt x="602506" y="65114"/>
                    </a:cubicBezTo>
                    <a:close/>
                  </a:path>
                </a:pathLst>
              </a:custGeom>
              <a:solidFill>
                <a:schemeClr val="accent2"/>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24" name="Freeform: Shape 123">
                <a:extLst>
                  <a:ext uri="{FF2B5EF4-FFF2-40B4-BE49-F238E27FC236}">
                    <a16:creationId xmlns:a16="http://schemas.microsoft.com/office/drawing/2014/main" id="{E24BF710-F8F9-4D02-AA7C-41BC34179982}"/>
                  </a:ext>
                </a:extLst>
              </p:cNvPr>
              <p:cNvSpPr/>
              <p:nvPr/>
            </p:nvSpPr>
            <p:spPr>
              <a:xfrm>
                <a:off x="6101484" y="3136175"/>
                <a:ext cx="1140592" cy="1316068"/>
              </a:xfrm>
              <a:custGeom>
                <a:avLst/>
                <a:gdLst>
                  <a:gd name="connsiteX0" fmla="*/ 0 w 1140592"/>
                  <a:gd name="connsiteY0" fmla="*/ 1318481 h 1316067"/>
                  <a:gd name="connsiteX1" fmla="*/ 1142018 w 1140592"/>
                  <a:gd name="connsiteY1" fmla="*/ 659350 h 1316067"/>
                  <a:gd name="connsiteX2" fmla="*/ 0 w 1140592"/>
                  <a:gd name="connsiteY2" fmla="*/ 0 h 1316067"/>
                </a:gdLst>
                <a:ahLst/>
                <a:cxnLst>
                  <a:cxn ang="0">
                    <a:pos x="connsiteX0" y="connsiteY0"/>
                  </a:cxn>
                  <a:cxn ang="0">
                    <a:pos x="connsiteX1" y="connsiteY1"/>
                  </a:cxn>
                  <a:cxn ang="0">
                    <a:pos x="connsiteX2" y="connsiteY2"/>
                  </a:cxn>
                </a:cxnLst>
                <a:rect l="l" t="t" r="r" b="b"/>
                <a:pathLst>
                  <a:path w="1140592" h="1316067">
                    <a:moveTo>
                      <a:pt x="0" y="1318481"/>
                    </a:moveTo>
                    <a:cubicBezTo>
                      <a:pt x="471130" y="1318700"/>
                      <a:pt x="906529" y="1067397"/>
                      <a:pt x="1142018" y="659350"/>
                    </a:cubicBezTo>
                    <a:lnTo>
                      <a:pt x="0" y="0"/>
                    </a:lnTo>
                    <a:close/>
                  </a:path>
                </a:pathLst>
              </a:custGeom>
              <a:solidFill>
                <a:schemeClr val="accent2"/>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25" name="Freeform: Shape 124">
                <a:extLst>
                  <a:ext uri="{FF2B5EF4-FFF2-40B4-BE49-F238E27FC236}">
                    <a16:creationId xmlns:a16="http://schemas.microsoft.com/office/drawing/2014/main" id="{CD96CB5F-1DE1-488A-B648-958FC331C16B}"/>
                  </a:ext>
                </a:extLst>
              </p:cNvPr>
              <p:cNvSpPr/>
              <p:nvPr/>
            </p:nvSpPr>
            <p:spPr>
              <a:xfrm>
                <a:off x="6309941" y="3707252"/>
                <a:ext cx="701903" cy="701903"/>
              </a:xfrm>
              <a:custGeom>
                <a:avLst/>
                <a:gdLst>
                  <a:gd name="connsiteX0" fmla="*/ 403284 w 701902"/>
                  <a:gd name="connsiteY0" fmla="*/ 49256 h 701902"/>
                  <a:gd name="connsiteX1" fmla="*/ 658800 w 701902"/>
                  <a:gd name="connsiteY1" fmla="*/ 403284 h 701902"/>
                  <a:gd name="connsiteX2" fmla="*/ 304772 w 701902"/>
                  <a:gd name="connsiteY2" fmla="*/ 658800 h 701902"/>
                  <a:gd name="connsiteX3" fmla="*/ 49256 w 701902"/>
                  <a:gd name="connsiteY3" fmla="*/ 304772 h 701902"/>
                  <a:gd name="connsiteX4" fmla="*/ 403284 w 701902"/>
                  <a:gd name="connsiteY4" fmla="*/ 49256 h 701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902" h="701902">
                    <a:moveTo>
                      <a:pt x="403284" y="49256"/>
                    </a:moveTo>
                    <a:cubicBezTo>
                      <a:pt x="571605" y="76460"/>
                      <a:pt x="686003" y="234963"/>
                      <a:pt x="658800" y="403284"/>
                    </a:cubicBezTo>
                    <a:cubicBezTo>
                      <a:pt x="631596" y="571605"/>
                      <a:pt x="473093" y="686003"/>
                      <a:pt x="304772" y="658800"/>
                    </a:cubicBezTo>
                    <a:cubicBezTo>
                      <a:pt x="136451" y="631596"/>
                      <a:pt x="22053" y="473093"/>
                      <a:pt x="49256" y="304772"/>
                    </a:cubicBezTo>
                    <a:cubicBezTo>
                      <a:pt x="76459" y="136451"/>
                      <a:pt x="234963" y="22053"/>
                      <a:pt x="403284" y="49256"/>
                    </a:cubicBezTo>
                    <a:close/>
                  </a:path>
                </a:pathLst>
              </a:custGeom>
              <a:solidFill>
                <a:srgbClr val="FFFFFF"/>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26" name="Freeform: Shape 125">
                <a:extLst>
                  <a:ext uri="{FF2B5EF4-FFF2-40B4-BE49-F238E27FC236}">
                    <a16:creationId xmlns:a16="http://schemas.microsoft.com/office/drawing/2014/main" id="{641F9E40-071E-42C0-BC03-B7FF594F470F}"/>
                  </a:ext>
                </a:extLst>
              </p:cNvPr>
              <p:cNvSpPr/>
              <p:nvPr/>
            </p:nvSpPr>
            <p:spPr>
              <a:xfrm>
                <a:off x="6461964" y="3851699"/>
                <a:ext cx="372886" cy="372886"/>
              </a:xfrm>
              <a:custGeom>
                <a:avLst/>
                <a:gdLst>
                  <a:gd name="connsiteX0" fmla="*/ 322587 w 372885"/>
                  <a:gd name="connsiteY0" fmla="*/ 133085 h 372885"/>
                  <a:gd name="connsiteX1" fmla="*/ 245918 w 372885"/>
                  <a:gd name="connsiteY1" fmla="*/ 322587 h 372885"/>
                  <a:gd name="connsiteX2" fmla="*/ 56417 w 372885"/>
                  <a:gd name="connsiteY2" fmla="*/ 245918 h 372885"/>
                  <a:gd name="connsiteX3" fmla="*/ 133085 w 372885"/>
                  <a:gd name="connsiteY3" fmla="*/ 56417 h 372885"/>
                  <a:gd name="connsiteX4" fmla="*/ 322587 w 372885"/>
                  <a:gd name="connsiteY4" fmla="*/ 133085 h 372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885" h="372885">
                    <a:moveTo>
                      <a:pt x="322587" y="133085"/>
                    </a:moveTo>
                    <a:cubicBezTo>
                      <a:pt x="353745" y="206586"/>
                      <a:pt x="319419" y="291429"/>
                      <a:pt x="245918" y="322587"/>
                    </a:cubicBezTo>
                    <a:cubicBezTo>
                      <a:pt x="172418" y="353745"/>
                      <a:pt x="87575" y="319419"/>
                      <a:pt x="56417" y="245918"/>
                    </a:cubicBezTo>
                    <a:cubicBezTo>
                      <a:pt x="25259" y="172417"/>
                      <a:pt x="59584" y="87575"/>
                      <a:pt x="133085" y="56417"/>
                    </a:cubicBezTo>
                    <a:cubicBezTo>
                      <a:pt x="206586" y="25259"/>
                      <a:pt x="291429" y="59584"/>
                      <a:pt x="322587" y="133085"/>
                    </a:cubicBezTo>
                    <a:close/>
                  </a:path>
                </a:pathLst>
              </a:custGeom>
              <a:solidFill>
                <a:schemeClr val="accent2"/>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27" name="Freeform: Shape 126">
                <a:extLst>
                  <a:ext uri="{FF2B5EF4-FFF2-40B4-BE49-F238E27FC236}">
                    <a16:creationId xmlns:a16="http://schemas.microsoft.com/office/drawing/2014/main" id="{3154E204-1408-4DED-92BA-C73E7688E9B1}"/>
                  </a:ext>
                </a:extLst>
              </p:cNvPr>
              <p:cNvSpPr/>
              <p:nvPr/>
            </p:nvSpPr>
            <p:spPr>
              <a:xfrm>
                <a:off x="6636465" y="4063235"/>
                <a:ext cx="647067" cy="647067"/>
              </a:xfrm>
              <a:custGeom>
                <a:avLst/>
                <a:gdLst>
                  <a:gd name="connsiteX0" fmla="*/ 328030 w 647066"/>
                  <a:gd name="connsiteY0" fmla="*/ 0 h 647066"/>
                  <a:gd name="connsiteX1" fmla="*/ 0 w 647066"/>
                  <a:gd name="connsiteY1" fmla="*/ 0 h 647066"/>
                  <a:gd name="connsiteX2" fmla="*/ 0 w 647066"/>
                  <a:gd name="connsiteY2" fmla="*/ 328030 h 647066"/>
                  <a:gd name="connsiteX3" fmla="*/ 328030 w 647066"/>
                  <a:gd name="connsiteY3" fmla="*/ 656060 h 647066"/>
                  <a:gd name="connsiteX4" fmla="*/ 656060 w 647066"/>
                  <a:gd name="connsiteY4" fmla="*/ 328030 h 647066"/>
                  <a:gd name="connsiteX5" fmla="*/ 328030 w 647066"/>
                  <a:gd name="connsiteY5" fmla="*/ 0 h 64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066" h="647066">
                    <a:moveTo>
                      <a:pt x="328030" y="0"/>
                    </a:moveTo>
                    <a:lnTo>
                      <a:pt x="0" y="0"/>
                    </a:lnTo>
                    <a:lnTo>
                      <a:pt x="0" y="328030"/>
                    </a:lnTo>
                    <a:cubicBezTo>
                      <a:pt x="0" y="509198"/>
                      <a:pt x="146862" y="656060"/>
                      <a:pt x="328030" y="656060"/>
                    </a:cubicBezTo>
                    <a:cubicBezTo>
                      <a:pt x="509198" y="656060"/>
                      <a:pt x="656060" y="509198"/>
                      <a:pt x="656060" y="328030"/>
                    </a:cubicBezTo>
                    <a:cubicBezTo>
                      <a:pt x="656060" y="146862"/>
                      <a:pt x="509198" y="0"/>
                      <a:pt x="328030" y="0"/>
                    </a:cubicBezTo>
                    <a:close/>
                  </a:path>
                </a:pathLst>
              </a:custGeom>
              <a:solidFill>
                <a:srgbClr val="FFFFFF"/>
              </a:solidFill>
              <a:ln w="10960" cap="flat">
                <a:noFill/>
                <a:prstDash val="solid"/>
                <a:miter/>
              </a:ln>
              <a:effectLst>
                <a:outerShdw blurRad="50800" dist="38100" dir="13500000" algn="b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28" name="Freeform: Shape 127">
                <a:extLst>
                  <a:ext uri="{FF2B5EF4-FFF2-40B4-BE49-F238E27FC236}">
                    <a16:creationId xmlns:a16="http://schemas.microsoft.com/office/drawing/2014/main" id="{ADDD4B9B-858F-46CD-B9D9-3C76003DA420}"/>
                  </a:ext>
                </a:extLst>
              </p:cNvPr>
              <p:cNvSpPr/>
              <p:nvPr/>
            </p:nvSpPr>
            <p:spPr>
              <a:xfrm>
                <a:off x="6766975" y="4190784"/>
                <a:ext cx="383853" cy="383853"/>
              </a:xfrm>
              <a:custGeom>
                <a:avLst/>
                <a:gdLst>
                  <a:gd name="connsiteX0" fmla="*/ 394162 w 383853"/>
                  <a:gd name="connsiteY0" fmla="*/ 197081 h 383853"/>
                  <a:gd name="connsiteX1" fmla="*/ 197081 w 383853"/>
                  <a:gd name="connsiteY1" fmla="*/ 394162 h 383853"/>
                  <a:gd name="connsiteX2" fmla="*/ 0 w 383853"/>
                  <a:gd name="connsiteY2" fmla="*/ 197081 h 383853"/>
                  <a:gd name="connsiteX3" fmla="*/ 197081 w 383853"/>
                  <a:gd name="connsiteY3" fmla="*/ 0 h 383853"/>
                  <a:gd name="connsiteX4" fmla="*/ 394162 w 383853"/>
                  <a:gd name="connsiteY4" fmla="*/ 197081 h 383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853" h="383853">
                    <a:moveTo>
                      <a:pt x="394162" y="197081"/>
                    </a:moveTo>
                    <a:cubicBezTo>
                      <a:pt x="394162" y="305926"/>
                      <a:pt x="305926" y="394162"/>
                      <a:pt x="197081" y="394162"/>
                    </a:cubicBezTo>
                    <a:cubicBezTo>
                      <a:pt x="88236" y="394162"/>
                      <a:pt x="0" y="305926"/>
                      <a:pt x="0" y="197081"/>
                    </a:cubicBezTo>
                    <a:cubicBezTo>
                      <a:pt x="0" y="88236"/>
                      <a:pt x="88236" y="0"/>
                      <a:pt x="197081" y="0"/>
                    </a:cubicBezTo>
                    <a:cubicBezTo>
                      <a:pt x="305926" y="0"/>
                      <a:pt x="394162" y="88236"/>
                      <a:pt x="394162" y="197081"/>
                    </a:cubicBezTo>
                    <a:close/>
                  </a:path>
                </a:pathLst>
              </a:custGeom>
              <a:solidFill>
                <a:schemeClr val="accent2"/>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pic>
            <p:nvPicPr>
              <p:cNvPr id="129" name="Picture 128">
                <a:extLst>
                  <a:ext uri="{FF2B5EF4-FFF2-40B4-BE49-F238E27FC236}">
                    <a16:creationId xmlns:a16="http://schemas.microsoft.com/office/drawing/2014/main" id="{FB2E8C08-DD17-4679-9438-586A0BC77C81}"/>
                  </a:ext>
                </a:extLst>
              </p:cNvPr>
              <p:cNvPicPr>
                <a:picLocks noChangeAspect="1"/>
              </p:cNvPicPr>
              <p:nvPr/>
            </p:nvPicPr>
            <p:blipFill>
              <a:blip r:embed="rId8"/>
              <a:stretch>
                <a:fillRect/>
              </a:stretch>
            </p:blipFill>
            <p:spPr>
              <a:xfrm>
                <a:off x="6870724" y="1314298"/>
                <a:ext cx="2473548" cy="1129625"/>
              </a:xfrm>
              <a:custGeom>
                <a:avLst/>
                <a:gdLst>
                  <a:gd name="connsiteX0" fmla="*/ 0 w 2357954"/>
                  <a:gd name="connsiteY0" fmla="*/ 0 h 1129624"/>
                  <a:gd name="connsiteX1" fmla="*/ 2363658 w 2357954"/>
                  <a:gd name="connsiteY1" fmla="*/ 0 h 1129624"/>
                  <a:gd name="connsiteX2" fmla="*/ 2363658 w 2357954"/>
                  <a:gd name="connsiteY2" fmla="*/ 1137083 h 1129624"/>
                  <a:gd name="connsiteX3" fmla="*/ 0 w 2357954"/>
                  <a:gd name="connsiteY3" fmla="*/ 1137083 h 1129624"/>
                </a:gdLst>
                <a:ahLst/>
                <a:cxnLst>
                  <a:cxn ang="0">
                    <a:pos x="connsiteX0" y="connsiteY0"/>
                  </a:cxn>
                  <a:cxn ang="0">
                    <a:pos x="connsiteX1" y="connsiteY1"/>
                  </a:cxn>
                  <a:cxn ang="0">
                    <a:pos x="connsiteX2" y="connsiteY2"/>
                  </a:cxn>
                  <a:cxn ang="0">
                    <a:pos x="connsiteX3" y="connsiteY3"/>
                  </a:cxn>
                </a:cxnLst>
                <a:rect l="l" t="t" r="r" b="b"/>
                <a:pathLst>
                  <a:path w="2357954" h="1129624">
                    <a:moveTo>
                      <a:pt x="0" y="0"/>
                    </a:moveTo>
                    <a:lnTo>
                      <a:pt x="2363658" y="0"/>
                    </a:lnTo>
                    <a:lnTo>
                      <a:pt x="2363658" y="1137083"/>
                    </a:lnTo>
                    <a:lnTo>
                      <a:pt x="0" y="1137083"/>
                    </a:lnTo>
                    <a:close/>
                  </a:path>
                </a:pathLst>
              </a:custGeom>
              <a:ln/>
            </p:spPr>
          </p:pic>
          <p:sp>
            <p:nvSpPr>
              <p:cNvPr id="130" name="Freeform: Shape 129">
                <a:extLst>
                  <a:ext uri="{FF2B5EF4-FFF2-40B4-BE49-F238E27FC236}">
                    <a16:creationId xmlns:a16="http://schemas.microsoft.com/office/drawing/2014/main" id="{4144F67C-4A1F-400F-8BC2-23A17EAAC37E}"/>
                  </a:ext>
                </a:extLst>
              </p:cNvPr>
              <p:cNvSpPr/>
              <p:nvPr/>
            </p:nvSpPr>
            <p:spPr>
              <a:xfrm>
                <a:off x="6960328" y="1403681"/>
                <a:ext cx="2307396" cy="800608"/>
              </a:xfrm>
              <a:custGeom>
                <a:avLst/>
                <a:gdLst>
                  <a:gd name="connsiteX0" fmla="*/ 1630279 w 2028937"/>
                  <a:gd name="connsiteY0" fmla="*/ 804885 h 800607"/>
                  <a:gd name="connsiteX1" fmla="*/ 6251 w 2028937"/>
                  <a:gd name="connsiteY1" fmla="*/ 804885 h 800607"/>
                  <a:gd name="connsiteX2" fmla="*/ 0 w 2028937"/>
                  <a:gd name="connsiteY2" fmla="*/ 0 h 800607"/>
                  <a:gd name="connsiteX3" fmla="*/ 1630279 w 2028937"/>
                  <a:gd name="connsiteY3" fmla="*/ 0 h 800607"/>
                  <a:gd name="connsiteX4" fmla="*/ 2032776 w 2028937"/>
                  <a:gd name="connsiteY4" fmla="*/ 402168 h 800607"/>
                  <a:gd name="connsiteX5" fmla="*/ 2032776 w 2028937"/>
                  <a:gd name="connsiteY5" fmla="*/ 402168 h 800607"/>
                  <a:gd name="connsiteX6" fmla="*/ 1630498 w 2028937"/>
                  <a:gd name="connsiteY6" fmla="*/ 804885 h 800607"/>
                  <a:gd name="connsiteX7" fmla="*/ 1630279 w 2028937"/>
                  <a:gd name="connsiteY7" fmla="*/ 804885 h 800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8937" h="800607">
                    <a:moveTo>
                      <a:pt x="1630279" y="804885"/>
                    </a:moveTo>
                    <a:lnTo>
                      <a:pt x="6251" y="804885"/>
                    </a:lnTo>
                    <a:lnTo>
                      <a:pt x="0" y="0"/>
                    </a:lnTo>
                    <a:lnTo>
                      <a:pt x="1630279" y="0"/>
                    </a:lnTo>
                    <a:cubicBezTo>
                      <a:pt x="1852442" y="0"/>
                      <a:pt x="2032590" y="180004"/>
                      <a:pt x="2032776" y="402168"/>
                    </a:cubicBezTo>
                    <a:lnTo>
                      <a:pt x="2032776" y="402168"/>
                    </a:lnTo>
                    <a:cubicBezTo>
                      <a:pt x="2032897" y="624463"/>
                      <a:pt x="1852794" y="804765"/>
                      <a:pt x="1630498" y="804885"/>
                    </a:cubicBezTo>
                    <a:cubicBezTo>
                      <a:pt x="1630422" y="804885"/>
                      <a:pt x="1630356" y="804885"/>
                      <a:pt x="1630279" y="804885"/>
                    </a:cubicBezTo>
                    <a:close/>
                  </a:path>
                </a:pathLst>
              </a:custGeom>
              <a:solidFill>
                <a:srgbClr val="FFFFFF"/>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31" name="Freeform: Shape 130">
                <a:extLst>
                  <a:ext uri="{FF2B5EF4-FFF2-40B4-BE49-F238E27FC236}">
                    <a16:creationId xmlns:a16="http://schemas.microsoft.com/office/drawing/2014/main" id="{F1D06D49-7301-48B4-83A2-1DB98997A797}"/>
                  </a:ext>
                </a:extLst>
              </p:cNvPr>
              <p:cNvSpPr/>
              <p:nvPr/>
            </p:nvSpPr>
            <p:spPr>
              <a:xfrm>
                <a:off x="6413914" y="1334204"/>
                <a:ext cx="1085756" cy="1085756"/>
              </a:xfrm>
              <a:custGeom>
                <a:avLst/>
                <a:gdLst>
                  <a:gd name="connsiteX0" fmla="*/ 621396 w 1085755"/>
                  <a:gd name="connsiteY0" fmla="*/ 75319 h 1085755"/>
                  <a:gd name="connsiteX1" fmla="*/ 1016835 w 1085755"/>
                  <a:gd name="connsiteY1" fmla="*/ 621396 h 1085755"/>
                  <a:gd name="connsiteX2" fmla="*/ 470758 w 1085755"/>
                  <a:gd name="connsiteY2" fmla="*/ 1016835 h 1085755"/>
                  <a:gd name="connsiteX3" fmla="*/ 75319 w 1085755"/>
                  <a:gd name="connsiteY3" fmla="*/ 470758 h 1085755"/>
                  <a:gd name="connsiteX4" fmla="*/ 621396 w 1085755"/>
                  <a:gd name="connsiteY4" fmla="*/ 75319 h 10857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755" h="1085755">
                    <a:moveTo>
                      <a:pt x="621396" y="75319"/>
                    </a:moveTo>
                    <a:cubicBezTo>
                      <a:pt x="881389" y="116917"/>
                      <a:pt x="1058433" y="361404"/>
                      <a:pt x="1016835" y="621396"/>
                    </a:cubicBezTo>
                    <a:cubicBezTo>
                      <a:pt x="975238" y="881389"/>
                      <a:pt x="730751" y="1058433"/>
                      <a:pt x="470758" y="1016835"/>
                    </a:cubicBezTo>
                    <a:cubicBezTo>
                      <a:pt x="210765" y="975238"/>
                      <a:pt x="33721" y="730751"/>
                      <a:pt x="75319" y="470758"/>
                    </a:cubicBezTo>
                    <a:cubicBezTo>
                      <a:pt x="116917" y="210766"/>
                      <a:pt x="361404" y="33722"/>
                      <a:pt x="621396" y="75319"/>
                    </a:cubicBezTo>
                    <a:close/>
                  </a:path>
                </a:pathLst>
              </a:custGeom>
              <a:solidFill>
                <a:schemeClr val="accent4"/>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32" name="Freeform: Shape 131">
                <a:extLst>
                  <a:ext uri="{FF2B5EF4-FFF2-40B4-BE49-F238E27FC236}">
                    <a16:creationId xmlns:a16="http://schemas.microsoft.com/office/drawing/2014/main" id="{0B7B4167-BE40-41D2-9336-9C5FA772277F}"/>
                  </a:ext>
                </a:extLst>
              </p:cNvPr>
              <p:cNvSpPr/>
              <p:nvPr/>
            </p:nvSpPr>
            <p:spPr>
              <a:xfrm>
                <a:off x="6101484" y="1817694"/>
                <a:ext cx="1140592" cy="1316068"/>
              </a:xfrm>
              <a:custGeom>
                <a:avLst/>
                <a:gdLst>
                  <a:gd name="connsiteX0" fmla="*/ 1142018 w 1140592"/>
                  <a:gd name="connsiteY0" fmla="*/ 659240 h 1316067"/>
                  <a:gd name="connsiteX1" fmla="*/ 0 w 1140592"/>
                  <a:gd name="connsiteY1" fmla="*/ 0 h 1316067"/>
                  <a:gd name="connsiteX2" fmla="*/ 0 w 1140592"/>
                  <a:gd name="connsiteY2" fmla="*/ 1318481 h 1316067"/>
                </a:gdLst>
                <a:ahLst/>
                <a:cxnLst>
                  <a:cxn ang="0">
                    <a:pos x="connsiteX0" y="connsiteY0"/>
                  </a:cxn>
                  <a:cxn ang="0">
                    <a:pos x="connsiteX1" y="connsiteY1"/>
                  </a:cxn>
                  <a:cxn ang="0">
                    <a:pos x="connsiteX2" y="connsiteY2"/>
                  </a:cxn>
                </a:cxnLst>
                <a:rect l="l" t="t" r="r" b="b"/>
                <a:pathLst>
                  <a:path w="1140592" h="1316067">
                    <a:moveTo>
                      <a:pt x="1142018" y="659240"/>
                    </a:moveTo>
                    <a:cubicBezTo>
                      <a:pt x="906540" y="251161"/>
                      <a:pt x="471141" y="-175"/>
                      <a:pt x="0" y="0"/>
                    </a:cubicBezTo>
                    <a:lnTo>
                      <a:pt x="0" y="1318481"/>
                    </a:lnTo>
                    <a:close/>
                  </a:path>
                </a:pathLst>
              </a:custGeom>
              <a:solidFill>
                <a:schemeClr val="accent4"/>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33" name="Freeform: Shape 132">
                <a:extLst>
                  <a:ext uri="{FF2B5EF4-FFF2-40B4-BE49-F238E27FC236}">
                    <a16:creationId xmlns:a16="http://schemas.microsoft.com/office/drawing/2014/main" id="{B33DAB37-B9EF-47A3-9C10-372A3281E450}"/>
                  </a:ext>
                </a:extLst>
              </p:cNvPr>
              <p:cNvSpPr/>
              <p:nvPr/>
            </p:nvSpPr>
            <p:spPr>
              <a:xfrm>
                <a:off x="6258370" y="1817158"/>
                <a:ext cx="745772" cy="745772"/>
              </a:xfrm>
              <a:custGeom>
                <a:avLst/>
                <a:gdLst>
                  <a:gd name="connsiteX0" fmla="*/ 457883 w 745771"/>
                  <a:gd name="connsiteY0" fmla="*/ 80352 h 745771"/>
                  <a:gd name="connsiteX1" fmla="*/ 674710 w 745771"/>
                  <a:gd name="connsiteY1" fmla="*/ 457883 h 745771"/>
                  <a:gd name="connsiteX2" fmla="*/ 297179 w 745771"/>
                  <a:gd name="connsiteY2" fmla="*/ 674710 h 745771"/>
                  <a:gd name="connsiteX3" fmla="*/ 80352 w 745771"/>
                  <a:gd name="connsiteY3" fmla="*/ 297179 h 745771"/>
                  <a:gd name="connsiteX4" fmla="*/ 457883 w 745771"/>
                  <a:gd name="connsiteY4" fmla="*/ 80352 h 745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771" h="745771">
                    <a:moveTo>
                      <a:pt x="457883" y="80352"/>
                    </a:moveTo>
                    <a:cubicBezTo>
                      <a:pt x="622010" y="124729"/>
                      <a:pt x="719087" y="293755"/>
                      <a:pt x="674710" y="457883"/>
                    </a:cubicBezTo>
                    <a:cubicBezTo>
                      <a:pt x="630333" y="622010"/>
                      <a:pt x="461306" y="719087"/>
                      <a:pt x="297179" y="674710"/>
                    </a:cubicBezTo>
                    <a:cubicBezTo>
                      <a:pt x="133052" y="630333"/>
                      <a:pt x="35975" y="461307"/>
                      <a:pt x="80352" y="297179"/>
                    </a:cubicBezTo>
                    <a:cubicBezTo>
                      <a:pt x="124729" y="133052"/>
                      <a:pt x="293756" y="35975"/>
                      <a:pt x="457883" y="80352"/>
                    </a:cubicBezTo>
                    <a:close/>
                  </a:path>
                </a:pathLst>
              </a:custGeom>
              <a:solidFill>
                <a:srgbClr val="FFFFFF"/>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34" name="Freeform: Shape 133">
                <a:extLst>
                  <a:ext uri="{FF2B5EF4-FFF2-40B4-BE49-F238E27FC236}">
                    <a16:creationId xmlns:a16="http://schemas.microsoft.com/office/drawing/2014/main" id="{C0C08EA1-61BE-44BC-8882-BE8A9D59EB32}"/>
                  </a:ext>
                </a:extLst>
              </p:cNvPr>
              <p:cNvSpPr/>
              <p:nvPr/>
            </p:nvSpPr>
            <p:spPr>
              <a:xfrm>
                <a:off x="6491360" y="2050120"/>
                <a:ext cx="285148" cy="285148"/>
              </a:xfrm>
              <a:custGeom>
                <a:avLst/>
                <a:gdLst>
                  <a:gd name="connsiteX0" fmla="*/ 217160 w 285148"/>
                  <a:gd name="connsiteY0" fmla="*/ 269874 h 285148"/>
                  <a:gd name="connsiteX1" fmla="*/ 19487 w 285148"/>
                  <a:gd name="connsiteY1" fmla="*/ 217165 h 285148"/>
                  <a:gd name="connsiteX2" fmla="*/ 72206 w 285148"/>
                  <a:gd name="connsiteY2" fmla="*/ 19492 h 285148"/>
                  <a:gd name="connsiteX3" fmla="*/ 269869 w 285148"/>
                  <a:gd name="connsiteY3" fmla="*/ 72200 h 285148"/>
                  <a:gd name="connsiteX4" fmla="*/ 270022 w 285148"/>
                  <a:gd name="connsiteY4" fmla="*/ 72464 h 285148"/>
                  <a:gd name="connsiteX5" fmla="*/ 217160 w 285148"/>
                  <a:gd name="connsiteY5" fmla="*/ 269874 h 28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148" h="285148">
                    <a:moveTo>
                      <a:pt x="217160" y="269874"/>
                    </a:moveTo>
                    <a:cubicBezTo>
                      <a:pt x="148022" y="309904"/>
                      <a:pt x="59517" y="286303"/>
                      <a:pt x="19487" y="217165"/>
                    </a:cubicBezTo>
                    <a:cubicBezTo>
                      <a:pt x="-20533" y="148017"/>
                      <a:pt x="3058" y="59522"/>
                      <a:pt x="72206" y="19492"/>
                    </a:cubicBezTo>
                    <a:cubicBezTo>
                      <a:pt x="141344" y="-20539"/>
                      <a:pt x="229849" y="3063"/>
                      <a:pt x="269869" y="72200"/>
                    </a:cubicBezTo>
                    <a:cubicBezTo>
                      <a:pt x="269924" y="72288"/>
                      <a:pt x="269967" y="72376"/>
                      <a:pt x="270022" y="72464"/>
                    </a:cubicBezTo>
                    <a:cubicBezTo>
                      <a:pt x="309789" y="141590"/>
                      <a:pt x="286144" y="229865"/>
                      <a:pt x="217160" y="269874"/>
                    </a:cubicBezTo>
                    <a:close/>
                  </a:path>
                </a:pathLst>
              </a:custGeom>
              <a:solidFill>
                <a:schemeClr val="accent4"/>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35" name="Freeform: Shape 134">
                <a:extLst>
                  <a:ext uri="{FF2B5EF4-FFF2-40B4-BE49-F238E27FC236}">
                    <a16:creationId xmlns:a16="http://schemas.microsoft.com/office/drawing/2014/main" id="{1E4FB9EC-C632-4675-80A2-A10428319F98}"/>
                  </a:ext>
                </a:extLst>
              </p:cNvPr>
              <p:cNvSpPr/>
              <p:nvPr/>
            </p:nvSpPr>
            <p:spPr>
              <a:xfrm>
                <a:off x="6636465" y="1552507"/>
                <a:ext cx="647067" cy="647067"/>
              </a:xfrm>
              <a:custGeom>
                <a:avLst/>
                <a:gdLst>
                  <a:gd name="connsiteX0" fmla="*/ 0 w 647066"/>
                  <a:gd name="connsiteY0" fmla="*/ 328030 h 647066"/>
                  <a:gd name="connsiteX1" fmla="*/ 0 w 647066"/>
                  <a:gd name="connsiteY1" fmla="*/ 656060 h 647066"/>
                  <a:gd name="connsiteX2" fmla="*/ 328030 w 647066"/>
                  <a:gd name="connsiteY2" fmla="*/ 656060 h 647066"/>
                  <a:gd name="connsiteX3" fmla="*/ 656060 w 647066"/>
                  <a:gd name="connsiteY3" fmla="*/ 328030 h 647066"/>
                  <a:gd name="connsiteX4" fmla="*/ 328030 w 647066"/>
                  <a:gd name="connsiteY4" fmla="*/ 0 h 647066"/>
                  <a:gd name="connsiteX5" fmla="*/ 0 w 647066"/>
                  <a:gd name="connsiteY5" fmla="*/ 328030 h 64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066" h="647066">
                    <a:moveTo>
                      <a:pt x="0" y="328030"/>
                    </a:moveTo>
                    <a:lnTo>
                      <a:pt x="0" y="656060"/>
                    </a:lnTo>
                    <a:lnTo>
                      <a:pt x="328030" y="656060"/>
                    </a:lnTo>
                    <a:cubicBezTo>
                      <a:pt x="509198" y="656060"/>
                      <a:pt x="656060" y="509198"/>
                      <a:pt x="656060" y="328030"/>
                    </a:cubicBezTo>
                    <a:cubicBezTo>
                      <a:pt x="656060" y="146864"/>
                      <a:pt x="509198" y="0"/>
                      <a:pt x="328030" y="0"/>
                    </a:cubicBezTo>
                    <a:cubicBezTo>
                      <a:pt x="146862" y="0"/>
                      <a:pt x="0" y="146864"/>
                      <a:pt x="0" y="328030"/>
                    </a:cubicBezTo>
                    <a:close/>
                  </a:path>
                </a:pathLst>
              </a:custGeom>
              <a:solidFill>
                <a:srgbClr val="FFFFFF"/>
              </a:solidFill>
              <a:ln w="10960" cap="flat">
                <a:noFill/>
                <a:prstDash val="solid"/>
                <a:miter/>
              </a:ln>
              <a:effectLst>
                <a:outerShdw blurRad="50800" dist="38100" dir="2700000" algn="tl"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36" name="Freeform: Shape 135">
                <a:extLst>
                  <a:ext uri="{FF2B5EF4-FFF2-40B4-BE49-F238E27FC236}">
                    <a16:creationId xmlns:a16="http://schemas.microsoft.com/office/drawing/2014/main" id="{0FD26924-22FD-4F02-9D18-955BCBE6C225}"/>
                  </a:ext>
                </a:extLst>
              </p:cNvPr>
              <p:cNvSpPr/>
              <p:nvPr/>
            </p:nvSpPr>
            <p:spPr>
              <a:xfrm>
                <a:off x="6734804" y="1654658"/>
                <a:ext cx="449657" cy="449657"/>
              </a:xfrm>
              <a:custGeom>
                <a:avLst/>
                <a:gdLst>
                  <a:gd name="connsiteX0" fmla="*/ 420762 w 449656"/>
                  <a:gd name="connsiteY0" fmla="*/ 194507 h 449656"/>
                  <a:gd name="connsiteX1" fmla="*/ 258002 w 449656"/>
                  <a:gd name="connsiteY1" fmla="*/ 420762 h 449656"/>
                  <a:gd name="connsiteX2" fmla="*/ 31747 w 449656"/>
                  <a:gd name="connsiteY2" fmla="*/ 258002 h 449656"/>
                  <a:gd name="connsiteX3" fmla="*/ 194507 w 449656"/>
                  <a:gd name="connsiteY3" fmla="*/ 31747 h 449656"/>
                  <a:gd name="connsiteX4" fmla="*/ 420762 w 449656"/>
                  <a:gd name="connsiteY4" fmla="*/ 194507 h 449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656" h="449656">
                    <a:moveTo>
                      <a:pt x="420762" y="194507"/>
                    </a:moveTo>
                    <a:cubicBezTo>
                      <a:pt x="438295" y="301931"/>
                      <a:pt x="365425" y="403228"/>
                      <a:pt x="258002" y="420762"/>
                    </a:cubicBezTo>
                    <a:cubicBezTo>
                      <a:pt x="150578" y="438295"/>
                      <a:pt x="49281" y="365425"/>
                      <a:pt x="31747" y="258002"/>
                    </a:cubicBezTo>
                    <a:cubicBezTo>
                      <a:pt x="14214" y="150578"/>
                      <a:pt x="87084" y="49281"/>
                      <a:pt x="194507" y="31747"/>
                    </a:cubicBezTo>
                    <a:cubicBezTo>
                      <a:pt x="301931" y="14214"/>
                      <a:pt x="403228" y="87084"/>
                      <a:pt x="420762" y="194507"/>
                    </a:cubicBezTo>
                    <a:close/>
                  </a:path>
                </a:pathLst>
              </a:custGeom>
              <a:solidFill>
                <a:schemeClr val="accent4"/>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37" name="Freeform: Shape 136">
                <a:extLst>
                  <a:ext uri="{FF2B5EF4-FFF2-40B4-BE49-F238E27FC236}">
                    <a16:creationId xmlns:a16="http://schemas.microsoft.com/office/drawing/2014/main" id="{6B82A7C0-0858-479E-B3B4-36B275AE809B}"/>
                  </a:ext>
                </a:extLst>
              </p:cNvPr>
              <p:cNvSpPr/>
              <p:nvPr/>
            </p:nvSpPr>
            <p:spPr>
              <a:xfrm>
                <a:off x="5185391" y="2220082"/>
                <a:ext cx="1831528" cy="1831528"/>
              </a:xfrm>
              <a:custGeom>
                <a:avLst/>
                <a:gdLst>
                  <a:gd name="connsiteX0" fmla="*/ 1832186 w 1831527"/>
                  <a:gd name="connsiteY0" fmla="*/ 916093 h 1831527"/>
                  <a:gd name="connsiteX1" fmla="*/ 916093 w 1831527"/>
                  <a:gd name="connsiteY1" fmla="*/ 1832186 h 1831527"/>
                  <a:gd name="connsiteX2" fmla="*/ 0 w 1831527"/>
                  <a:gd name="connsiteY2" fmla="*/ 916093 h 1831527"/>
                  <a:gd name="connsiteX3" fmla="*/ 916093 w 1831527"/>
                  <a:gd name="connsiteY3" fmla="*/ 0 h 1831527"/>
                  <a:gd name="connsiteX4" fmla="*/ 1832186 w 1831527"/>
                  <a:gd name="connsiteY4" fmla="*/ 916093 h 1831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1527" h="1831527">
                    <a:moveTo>
                      <a:pt x="1832186" y="916093"/>
                    </a:moveTo>
                    <a:cubicBezTo>
                      <a:pt x="1832186" y="1422037"/>
                      <a:pt x="1422037" y="1832186"/>
                      <a:pt x="916093" y="1832186"/>
                    </a:cubicBezTo>
                    <a:cubicBezTo>
                      <a:pt x="410149" y="1832186"/>
                      <a:pt x="0" y="1422037"/>
                      <a:pt x="0" y="916093"/>
                    </a:cubicBezTo>
                    <a:cubicBezTo>
                      <a:pt x="0" y="410149"/>
                      <a:pt x="410149" y="0"/>
                      <a:pt x="916093" y="0"/>
                    </a:cubicBezTo>
                    <a:cubicBezTo>
                      <a:pt x="1422037" y="0"/>
                      <a:pt x="1832186" y="410149"/>
                      <a:pt x="1832186" y="916093"/>
                    </a:cubicBezTo>
                    <a:close/>
                  </a:path>
                </a:pathLst>
              </a:custGeom>
              <a:solidFill>
                <a:srgbClr val="FFFFFF"/>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ontserrat" panose="00000500000000000000" pitchFamily="2" charset="0"/>
                </a:endParaRPr>
              </a:p>
            </p:txBody>
          </p:sp>
          <p:sp>
            <p:nvSpPr>
              <p:cNvPr id="138" name="Freeform: Shape 137">
                <a:extLst>
                  <a:ext uri="{FF2B5EF4-FFF2-40B4-BE49-F238E27FC236}">
                    <a16:creationId xmlns:a16="http://schemas.microsoft.com/office/drawing/2014/main" id="{829DA2CA-7CD7-45C0-93D5-8A122C2BCC83}"/>
                  </a:ext>
                </a:extLst>
              </p:cNvPr>
              <p:cNvSpPr/>
              <p:nvPr/>
            </p:nvSpPr>
            <p:spPr>
              <a:xfrm>
                <a:off x="5351544" y="2270312"/>
                <a:ext cx="745772" cy="438689"/>
              </a:xfrm>
              <a:custGeom>
                <a:avLst/>
                <a:gdLst>
                  <a:gd name="connsiteX0" fmla="*/ 749939 w 745771"/>
                  <a:gd name="connsiteY0" fmla="*/ 24128 h 438689"/>
                  <a:gd name="connsiteX1" fmla="*/ 749939 w 745771"/>
                  <a:gd name="connsiteY1" fmla="*/ 0 h 438689"/>
                  <a:gd name="connsiteX2" fmla="*/ 0 w 745771"/>
                  <a:gd name="connsiteY2" fmla="*/ 432877 h 438689"/>
                  <a:gd name="connsiteX3" fmla="*/ 20838 w 745771"/>
                  <a:gd name="connsiteY3" fmla="*/ 444941 h 438689"/>
                  <a:gd name="connsiteX4" fmla="*/ 749939 w 745771"/>
                  <a:gd name="connsiteY4" fmla="*/ 24128 h 438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771" h="438689">
                    <a:moveTo>
                      <a:pt x="749939" y="24128"/>
                    </a:moveTo>
                    <a:lnTo>
                      <a:pt x="749939" y="0"/>
                    </a:lnTo>
                    <a:cubicBezTo>
                      <a:pt x="440565" y="-110"/>
                      <a:pt x="154649" y="164925"/>
                      <a:pt x="0" y="432877"/>
                    </a:cubicBezTo>
                    <a:lnTo>
                      <a:pt x="20838" y="444941"/>
                    </a:lnTo>
                    <a:cubicBezTo>
                      <a:pt x="171177" y="184414"/>
                      <a:pt x="449152" y="23974"/>
                      <a:pt x="749939" y="24128"/>
                    </a:cubicBezTo>
                    <a:close/>
                  </a:path>
                </a:pathLst>
              </a:custGeom>
              <a:solidFill>
                <a:schemeClr val="accent1"/>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39" name="Freeform: Shape 138">
                <a:extLst>
                  <a:ext uri="{FF2B5EF4-FFF2-40B4-BE49-F238E27FC236}">
                    <a16:creationId xmlns:a16="http://schemas.microsoft.com/office/drawing/2014/main" id="{BEB531D8-83EA-4255-A483-01F1FD06983A}"/>
                  </a:ext>
                </a:extLst>
              </p:cNvPr>
              <p:cNvSpPr/>
              <p:nvPr/>
            </p:nvSpPr>
            <p:spPr>
              <a:xfrm>
                <a:off x="5235248" y="2703189"/>
                <a:ext cx="131607" cy="866411"/>
              </a:xfrm>
              <a:custGeom>
                <a:avLst/>
                <a:gdLst>
                  <a:gd name="connsiteX0" fmla="*/ 24391 w 131606"/>
                  <a:gd name="connsiteY0" fmla="*/ 432986 h 866411"/>
                  <a:gd name="connsiteX1" fmla="*/ 136915 w 131606"/>
                  <a:gd name="connsiteY1" fmla="*/ 12064 h 866411"/>
                  <a:gd name="connsiteX2" fmla="*/ 116077 w 131606"/>
                  <a:gd name="connsiteY2" fmla="*/ 0 h 866411"/>
                  <a:gd name="connsiteX3" fmla="*/ 116077 w 131606"/>
                  <a:gd name="connsiteY3" fmla="*/ 866411 h 866411"/>
                  <a:gd name="connsiteX4" fmla="*/ 136915 w 131606"/>
                  <a:gd name="connsiteY4" fmla="*/ 854457 h 866411"/>
                  <a:gd name="connsiteX5" fmla="*/ 24391 w 131606"/>
                  <a:gd name="connsiteY5" fmla="*/ 432986 h 866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606" h="866411">
                    <a:moveTo>
                      <a:pt x="24391" y="432986"/>
                    </a:moveTo>
                    <a:cubicBezTo>
                      <a:pt x="24084" y="285203"/>
                      <a:pt x="62908" y="139975"/>
                      <a:pt x="136915" y="12064"/>
                    </a:cubicBezTo>
                    <a:lnTo>
                      <a:pt x="116077" y="0"/>
                    </a:lnTo>
                    <a:cubicBezTo>
                      <a:pt x="-38692" y="268072"/>
                      <a:pt x="-38692" y="598339"/>
                      <a:pt x="116077" y="866411"/>
                    </a:cubicBezTo>
                    <a:lnTo>
                      <a:pt x="136915" y="854457"/>
                    </a:lnTo>
                    <a:cubicBezTo>
                      <a:pt x="62820" y="726382"/>
                      <a:pt x="23996" y="580956"/>
                      <a:pt x="24391" y="432986"/>
                    </a:cubicBezTo>
                    <a:close/>
                  </a:path>
                </a:pathLst>
              </a:custGeom>
              <a:solidFill>
                <a:schemeClr val="accent6"/>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40" name="Freeform: Shape 139">
                <a:extLst>
                  <a:ext uri="{FF2B5EF4-FFF2-40B4-BE49-F238E27FC236}">
                    <a16:creationId xmlns:a16="http://schemas.microsoft.com/office/drawing/2014/main" id="{0E0DD74D-76C3-43D8-AFE4-B17F2265AC75}"/>
                  </a:ext>
                </a:extLst>
              </p:cNvPr>
              <p:cNvSpPr/>
              <p:nvPr/>
            </p:nvSpPr>
            <p:spPr>
              <a:xfrm>
                <a:off x="5351325" y="3557207"/>
                <a:ext cx="745772" cy="438689"/>
              </a:xfrm>
              <a:custGeom>
                <a:avLst/>
                <a:gdLst>
                  <a:gd name="connsiteX0" fmla="*/ 20838 w 745771"/>
                  <a:gd name="connsiteY0" fmla="*/ 0 h 438689"/>
                  <a:gd name="connsiteX1" fmla="*/ 0 w 745771"/>
                  <a:gd name="connsiteY1" fmla="*/ 11954 h 438689"/>
                  <a:gd name="connsiteX2" fmla="*/ 749939 w 745771"/>
                  <a:gd name="connsiteY2" fmla="*/ 444831 h 438689"/>
                  <a:gd name="connsiteX3" fmla="*/ 749939 w 745771"/>
                  <a:gd name="connsiteY3" fmla="*/ 420813 h 438689"/>
                  <a:gd name="connsiteX4" fmla="*/ 20838 w 745771"/>
                  <a:gd name="connsiteY4" fmla="*/ 0 h 438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771" h="438689">
                    <a:moveTo>
                      <a:pt x="20838" y="0"/>
                    </a:moveTo>
                    <a:lnTo>
                      <a:pt x="0" y="11954"/>
                    </a:lnTo>
                    <a:cubicBezTo>
                      <a:pt x="154616" y="279939"/>
                      <a:pt x="440554" y="444985"/>
                      <a:pt x="749939" y="444831"/>
                    </a:cubicBezTo>
                    <a:lnTo>
                      <a:pt x="749939" y="420813"/>
                    </a:lnTo>
                    <a:cubicBezTo>
                      <a:pt x="449152" y="420966"/>
                      <a:pt x="171177" y="260527"/>
                      <a:pt x="20838" y="0"/>
                    </a:cubicBezTo>
                    <a:close/>
                  </a:path>
                </a:pathLst>
              </a:custGeom>
              <a:solidFill>
                <a:schemeClr val="accent5"/>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41" name="Freeform: Shape 140">
                <a:extLst>
                  <a:ext uri="{FF2B5EF4-FFF2-40B4-BE49-F238E27FC236}">
                    <a16:creationId xmlns:a16="http://schemas.microsoft.com/office/drawing/2014/main" id="{102E6330-C0BA-46F0-AC26-75D7BDEABBF6}"/>
                  </a:ext>
                </a:extLst>
              </p:cNvPr>
              <p:cNvSpPr/>
              <p:nvPr/>
            </p:nvSpPr>
            <p:spPr>
              <a:xfrm>
                <a:off x="6101484" y="3557207"/>
                <a:ext cx="745772" cy="438689"/>
              </a:xfrm>
              <a:custGeom>
                <a:avLst/>
                <a:gdLst>
                  <a:gd name="connsiteX0" fmla="*/ 0 w 745771"/>
                  <a:gd name="connsiteY0" fmla="*/ 420813 h 438689"/>
                  <a:gd name="connsiteX1" fmla="*/ 0 w 745771"/>
                  <a:gd name="connsiteY1" fmla="*/ 444831 h 438689"/>
                  <a:gd name="connsiteX2" fmla="*/ 749939 w 745771"/>
                  <a:gd name="connsiteY2" fmla="*/ 11954 h 438689"/>
                  <a:gd name="connsiteX3" fmla="*/ 729321 w 745771"/>
                  <a:gd name="connsiteY3" fmla="*/ 0 h 438689"/>
                  <a:gd name="connsiteX4" fmla="*/ 0 w 745771"/>
                  <a:gd name="connsiteY4" fmla="*/ 420813 h 438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771" h="438689">
                    <a:moveTo>
                      <a:pt x="0" y="420813"/>
                    </a:moveTo>
                    <a:lnTo>
                      <a:pt x="0" y="444831"/>
                    </a:lnTo>
                    <a:cubicBezTo>
                      <a:pt x="309386" y="444985"/>
                      <a:pt x="595323" y="279939"/>
                      <a:pt x="749939" y="11954"/>
                    </a:cubicBezTo>
                    <a:lnTo>
                      <a:pt x="729321" y="0"/>
                    </a:lnTo>
                    <a:cubicBezTo>
                      <a:pt x="578894" y="260538"/>
                      <a:pt x="300842" y="420977"/>
                      <a:pt x="0" y="420813"/>
                    </a:cubicBezTo>
                    <a:close/>
                  </a:path>
                </a:pathLst>
              </a:custGeom>
              <a:solidFill>
                <a:schemeClr val="accent2"/>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42" name="Freeform: Shape 141">
                <a:extLst>
                  <a:ext uri="{FF2B5EF4-FFF2-40B4-BE49-F238E27FC236}">
                    <a16:creationId xmlns:a16="http://schemas.microsoft.com/office/drawing/2014/main" id="{3B0E3D80-5F2C-472C-87C4-3A687C5FB386}"/>
                  </a:ext>
                </a:extLst>
              </p:cNvPr>
              <p:cNvSpPr/>
              <p:nvPr/>
            </p:nvSpPr>
            <p:spPr>
              <a:xfrm>
                <a:off x="6830695" y="2702750"/>
                <a:ext cx="131607" cy="866411"/>
              </a:xfrm>
              <a:custGeom>
                <a:avLst/>
                <a:gdLst>
                  <a:gd name="connsiteX0" fmla="*/ 20728 w 131606"/>
                  <a:gd name="connsiteY0" fmla="*/ 439 h 866411"/>
                  <a:gd name="connsiteX1" fmla="*/ 0 w 131606"/>
                  <a:gd name="connsiteY1" fmla="*/ 12503 h 866411"/>
                  <a:gd name="connsiteX2" fmla="*/ 0 w 131606"/>
                  <a:gd name="connsiteY2" fmla="*/ 854457 h 866411"/>
                  <a:gd name="connsiteX3" fmla="*/ 20728 w 131606"/>
                  <a:gd name="connsiteY3" fmla="*/ 866411 h 866411"/>
                  <a:gd name="connsiteX4" fmla="*/ 20728 w 131606"/>
                  <a:gd name="connsiteY4" fmla="*/ 0 h 8664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06" h="866411">
                    <a:moveTo>
                      <a:pt x="20728" y="439"/>
                    </a:moveTo>
                    <a:lnTo>
                      <a:pt x="0" y="12503"/>
                    </a:lnTo>
                    <a:cubicBezTo>
                      <a:pt x="150175" y="273062"/>
                      <a:pt x="150175" y="593898"/>
                      <a:pt x="0" y="854457"/>
                    </a:cubicBezTo>
                    <a:lnTo>
                      <a:pt x="20728" y="866411"/>
                    </a:lnTo>
                    <a:cubicBezTo>
                      <a:pt x="175498" y="598339"/>
                      <a:pt x="175498" y="268072"/>
                      <a:pt x="20728" y="0"/>
                    </a:cubicBezTo>
                    <a:close/>
                  </a:path>
                </a:pathLst>
              </a:custGeom>
              <a:solidFill>
                <a:schemeClr val="accent3"/>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43" name="Freeform: Shape 142">
                <a:extLst>
                  <a:ext uri="{FF2B5EF4-FFF2-40B4-BE49-F238E27FC236}">
                    <a16:creationId xmlns:a16="http://schemas.microsoft.com/office/drawing/2014/main" id="{8BA09F92-289A-4EC0-8413-C43A2CA0CF05}"/>
                  </a:ext>
                </a:extLst>
              </p:cNvPr>
              <p:cNvSpPr/>
              <p:nvPr/>
            </p:nvSpPr>
            <p:spPr>
              <a:xfrm>
                <a:off x="6101593" y="2270312"/>
                <a:ext cx="745772" cy="438689"/>
              </a:xfrm>
              <a:custGeom>
                <a:avLst/>
                <a:gdLst>
                  <a:gd name="connsiteX0" fmla="*/ 729211 w 745771"/>
                  <a:gd name="connsiteY0" fmla="*/ 444941 h 438689"/>
                  <a:gd name="connsiteX1" fmla="*/ 749939 w 745771"/>
                  <a:gd name="connsiteY1" fmla="*/ 432877 h 438689"/>
                  <a:gd name="connsiteX2" fmla="*/ 0 w 745771"/>
                  <a:gd name="connsiteY2" fmla="*/ 0 h 438689"/>
                  <a:gd name="connsiteX3" fmla="*/ 0 w 745771"/>
                  <a:gd name="connsiteY3" fmla="*/ 24128 h 438689"/>
                  <a:gd name="connsiteX4" fmla="*/ 729211 w 745771"/>
                  <a:gd name="connsiteY4" fmla="*/ 444941 h 438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771" h="438689">
                    <a:moveTo>
                      <a:pt x="729211" y="444941"/>
                    </a:moveTo>
                    <a:lnTo>
                      <a:pt x="749939" y="432877"/>
                    </a:lnTo>
                    <a:cubicBezTo>
                      <a:pt x="595290" y="164925"/>
                      <a:pt x="309374" y="-110"/>
                      <a:pt x="0" y="0"/>
                    </a:cubicBezTo>
                    <a:lnTo>
                      <a:pt x="0" y="24128"/>
                    </a:lnTo>
                    <a:cubicBezTo>
                      <a:pt x="300809" y="24007"/>
                      <a:pt x="578807" y="184436"/>
                      <a:pt x="729211" y="444941"/>
                    </a:cubicBezTo>
                    <a:close/>
                  </a:path>
                </a:pathLst>
              </a:custGeom>
              <a:solidFill>
                <a:schemeClr val="accent4"/>
              </a:solidFill>
              <a:ln w="109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ontserrat" panose="00000500000000000000" pitchFamily="2" charset="0"/>
                </a:endParaRPr>
              </a:p>
            </p:txBody>
          </p:sp>
        </p:grpSp>
        <p:sp>
          <p:nvSpPr>
            <p:cNvPr id="87" name="TextBox 86">
              <a:extLst>
                <a:ext uri="{FF2B5EF4-FFF2-40B4-BE49-F238E27FC236}">
                  <a16:creationId xmlns:a16="http://schemas.microsoft.com/office/drawing/2014/main" id="{AFBF0951-5491-45EC-8B99-15CD01FBD655}"/>
                </a:ext>
              </a:extLst>
            </p:cNvPr>
            <p:cNvSpPr txBox="1"/>
            <p:nvPr/>
          </p:nvSpPr>
          <p:spPr>
            <a:xfrm>
              <a:off x="7922739" y="1309303"/>
              <a:ext cx="2275840" cy="980560"/>
            </a:xfrm>
            <a:prstGeom prst="rect">
              <a:avLst/>
            </a:prstGeom>
            <a:noFill/>
          </p:spPr>
          <p:txBody>
            <a:bodyPr wrap="square" rtlCol="0">
              <a:spAutoFit/>
            </a:bodyPr>
            <a:lstStyle/>
            <a:p>
              <a:pPr marR="0" lvl="0" indent="0" fontAlgn="auto">
                <a:lnSpc>
                  <a:spcPct val="100000"/>
                </a:lnSpc>
                <a:spcBef>
                  <a:spcPts val="600"/>
                </a:spcBef>
                <a:spcAft>
                  <a:spcPts val="600"/>
                </a:spcAft>
                <a:buClrTx/>
                <a:buSzTx/>
                <a:buFontTx/>
                <a:buNone/>
                <a:tabLst/>
                <a:defRPr/>
              </a:pPr>
              <a:r>
                <a:rPr lang="en-IN" b="1" dirty="0">
                  <a:latin typeface="Montserrat" panose="00000500000000000000" pitchFamily="2" charset="0"/>
                  <a:cs typeface="Arial" pitchFamily="34" charset="0"/>
                </a:rPr>
                <a:t>Evolving Professional Landscape</a:t>
              </a:r>
              <a:endParaRPr lang="en-US" b="1" dirty="0">
                <a:latin typeface="Montserrat" panose="00000500000000000000" pitchFamily="2" charset="0"/>
                <a:cs typeface="Arial" pitchFamily="34" charset="0"/>
              </a:endParaRPr>
            </a:p>
          </p:txBody>
        </p:sp>
        <p:sp>
          <p:nvSpPr>
            <p:cNvPr id="56" name="TextBox 55">
              <a:extLst>
                <a:ext uri="{FF2B5EF4-FFF2-40B4-BE49-F238E27FC236}">
                  <a16:creationId xmlns:a16="http://schemas.microsoft.com/office/drawing/2014/main" id="{88636860-26E6-4ECB-AB15-43AA40CAD578}"/>
                </a:ext>
              </a:extLst>
            </p:cNvPr>
            <p:cNvSpPr txBox="1"/>
            <p:nvPr/>
          </p:nvSpPr>
          <p:spPr>
            <a:xfrm>
              <a:off x="6794167" y="1705729"/>
              <a:ext cx="818766" cy="4249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ontserrat" panose="00000500000000000000" pitchFamily="2" charset="0"/>
                </a:rPr>
                <a:t>01</a:t>
              </a:r>
            </a:p>
          </p:txBody>
        </p:sp>
        <p:sp>
          <p:nvSpPr>
            <p:cNvPr id="57" name="TextBox 56">
              <a:extLst>
                <a:ext uri="{FF2B5EF4-FFF2-40B4-BE49-F238E27FC236}">
                  <a16:creationId xmlns:a16="http://schemas.microsoft.com/office/drawing/2014/main" id="{EA8D23BE-0D91-493D-818C-C8BCE81FD4F2}"/>
                </a:ext>
              </a:extLst>
            </p:cNvPr>
            <p:cNvSpPr txBox="1"/>
            <p:nvPr/>
          </p:nvSpPr>
          <p:spPr>
            <a:xfrm>
              <a:off x="7709066" y="3449245"/>
              <a:ext cx="818766" cy="4249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ontserrat" panose="00000500000000000000" pitchFamily="2" charset="0"/>
                </a:rPr>
                <a:t>02</a:t>
              </a:r>
            </a:p>
          </p:txBody>
        </p:sp>
        <p:sp>
          <p:nvSpPr>
            <p:cNvPr id="58" name="TextBox 57">
              <a:extLst>
                <a:ext uri="{FF2B5EF4-FFF2-40B4-BE49-F238E27FC236}">
                  <a16:creationId xmlns:a16="http://schemas.microsoft.com/office/drawing/2014/main" id="{984CB93C-8F6B-449F-89E0-3EAD4AEE473A}"/>
                </a:ext>
              </a:extLst>
            </p:cNvPr>
            <p:cNvSpPr txBox="1"/>
            <p:nvPr/>
          </p:nvSpPr>
          <p:spPr>
            <a:xfrm>
              <a:off x="6824049" y="5222746"/>
              <a:ext cx="818766" cy="4249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ontserrat" panose="00000500000000000000" pitchFamily="2" charset="0"/>
                </a:rPr>
                <a:t>03</a:t>
              </a:r>
            </a:p>
          </p:txBody>
        </p:sp>
        <p:sp>
          <p:nvSpPr>
            <p:cNvPr id="59" name="TextBox 58">
              <a:extLst>
                <a:ext uri="{FF2B5EF4-FFF2-40B4-BE49-F238E27FC236}">
                  <a16:creationId xmlns:a16="http://schemas.microsoft.com/office/drawing/2014/main" id="{3DA8DDEF-D223-4EB1-9D8A-731FA3733337}"/>
                </a:ext>
              </a:extLst>
            </p:cNvPr>
            <p:cNvSpPr txBox="1"/>
            <p:nvPr/>
          </p:nvSpPr>
          <p:spPr>
            <a:xfrm>
              <a:off x="4400799" y="5222746"/>
              <a:ext cx="818766" cy="4249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ontserrat" panose="00000500000000000000" pitchFamily="2" charset="0"/>
                </a:rPr>
                <a:t>04</a:t>
              </a:r>
            </a:p>
          </p:txBody>
        </p:sp>
        <p:sp>
          <p:nvSpPr>
            <p:cNvPr id="60" name="TextBox 59">
              <a:extLst>
                <a:ext uri="{FF2B5EF4-FFF2-40B4-BE49-F238E27FC236}">
                  <a16:creationId xmlns:a16="http://schemas.microsoft.com/office/drawing/2014/main" id="{56F1A0FA-0FAD-4188-924A-2ABA59C6F2F8}"/>
                </a:ext>
              </a:extLst>
            </p:cNvPr>
            <p:cNvSpPr txBox="1"/>
            <p:nvPr/>
          </p:nvSpPr>
          <p:spPr>
            <a:xfrm>
              <a:off x="3428650" y="3466733"/>
              <a:ext cx="818766" cy="4249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ontserrat" panose="00000500000000000000" pitchFamily="2" charset="0"/>
                </a:rPr>
                <a:t>05</a:t>
              </a:r>
            </a:p>
          </p:txBody>
        </p:sp>
        <p:sp>
          <p:nvSpPr>
            <p:cNvPr id="61" name="TextBox 60">
              <a:extLst>
                <a:ext uri="{FF2B5EF4-FFF2-40B4-BE49-F238E27FC236}">
                  <a16:creationId xmlns:a16="http://schemas.microsoft.com/office/drawing/2014/main" id="{DEF4DB8D-8B24-428C-A6E9-C2E91EA3C4BE}"/>
                </a:ext>
              </a:extLst>
            </p:cNvPr>
            <p:cNvSpPr txBox="1"/>
            <p:nvPr/>
          </p:nvSpPr>
          <p:spPr>
            <a:xfrm>
              <a:off x="4355640" y="1696926"/>
              <a:ext cx="818766" cy="4249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ontserrat" panose="00000500000000000000" pitchFamily="2" charset="0"/>
                </a:rPr>
                <a:t>06</a:t>
              </a:r>
            </a:p>
          </p:txBody>
        </p:sp>
        <p:grpSp>
          <p:nvGrpSpPr>
            <p:cNvPr id="63" name="Group 62">
              <a:extLst>
                <a:ext uri="{FF2B5EF4-FFF2-40B4-BE49-F238E27FC236}">
                  <a16:creationId xmlns:a16="http://schemas.microsoft.com/office/drawing/2014/main" id="{BE2ACBD9-3610-4438-AC23-550AB5834A32}"/>
                </a:ext>
              </a:extLst>
            </p:cNvPr>
            <p:cNvGrpSpPr/>
            <p:nvPr/>
          </p:nvGrpSpPr>
          <p:grpSpPr>
            <a:xfrm>
              <a:off x="7879981" y="4861689"/>
              <a:ext cx="2554565" cy="799184"/>
              <a:chOff x="116616" y="4701648"/>
              <a:chExt cx="3407539" cy="799184"/>
            </a:xfrm>
          </p:grpSpPr>
          <p:sp>
            <p:nvSpPr>
              <p:cNvPr id="82" name="TextBox 81">
                <a:extLst>
                  <a:ext uri="{FF2B5EF4-FFF2-40B4-BE49-F238E27FC236}">
                    <a16:creationId xmlns:a16="http://schemas.microsoft.com/office/drawing/2014/main" id="{8425F9FE-FBF5-4B81-BFF3-DFF1AB7B59FC}"/>
                  </a:ext>
                </a:extLst>
              </p:cNvPr>
              <p:cNvSpPr txBox="1"/>
              <p:nvPr/>
            </p:nvSpPr>
            <p:spPr>
              <a:xfrm>
                <a:off x="116616" y="4814440"/>
                <a:ext cx="3407539" cy="686392"/>
              </a:xfrm>
              <a:prstGeom prst="rect">
                <a:avLst/>
              </a:prstGeom>
              <a:noFill/>
            </p:spPr>
            <p:txBody>
              <a:bodyPr wrap="square" rtlCol="0">
                <a:spAutoFit/>
              </a:bodyPr>
              <a:lstStyle/>
              <a:p>
                <a:pPr>
                  <a:spcBef>
                    <a:spcPts val="600"/>
                  </a:spcBef>
                  <a:spcAft>
                    <a:spcPts val="600"/>
                  </a:spcAft>
                  <a:defRPr/>
                </a:pPr>
                <a:r>
                  <a:rPr lang="en-IN" b="1" dirty="0">
                    <a:latin typeface="Montserrat" panose="00000500000000000000" pitchFamily="2" charset="0"/>
                    <a:cs typeface="Arial" pitchFamily="34" charset="0"/>
                  </a:rPr>
                  <a:t>Need for Structural Reform</a:t>
                </a:r>
              </a:p>
            </p:txBody>
          </p:sp>
          <p:sp>
            <p:nvSpPr>
              <p:cNvPr id="83" name="TextBox 82">
                <a:extLst>
                  <a:ext uri="{FF2B5EF4-FFF2-40B4-BE49-F238E27FC236}">
                    <a16:creationId xmlns:a16="http://schemas.microsoft.com/office/drawing/2014/main" id="{95A38143-B65D-4477-8409-9B519CC419DF}"/>
                  </a:ext>
                </a:extLst>
              </p:cNvPr>
              <p:cNvSpPr txBox="1"/>
              <p:nvPr/>
            </p:nvSpPr>
            <p:spPr>
              <a:xfrm>
                <a:off x="316065" y="4701648"/>
                <a:ext cx="3025027" cy="3268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F27304">
                      <a:lumMod val="75000"/>
                    </a:srgbClr>
                  </a:solidFill>
                  <a:effectLst/>
                  <a:uLnTx/>
                  <a:uFillTx/>
                  <a:latin typeface="Montserrat" panose="00000500000000000000" pitchFamily="2" charset="0"/>
                </a:endParaRPr>
              </a:p>
            </p:txBody>
          </p:sp>
        </p:grpSp>
        <p:grpSp>
          <p:nvGrpSpPr>
            <p:cNvPr id="64" name="Group 63">
              <a:extLst>
                <a:ext uri="{FF2B5EF4-FFF2-40B4-BE49-F238E27FC236}">
                  <a16:creationId xmlns:a16="http://schemas.microsoft.com/office/drawing/2014/main" id="{A0B242D5-53C2-43AA-94F6-70EBD8A3ADA5}"/>
                </a:ext>
              </a:extLst>
            </p:cNvPr>
            <p:cNvGrpSpPr/>
            <p:nvPr/>
          </p:nvGrpSpPr>
          <p:grpSpPr>
            <a:xfrm>
              <a:off x="1698857" y="4861689"/>
              <a:ext cx="2624845" cy="761167"/>
              <a:chOff x="350992" y="4701648"/>
              <a:chExt cx="3501285" cy="761167"/>
            </a:xfrm>
          </p:grpSpPr>
          <p:sp>
            <p:nvSpPr>
              <p:cNvPr id="80" name="TextBox 79">
                <a:extLst>
                  <a:ext uri="{FF2B5EF4-FFF2-40B4-BE49-F238E27FC236}">
                    <a16:creationId xmlns:a16="http://schemas.microsoft.com/office/drawing/2014/main" id="{1532A9CE-266F-476B-9D99-932921FB3214}"/>
                  </a:ext>
                </a:extLst>
              </p:cNvPr>
              <p:cNvSpPr txBox="1"/>
              <p:nvPr/>
            </p:nvSpPr>
            <p:spPr>
              <a:xfrm>
                <a:off x="827249" y="4776423"/>
                <a:ext cx="3025028" cy="686392"/>
              </a:xfrm>
              <a:prstGeom prst="rect">
                <a:avLst/>
              </a:prstGeom>
              <a:noFill/>
            </p:spPr>
            <p:txBody>
              <a:bodyPr wrap="square" rtlCol="0">
                <a:spAutoFit/>
              </a:bodyPr>
              <a:lstStyle/>
              <a:p>
                <a:pPr>
                  <a:spcBef>
                    <a:spcPts val="600"/>
                  </a:spcBef>
                  <a:spcAft>
                    <a:spcPts val="600"/>
                  </a:spcAft>
                  <a:defRPr/>
                </a:pPr>
                <a:r>
                  <a:rPr lang="en-IN" b="1" dirty="0">
                    <a:latin typeface="Montserrat" panose="00000500000000000000" pitchFamily="2" charset="0"/>
                    <a:cs typeface="Arial" pitchFamily="34" charset="0"/>
                  </a:rPr>
                  <a:t>Policy Challenges</a:t>
                </a:r>
                <a:endParaRPr lang="en-US" b="1" dirty="0">
                  <a:latin typeface="Montserrat" panose="00000500000000000000" pitchFamily="2" charset="0"/>
                  <a:cs typeface="Arial" pitchFamily="34" charset="0"/>
                </a:endParaRPr>
              </a:p>
            </p:txBody>
          </p:sp>
          <p:sp>
            <p:nvSpPr>
              <p:cNvPr id="81" name="TextBox 80">
                <a:extLst>
                  <a:ext uri="{FF2B5EF4-FFF2-40B4-BE49-F238E27FC236}">
                    <a16:creationId xmlns:a16="http://schemas.microsoft.com/office/drawing/2014/main" id="{B5201031-9AE8-4D40-B990-04745EF0C4A8}"/>
                  </a:ext>
                </a:extLst>
              </p:cNvPr>
              <p:cNvSpPr txBox="1"/>
              <p:nvPr/>
            </p:nvSpPr>
            <p:spPr>
              <a:xfrm>
                <a:off x="350992" y="4701648"/>
                <a:ext cx="3025028" cy="326853"/>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F25D26">
                      <a:lumMod val="75000"/>
                    </a:srgbClr>
                  </a:solidFill>
                  <a:effectLst/>
                  <a:uLnTx/>
                  <a:uFillTx/>
                  <a:latin typeface="Montserrat" panose="00000500000000000000" pitchFamily="2" charset="0"/>
                </a:endParaRPr>
              </a:p>
            </p:txBody>
          </p:sp>
        </p:grpSp>
        <p:grpSp>
          <p:nvGrpSpPr>
            <p:cNvPr id="65" name="Group 64">
              <a:extLst>
                <a:ext uri="{FF2B5EF4-FFF2-40B4-BE49-F238E27FC236}">
                  <a16:creationId xmlns:a16="http://schemas.microsoft.com/office/drawing/2014/main" id="{037D3F61-A259-47FC-B6CD-21D67CA95E2A}"/>
                </a:ext>
              </a:extLst>
            </p:cNvPr>
            <p:cNvGrpSpPr/>
            <p:nvPr/>
          </p:nvGrpSpPr>
          <p:grpSpPr>
            <a:xfrm>
              <a:off x="814704" y="3121081"/>
              <a:ext cx="2479441" cy="733192"/>
              <a:chOff x="350992" y="4701647"/>
              <a:chExt cx="3307331" cy="733192"/>
            </a:xfrm>
          </p:grpSpPr>
          <p:sp>
            <p:nvSpPr>
              <p:cNvPr id="78" name="TextBox 77">
                <a:extLst>
                  <a:ext uri="{FF2B5EF4-FFF2-40B4-BE49-F238E27FC236}">
                    <a16:creationId xmlns:a16="http://schemas.microsoft.com/office/drawing/2014/main" id="{EAD29861-F832-4C31-8FBF-8D9544E83AA2}"/>
                  </a:ext>
                </a:extLst>
              </p:cNvPr>
              <p:cNvSpPr txBox="1"/>
              <p:nvPr/>
            </p:nvSpPr>
            <p:spPr>
              <a:xfrm>
                <a:off x="633295" y="4748447"/>
                <a:ext cx="3025028" cy="686392"/>
              </a:xfrm>
              <a:prstGeom prst="rect">
                <a:avLst/>
              </a:prstGeom>
              <a:noFill/>
            </p:spPr>
            <p:txBody>
              <a:bodyPr wrap="square" rtlCol="0">
                <a:spAutoFit/>
              </a:bodyPr>
              <a:lstStyle/>
              <a:p>
                <a:pPr marR="0" lvl="0" indent="0" fontAlgn="auto">
                  <a:lnSpc>
                    <a:spcPct val="100000"/>
                  </a:lnSpc>
                  <a:spcBef>
                    <a:spcPts val="600"/>
                  </a:spcBef>
                  <a:spcAft>
                    <a:spcPts val="600"/>
                  </a:spcAft>
                  <a:buClrTx/>
                  <a:buSzTx/>
                  <a:buFontTx/>
                  <a:buNone/>
                  <a:tabLst/>
                  <a:defRPr/>
                </a:pPr>
                <a:r>
                  <a:rPr lang="en-US" b="1" dirty="0">
                    <a:latin typeface="Montserrat" panose="00000500000000000000" pitchFamily="2" charset="0"/>
                    <a:cs typeface="Arial" pitchFamily="34" charset="0"/>
                  </a:rPr>
                  <a:t>Procedural Complexities</a:t>
                </a:r>
              </a:p>
            </p:txBody>
          </p:sp>
          <p:sp>
            <p:nvSpPr>
              <p:cNvPr id="79" name="TextBox 78">
                <a:extLst>
                  <a:ext uri="{FF2B5EF4-FFF2-40B4-BE49-F238E27FC236}">
                    <a16:creationId xmlns:a16="http://schemas.microsoft.com/office/drawing/2014/main" id="{6CE17F78-C638-402B-8D24-A772FA956A83}"/>
                  </a:ext>
                </a:extLst>
              </p:cNvPr>
              <p:cNvSpPr txBox="1"/>
              <p:nvPr/>
            </p:nvSpPr>
            <p:spPr>
              <a:xfrm>
                <a:off x="350992" y="4701647"/>
                <a:ext cx="3025028" cy="326853"/>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F27304">
                      <a:lumMod val="75000"/>
                    </a:srgbClr>
                  </a:solidFill>
                  <a:effectLst/>
                  <a:uLnTx/>
                  <a:uFillTx/>
                  <a:latin typeface="Montserrat" panose="00000500000000000000" pitchFamily="2" charset="0"/>
                </a:endParaRPr>
              </a:p>
            </p:txBody>
          </p:sp>
        </p:grpSp>
        <p:grpSp>
          <p:nvGrpSpPr>
            <p:cNvPr id="67" name="Group 66">
              <a:extLst>
                <a:ext uri="{FF2B5EF4-FFF2-40B4-BE49-F238E27FC236}">
                  <a16:creationId xmlns:a16="http://schemas.microsoft.com/office/drawing/2014/main" id="{CBE7EEF9-EAF0-4FDC-BE77-1FCED21BA5FF}"/>
                </a:ext>
              </a:extLst>
            </p:cNvPr>
            <p:cNvGrpSpPr/>
            <p:nvPr/>
          </p:nvGrpSpPr>
          <p:grpSpPr>
            <a:xfrm>
              <a:off x="4964149" y="3350364"/>
              <a:ext cx="2056339" cy="577742"/>
              <a:chOff x="4817168" y="3814583"/>
              <a:chExt cx="2056339" cy="577742"/>
            </a:xfrm>
          </p:grpSpPr>
          <p:sp>
            <p:nvSpPr>
              <p:cNvPr id="68" name="TextBox 67">
                <a:extLst>
                  <a:ext uri="{FF2B5EF4-FFF2-40B4-BE49-F238E27FC236}">
                    <a16:creationId xmlns:a16="http://schemas.microsoft.com/office/drawing/2014/main" id="{A31E12A4-E54D-4A53-895D-2CEFCB141BBA}"/>
                  </a:ext>
                </a:extLst>
              </p:cNvPr>
              <p:cNvSpPr txBox="1"/>
              <p:nvPr/>
            </p:nvSpPr>
            <p:spPr>
              <a:xfrm>
                <a:off x="4817168" y="3814583"/>
                <a:ext cx="2056339" cy="4249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Montserrat" panose="00000500000000000000" pitchFamily="2" charset="0"/>
                  </a:rPr>
                  <a:t>WHY???</a:t>
                </a:r>
              </a:p>
            </p:txBody>
          </p:sp>
          <p:grpSp>
            <p:nvGrpSpPr>
              <p:cNvPr id="69" name="Group 1">
                <a:extLst>
                  <a:ext uri="{FF2B5EF4-FFF2-40B4-BE49-F238E27FC236}">
                    <a16:creationId xmlns:a16="http://schemas.microsoft.com/office/drawing/2014/main" id="{8DAB56DC-4AA9-4DB7-AA3D-FBCC83737D73}"/>
                  </a:ext>
                </a:extLst>
              </p:cNvPr>
              <p:cNvGrpSpPr/>
              <p:nvPr/>
            </p:nvGrpSpPr>
            <p:grpSpPr>
              <a:xfrm>
                <a:off x="5065939" y="4361411"/>
                <a:ext cx="1558797" cy="30914"/>
                <a:chOff x="10866255" y="8448874"/>
                <a:chExt cx="2738812" cy="73150"/>
              </a:xfrm>
            </p:grpSpPr>
            <p:sp>
              <p:nvSpPr>
                <p:cNvPr id="70" name="Rectangle 11">
                  <a:extLst>
                    <a:ext uri="{FF2B5EF4-FFF2-40B4-BE49-F238E27FC236}">
                      <a16:creationId xmlns:a16="http://schemas.microsoft.com/office/drawing/2014/main" id="{AA053281-1425-4324-8CC4-FE4EEB4E36CC}"/>
                    </a:ext>
                  </a:extLst>
                </p:cNvPr>
                <p:cNvSpPr/>
                <p:nvPr/>
              </p:nvSpPr>
              <p:spPr>
                <a:xfrm flipV="1">
                  <a:off x="10866255" y="8448874"/>
                  <a:ext cx="407521" cy="73150"/>
                </a:xfrm>
                <a:prstGeom prst="rect">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Montserrat" panose="00000500000000000000" pitchFamily="2" charset="0"/>
                  </a:endParaRPr>
                </a:p>
              </p:txBody>
            </p:sp>
            <p:sp>
              <p:nvSpPr>
                <p:cNvPr id="71" name="Rectangle 12">
                  <a:extLst>
                    <a:ext uri="{FF2B5EF4-FFF2-40B4-BE49-F238E27FC236}">
                      <a16:creationId xmlns:a16="http://schemas.microsoft.com/office/drawing/2014/main" id="{DB864DE9-466A-4F35-9E0E-B2B6BEE36F09}"/>
                    </a:ext>
                  </a:extLst>
                </p:cNvPr>
                <p:cNvSpPr/>
                <p:nvPr/>
              </p:nvSpPr>
              <p:spPr>
                <a:xfrm flipV="1">
                  <a:off x="11330497" y="8448874"/>
                  <a:ext cx="407521" cy="73150"/>
                </a:xfrm>
                <a:prstGeom prst="rect">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Montserrat" panose="00000500000000000000" pitchFamily="2" charset="0"/>
                  </a:endParaRPr>
                </a:p>
              </p:txBody>
            </p:sp>
            <p:sp>
              <p:nvSpPr>
                <p:cNvPr id="72" name="Rectangle 13">
                  <a:extLst>
                    <a:ext uri="{FF2B5EF4-FFF2-40B4-BE49-F238E27FC236}">
                      <a16:creationId xmlns:a16="http://schemas.microsoft.com/office/drawing/2014/main" id="{6230C568-8149-467F-8EA8-9EBCAEA9320F}"/>
                    </a:ext>
                  </a:extLst>
                </p:cNvPr>
                <p:cNvSpPr/>
                <p:nvPr/>
              </p:nvSpPr>
              <p:spPr>
                <a:xfrm flipV="1">
                  <a:off x="11809200" y="8448874"/>
                  <a:ext cx="407521" cy="73150"/>
                </a:xfrm>
                <a:prstGeom prst="rect">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Montserrat" panose="00000500000000000000" pitchFamily="2" charset="0"/>
                  </a:endParaRPr>
                </a:p>
              </p:txBody>
            </p:sp>
            <p:sp>
              <p:nvSpPr>
                <p:cNvPr id="73" name="Rectangle 14">
                  <a:extLst>
                    <a:ext uri="{FF2B5EF4-FFF2-40B4-BE49-F238E27FC236}">
                      <a16:creationId xmlns:a16="http://schemas.microsoft.com/office/drawing/2014/main" id="{26E11A24-CD0B-4647-9AEF-9288E3BBBD44}"/>
                    </a:ext>
                  </a:extLst>
                </p:cNvPr>
                <p:cNvSpPr/>
                <p:nvPr/>
              </p:nvSpPr>
              <p:spPr>
                <a:xfrm flipV="1">
                  <a:off x="12273541" y="8448874"/>
                  <a:ext cx="407521" cy="73150"/>
                </a:xfrm>
                <a:prstGeom prst="rect">
                  <a:avLst/>
                </a:prstGeom>
                <a:solidFill>
                  <a:schemeClr val="accent4">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Montserrat" panose="00000500000000000000" pitchFamily="2" charset="0"/>
                  </a:endParaRPr>
                </a:p>
              </p:txBody>
            </p:sp>
            <p:sp>
              <p:nvSpPr>
                <p:cNvPr id="74" name="Rectangle 15">
                  <a:extLst>
                    <a:ext uri="{FF2B5EF4-FFF2-40B4-BE49-F238E27FC236}">
                      <a16:creationId xmlns:a16="http://schemas.microsoft.com/office/drawing/2014/main" id="{B2BF43ED-B1BA-40C6-81E4-442E08956659}"/>
                    </a:ext>
                  </a:extLst>
                </p:cNvPr>
                <p:cNvSpPr/>
                <p:nvPr/>
              </p:nvSpPr>
              <p:spPr>
                <a:xfrm flipV="1">
                  <a:off x="12737783" y="8448874"/>
                  <a:ext cx="407521" cy="73150"/>
                </a:xfrm>
                <a:prstGeom prst="rect">
                  <a:avLst/>
                </a:prstGeom>
                <a:solidFill>
                  <a:schemeClr val="accent5">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Montserrat" panose="00000500000000000000" pitchFamily="2" charset="0"/>
                  </a:endParaRPr>
                </a:p>
              </p:txBody>
            </p:sp>
            <p:sp>
              <p:nvSpPr>
                <p:cNvPr id="75" name="Rectangle 16">
                  <a:extLst>
                    <a:ext uri="{FF2B5EF4-FFF2-40B4-BE49-F238E27FC236}">
                      <a16:creationId xmlns:a16="http://schemas.microsoft.com/office/drawing/2014/main" id="{CF7C82E4-6F2C-4B6B-AD64-DB41D7C58618}"/>
                    </a:ext>
                  </a:extLst>
                </p:cNvPr>
                <p:cNvSpPr/>
                <p:nvPr/>
              </p:nvSpPr>
              <p:spPr>
                <a:xfrm flipV="1">
                  <a:off x="13197546" y="8448874"/>
                  <a:ext cx="407521" cy="73150"/>
                </a:xfrm>
                <a:prstGeom prst="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Montserrat" panose="00000500000000000000" pitchFamily="2" charset="0"/>
                  </a:endParaRPr>
                </a:p>
              </p:txBody>
            </p:sp>
          </p:grpSp>
        </p:grpSp>
      </p:grpSp>
      <p:sp>
        <p:nvSpPr>
          <p:cNvPr id="3" name="TextBox 2">
            <a:extLst>
              <a:ext uri="{FF2B5EF4-FFF2-40B4-BE49-F238E27FC236}">
                <a16:creationId xmlns:a16="http://schemas.microsoft.com/office/drawing/2014/main" id="{BB3C3169-2756-B889-CACB-6E14B711F7E0}"/>
              </a:ext>
            </a:extLst>
          </p:cNvPr>
          <p:cNvSpPr txBox="1"/>
          <p:nvPr/>
        </p:nvSpPr>
        <p:spPr>
          <a:xfrm>
            <a:off x="214803" y="331077"/>
            <a:ext cx="11711107" cy="646331"/>
          </a:xfrm>
          <a:prstGeom prst="rect">
            <a:avLst/>
          </a:prstGeom>
          <a:noFill/>
        </p:spPr>
        <p:txBody>
          <a:bodyPr wrap="square">
            <a:spAutoFit/>
          </a:bodyPr>
          <a:lstStyle/>
          <a:p>
            <a:pPr algn="ctr">
              <a:buNone/>
            </a:pPr>
            <a:r>
              <a:rPr lang="en-US" sz="3600" b="1" dirty="0">
                <a:latin typeface="Montserrat" panose="00000500000000000000" pitchFamily="2" charset="0"/>
              </a:rPr>
              <a:t>WHY REVISIONS WERE MADE</a:t>
            </a:r>
          </a:p>
        </p:txBody>
      </p:sp>
      <p:sp>
        <p:nvSpPr>
          <p:cNvPr id="11" name="TextBox 10">
            <a:extLst>
              <a:ext uri="{FF2B5EF4-FFF2-40B4-BE49-F238E27FC236}">
                <a16:creationId xmlns:a16="http://schemas.microsoft.com/office/drawing/2014/main" id="{6F8E0D83-EAA9-4DC4-BE0B-DB24AF4B9A58}"/>
              </a:ext>
            </a:extLst>
          </p:cNvPr>
          <p:cNvSpPr txBox="1"/>
          <p:nvPr/>
        </p:nvSpPr>
        <p:spPr>
          <a:xfrm>
            <a:off x="8764818" y="3410606"/>
            <a:ext cx="2375180" cy="923330"/>
          </a:xfrm>
          <a:prstGeom prst="rect">
            <a:avLst/>
          </a:prstGeom>
          <a:noFill/>
        </p:spPr>
        <p:txBody>
          <a:bodyPr wrap="square" rtlCol="0">
            <a:spAutoFit/>
          </a:bodyPr>
          <a:lstStyle/>
          <a:p>
            <a:pPr>
              <a:spcBef>
                <a:spcPts val="600"/>
              </a:spcBef>
              <a:spcAft>
                <a:spcPts val="600"/>
              </a:spcAft>
              <a:defRPr/>
            </a:pPr>
            <a:r>
              <a:rPr lang="en-IN" b="1" dirty="0">
                <a:latin typeface="Montserrat" panose="00000500000000000000" pitchFamily="2" charset="0"/>
                <a:cs typeface="Arial" pitchFamily="34" charset="0"/>
              </a:rPr>
              <a:t>Dynamic Operating Environment</a:t>
            </a:r>
            <a:endParaRPr lang="en-US" b="1" dirty="0">
              <a:latin typeface="Montserrat" panose="00000500000000000000" pitchFamily="2" charset="0"/>
              <a:cs typeface="Arial" pitchFamily="34" charset="0"/>
            </a:endParaRPr>
          </a:p>
        </p:txBody>
      </p:sp>
      <p:sp>
        <p:nvSpPr>
          <p:cNvPr id="13" name="TextBox 12">
            <a:extLst>
              <a:ext uri="{FF2B5EF4-FFF2-40B4-BE49-F238E27FC236}">
                <a16:creationId xmlns:a16="http://schemas.microsoft.com/office/drawing/2014/main" id="{AB4E96C8-5797-B2DD-1DAD-01B375FF6F4F}"/>
              </a:ext>
            </a:extLst>
          </p:cNvPr>
          <p:cNvSpPr txBox="1"/>
          <p:nvPr/>
        </p:nvSpPr>
        <p:spPr>
          <a:xfrm>
            <a:off x="2107641" y="1917440"/>
            <a:ext cx="2620492" cy="646331"/>
          </a:xfrm>
          <a:prstGeom prst="rect">
            <a:avLst/>
          </a:prstGeom>
          <a:noFill/>
        </p:spPr>
        <p:txBody>
          <a:bodyPr wrap="square" rtlCol="0">
            <a:spAutoFit/>
          </a:bodyPr>
          <a:lstStyle/>
          <a:p>
            <a:pPr>
              <a:spcBef>
                <a:spcPts val="600"/>
              </a:spcBef>
              <a:spcAft>
                <a:spcPts val="600"/>
              </a:spcAft>
              <a:defRPr/>
            </a:pPr>
            <a:r>
              <a:rPr lang="en-US" b="1" dirty="0">
                <a:latin typeface="Montserrat" panose="00000500000000000000" pitchFamily="2" charset="0"/>
                <a:cs typeface="Arial" pitchFamily="34" charset="0"/>
              </a:rPr>
              <a:t>Bringing Ease of Doing Practice</a:t>
            </a:r>
            <a:endParaRPr lang="en-IN" b="1" dirty="0">
              <a:latin typeface="Montserrat" panose="00000500000000000000" pitchFamily="2" charset="0"/>
              <a:cs typeface="Arial" pitchFamily="34" charset="0"/>
            </a:endParaRPr>
          </a:p>
        </p:txBody>
      </p:sp>
      <p:sp>
        <p:nvSpPr>
          <p:cNvPr id="8" name="Freeform: Shape 7">
            <a:extLst>
              <a:ext uri="{FF2B5EF4-FFF2-40B4-BE49-F238E27FC236}">
                <a16:creationId xmlns:a16="http://schemas.microsoft.com/office/drawing/2014/main" id="{DBBC68E5-0E2D-CE56-A11D-5A186899CD6E}"/>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38</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10529993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group of people putting their hands together&#10;&#10;Description automatically generated">
            <a:extLst>
              <a:ext uri="{FF2B5EF4-FFF2-40B4-BE49-F238E27FC236}">
                <a16:creationId xmlns:a16="http://schemas.microsoft.com/office/drawing/2014/main" id="{48B7F9D2-8610-116A-EC10-2F4C68139A2F}"/>
              </a:ext>
            </a:extLst>
          </p:cNvPr>
          <p:cNvPicPr>
            <a:picLocks noChangeAspect="1"/>
          </p:cNvPicPr>
          <p:nvPr/>
        </p:nvPicPr>
        <p:blipFill>
          <a:blip r:embed="rId2">
            <a:alphaModFix amt="2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00117590-35D7-6E13-C024-F96C187D59F2}"/>
              </a:ext>
            </a:extLst>
          </p:cNvPr>
          <p:cNvSpPr txBox="1"/>
          <p:nvPr/>
        </p:nvSpPr>
        <p:spPr>
          <a:xfrm>
            <a:off x="961291" y="1956908"/>
            <a:ext cx="10855569" cy="3733586"/>
          </a:xfrm>
          <a:prstGeom prst="rect">
            <a:avLst/>
          </a:prstGeom>
          <a:noFill/>
        </p:spPr>
        <p:txBody>
          <a:bodyPr wrap="square">
            <a:spAutoFit/>
          </a:bodyPr>
          <a:lstStyle/>
          <a:p>
            <a:pPr algn="just" eaLnBrk="0" fontAlgn="base" hangingPunct="0">
              <a:lnSpc>
                <a:spcPct val="150000"/>
              </a:lnSpc>
              <a:spcBef>
                <a:spcPct val="0"/>
              </a:spcBef>
              <a:spcAft>
                <a:spcPct val="0"/>
              </a:spcAft>
            </a:pPr>
            <a:r>
              <a:rPr lang="en-US" sz="2000" b="1" dirty="0">
                <a:latin typeface="Montserrat" panose="00000500000000000000" pitchFamily="2" charset="0"/>
              </a:rPr>
              <a:t>Committee for Aggregation of CA Firms (CACAF) has made concerted efforts in reviewing and revising the Merger and Demerger Guidelines. Ranging from conducting surveys to the exposure draft of the revised guidelines, interactive brainstorming sessions with CA Firms to threadbare discussions in various meetings of the Committee. </a:t>
            </a:r>
          </a:p>
          <a:p>
            <a:pPr algn="just" eaLnBrk="0" fontAlgn="base" hangingPunct="0">
              <a:lnSpc>
                <a:spcPct val="150000"/>
              </a:lnSpc>
              <a:spcBef>
                <a:spcPct val="0"/>
              </a:spcBef>
              <a:spcAft>
                <a:spcPct val="0"/>
              </a:spcAft>
            </a:pPr>
            <a:endParaRPr lang="en-US" sz="2000" b="1" dirty="0">
              <a:latin typeface="Montserrat" panose="00000500000000000000" pitchFamily="2" charset="0"/>
            </a:endParaRPr>
          </a:p>
          <a:p>
            <a:pPr algn="just" eaLnBrk="0" fontAlgn="base" hangingPunct="0">
              <a:lnSpc>
                <a:spcPct val="150000"/>
              </a:lnSpc>
              <a:spcBef>
                <a:spcPct val="0"/>
              </a:spcBef>
              <a:spcAft>
                <a:spcPct val="0"/>
              </a:spcAft>
            </a:pPr>
            <a:r>
              <a:rPr lang="en-US" sz="2000" b="1" dirty="0">
                <a:latin typeface="Montserrat" panose="00000500000000000000" pitchFamily="2" charset="0"/>
              </a:rPr>
              <a:t>The ICAI (Merger &amp; Demerger of CA Firms) Guidelines, 2024 were approved in July 2024 and have been notified. </a:t>
            </a:r>
          </a:p>
        </p:txBody>
      </p:sp>
      <p:sp>
        <p:nvSpPr>
          <p:cNvPr id="8" name="TextBox 7">
            <a:extLst>
              <a:ext uri="{FF2B5EF4-FFF2-40B4-BE49-F238E27FC236}">
                <a16:creationId xmlns:a16="http://schemas.microsoft.com/office/drawing/2014/main" id="{F72FE88F-726F-B886-B0D3-F740571C6DEF}"/>
              </a:ext>
            </a:extLst>
          </p:cNvPr>
          <p:cNvSpPr txBox="1"/>
          <p:nvPr/>
        </p:nvSpPr>
        <p:spPr>
          <a:xfrm>
            <a:off x="961291" y="207795"/>
            <a:ext cx="10679935" cy="1446550"/>
          </a:xfrm>
          <a:prstGeom prst="rect">
            <a:avLst/>
          </a:prstGeom>
          <a:noFill/>
        </p:spPr>
        <p:txBody>
          <a:bodyPr wrap="square" rtlCol="0">
            <a:spAutoFit/>
          </a:bodyPr>
          <a:lstStyle/>
          <a:p>
            <a:r>
              <a:rPr lang="en-IN" sz="4400" b="1" dirty="0">
                <a:latin typeface="Montserrat" panose="00000500000000000000" pitchFamily="2" charset="0"/>
              </a:rPr>
              <a:t>ICAI (MERGER &amp; DEMERGER OF </a:t>
            </a:r>
          </a:p>
          <a:p>
            <a:r>
              <a:rPr lang="en-IN" sz="4400" b="1" dirty="0">
                <a:latin typeface="Montserrat" panose="00000500000000000000" pitchFamily="2" charset="0"/>
              </a:rPr>
              <a:t>CA FIRMS) GUIDELINES, 2024</a:t>
            </a:r>
          </a:p>
        </p:txBody>
      </p:sp>
      <p:sp>
        <p:nvSpPr>
          <p:cNvPr id="12" name="Freeform: Shape 11">
            <a:extLst>
              <a:ext uri="{FF2B5EF4-FFF2-40B4-BE49-F238E27FC236}">
                <a16:creationId xmlns:a16="http://schemas.microsoft.com/office/drawing/2014/main" id="{6D869461-5AB0-4DA9-C55D-F6F57FFEBD53}"/>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39</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310148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5FCB4A-6559-B648-1715-6E6289623015}"/>
            </a:ext>
          </a:extLst>
        </p:cNvPr>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F81AF071-283E-D968-940D-04638A91BC0B}"/>
              </a:ext>
            </a:extLst>
          </p:cNvPr>
          <p:cNvGraphicFramePr>
            <a:graphicFrameLocks noGrp="1"/>
          </p:cNvGraphicFramePr>
          <p:nvPr>
            <p:extLst>
              <p:ext uri="{D42A27DB-BD31-4B8C-83A1-F6EECF244321}">
                <p14:modId xmlns:p14="http://schemas.microsoft.com/office/powerpoint/2010/main" val="1021799771"/>
              </p:ext>
            </p:extLst>
          </p:nvPr>
        </p:nvGraphicFramePr>
        <p:xfrm>
          <a:off x="970260" y="1415101"/>
          <a:ext cx="4896708" cy="1970241"/>
        </p:xfrm>
        <a:graphic>
          <a:graphicData uri="http://schemas.openxmlformats.org/drawingml/2006/table">
            <a:tbl>
              <a:tblPr>
                <a:tableStyleId>{616DA210-FB5B-4158-B5E0-FEB733F419BA}</a:tableStyleId>
              </a:tblPr>
              <a:tblGrid>
                <a:gridCol w="1168691">
                  <a:extLst>
                    <a:ext uri="{9D8B030D-6E8A-4147-A177-3AD203B41FA5}">
                      <a16:colId xmlns:a16="http://schemas.microsoft.com/office/drawing/2014/main" val="2165313020"/>
                    </a:ext>
                  </a:extLst>
                </a:gridCol>
                <a:gridCol w="1253962">
                  <a:extLst>
                    <a:ext uri="{9D8B030D-6E8A-4147-A177-3AD203B41FA5}">
                      <a16:colId xmlns:a16="http://schemas.microsoft.com/office/drawing/2014/main" val="2096795356"/>
                    </a:ext>
                  </a:extLst>
                </a:gridCol>
                <a:gridCol w="1200998">
                  <a:extLst>
                    <a:ext uri="{9D8B030D-6E8A-4147-A177-3AD203B41FA5}">
                      <a16:colId xmlns:a16="http://schemas.microsoft.com/office/drawing/2014/main" val="2736449664"/>
                    </a:ext>
                  </a:extLst>
                </a:gridCol>
                <a:gridCol w="1273057">
                  <a:extLst>
                    <a:ext uri="{9D8B030D-6E8A-4147-A177-3AD203B41FA5}">
                      <a16:colId xmlns:a16="http://schemas.microsoft.com/office/drawing/2014/main" val="1608052745"/>
                    </a:ext>
                  </a:extLst>
                </a:gridCol>
              </a:tblGrid>
              <a:tr h="406557">
                <a:tc>
                  <a:txBody>
                    <a:bodyPr/>
                    <a:lstStyle/>
                    <a:p>
                      <a:pPr algn="ctr" rtl="0" fontAlgn="ctr">
                        <a:buNone/>
                      </a:pPr>
                      <a:r>
                        <a:rPr lang="en-IN" sz="1400" b="1" i="0" u="none" strike="noStrike" dirty="0">
                          <a:solidFill>
                            <a:srgbClr val="2F2F2F"/>
                          </a:solidFill>
                          <a:effectLst/>
                          <a:latin typeface="Amasis MT Pro Black" panose="02040A04050005020304" pitchFamily="18" charset="0"/>
                        </a:rPr>
                        <a:t>Regions</a:t>
                      </a:r>
                    </a:p>
                  </a:txBody>
                  <a:tcPr marL="6350" marR="6350" marT="6350" marB="0" anchor="ctr"/>
                </a:tc>
                <a:tc>
                  <a:txBody>
                    <a:bodyPr/>
                    <a:lstStyle/>
                    <a:p>
                      <a:pPr algn="ctr" rtl="0" fontAlgn="ctr">
                        <a:buNone/>
                      </a:pPr>
                      <a:r>
                        <a:rPr lang="en-IN" sz="1400" b="1" i="0" u="none" strike="noStrike">
                          <a:solidFill>
                            <a:srgbClr val="2F2F2F"/>
                          </a:solidFill>
                          <a:effectLst/>
                          <a:latin typeface="Amasis MT Pro Black" panose="02040A04050005020304" pitchFamily="18" charset="0"/>
                        </a:rPr>
                        <a:t>Partnership Firms</a:t>
                      </a:r>
                    </a:p>
                  </a:txBody>
                  <a:tcPr marL="6350" marR="6350" marT="6350" marB="0" anchor="ctr"/>
                </a:tc>
                <a:tc>
                  <a:txBody>
                    <a:bodyPr/>
                    <a:lstStyle/>
                    <a:p>
                      <a:pPr algn="ctr" rtl="0" fontAlgn="ctr">
                        <a:buNone/>
                      </a:pPr>
                      <a:r>
                        <a:rPr lang="en-IN" sz="1400" b="1" i="0" u="none" strike="noStrike" dirty="0">
                          <a:solidFill>
                            <a:srgbClr val="2F2F2F"/>
                          </a:solidFill>
                          <a:effectLst/>
                          <a:latin typeface="Amasis MT Pro Black" panose="02040A04050005020304" pitchFamily="18" charset="0"/>
                        </a:rPr>
                        <a:t>Proprietary Firms</a:t>
                      </a:r>
                    </a:p>
                  </a:txBody>
                  <a:tcPr marL="6350" marR="6350" marT="6350" marB="0" anchor="ctr"/>
                </a:tc>
                <a:tc>
                  <a:txBody>
                    <a:bodyPr/>
                    <a:lstStyle/>
                    <a:p>
                      <a:pPr algn="ctr" rtl="0" fontAlgn="ctr">
                        <a:buNone/>
                      </a:pPr>
                      <a:r>
                        <a:rPr lang="en-IN" sz="1400" b="1" i="0" u="none" strike="noStrike">
                          <a:solidFill>
                            <a:srgbClr val="2F2F2F"/>
                          </a:solidFill>
                          <a:effectLst/>
                          <a:latin typeface="Amasis MT Pro Black" panose="02040A04050005020304" pitchFamily="18" charset="0"/>
                        </a:rPr>
                        <a:t>Grand Total</a:t>
                      </a:r>
                    </a:p>
                  </a:txBody>
                  <a:tcPr marL="6350" marR="6350" marT="6350" marB="0" anchor="ctr"/>
                </a:tc>
                <a:extLst>
                  <a:ext uri="{0D108BD9-81ED-4DB2-BD59-A6C34878D82A}">
                    <a16:rowId xmlns:a16="http://schemas.microsoft.com/office/drawing/2014/main" val="560623222"/>
                  </a:ext>
                </a:extLst>
              </a:tr>
              <a:tr h="205891">
                <a:tc>
                  <a:txBody>
                    <a:bodyPr/>
                    <a:lstStyle/>
                    <a:p>
                      <a:pPr algn="ctr" rtl="0" fontAlgn="ctr">
                        <a:buNone/>
                      </a:pPr>
                      <a:r>
                        <a:rPr lang="en-IN" sz="1400" b="0" i="0" u="none" strike="noStrike">
                          <a:solidFill>
                            <a:srgbClr val="2F2F2F"/>
                          </a:solidFill>
                          <a:effectLst/>
                          <a:latin typeface="Arial" panose="020B0604020202020204" pitchFamily="34" charset="0"/>
                        </a:rPr>
                        <a:t>CENTRAL</a:t>
                      </a:r>
                    </a:p>
                  </a:txBody>
                  <a:tcPr marL="6350" marR="6350" marT="6350" marB="0" anchor="ctr"/>
                </a:tc>
                <a:tc>
                  <a:txBody>
                    <a:bodyPr/>
                    <a:lstStyle/>
                    <a:p>
                      <a:pPr algn="ctr" rtl="0" fontAlgn="ctr">
                        <a:buNone/>
                      </a:pPr>
                      <a:r>
                        <a:rPr lang="en-IN" sz="1400" b="0" i="0" u="none" strike="noStrike" dirty="0">
                          <a:solidFill>
                            <a:srgbClr val="2F2F2F"/>
                          </a:solidFill>
                          <a:effectLst/>
                          <a:latin typeface="Arial" panose="020B0604020202020204" pitchFamily="34" charset="0"/>
                        </a:rPr>
                        <a:t>6,492</a:t>
                      </a:r>
                    </a:p>
                  </a:txBody>
                  <a:tcPr marL="6350" marR="6350" marT="6350" marB="0" anchor="ctr"/>
                </a:tc>
                <a:tc>
                  <a:txBody>
                    <a:bodyPr/>
                    <a:lstStyle/>
                    <a:p>
                      <a:pPr algn="ctr" rtl="0" fontAlgn="ctr">
                        <a:buNone/>
                      </a:pPr>
                      <a:r>
                        <a:rPr lang="en-IN" sz="1400" b="0" i="0" u="none" strike="noStrike" dirty="0">
                          <a:solidFill>
                            <a:srgbClr val="2F2F2F"/>
                          </a:solidFill>
                          <a:effectLst/>
                          <a:latin typeface="Arial" panose="020B0604020202020204" pitchFamily="34" charset="0"/>
                        </a:rPr>
                        <a:t>13,497</a:t>
                      </a:r>
                    </a:p>
                  </a:txBody>
                  <a:tcPr marL="6350" marR="6350" marT="6350" marB="0" anchor="ctr"/>
                </a:tc>
                <a:tc>
                  <a:txBody>
                    <a:bodyPr/>
                    <a:lstStyle/>
                    <a:p>
                      <a:pPr algn="ctr" rtl="0" fontAlgn="b">
                        <a:buNone/>
                      </a:pPr>
                      <a:r>
                        <a:rPr lang="en-IN" sz="1600" b="0" i="0" u="none" strike="noStrike">
                          <a:solidFill>
                            <a:srgbClr val="2F2F2F"/>
                          </a:solidFill>
                          <a:effectLst/>
                          <a:latin typeface="Arial" panose="020B0604020202020204" pitchFamily="34" charset="0"/>
                        </a:rPr>
                        <a:t>19,989</a:t>
                      </a:r>
                    </a:p>
                  </a:txBody>
                  <a:tcPr marL="6350" marR="6350" marT="6350" marB="0" anchor="b"/>
                </a:tc>
                <a:extLst>
                  <a:ext uri="{0D108BD9-81ED-4DB2-BD59-A6C34878D82A}">
                    <a16:rowId xmlns:a16="http://schemas.microsoft.com/office/drawing/2014/main" val="3055506820"/>
                  </a:ext>
                </a:extLst>
              </a:tr>
              <a:tr h="205891">
                <a:tc>
                  <a:txBody>
                    <a:bodyPr/>
                    <a:lstStyle/>
                    <a:p>
                      <a:pPr algn="ctr" rtl="0" fontAlgn="ctr">
                        <a:buNone/>
                      </a:pPr>
                      <a:r>
                        <a:rPr lang="en-IN" sz="1400" b="0" i="0" u="none" strike="noStrike" dirty="0">
                          <a:solidFill>
                            <a:srgbClr val="2F2F2F"/>
                          </a:solidFill>
                          <a:effectLst/>
                          <a:latin typeface="Arial" panose="020B0604020202020204" pitchFamily="34" charset="0"/>
                        </a:rPr>
                        <a:t>EAST</a:t>
                      </a:r>
                    </a:p>
                  </a:txBody>
                  <a:tcPr marL="6350" marR="6350" marT="6350" marB="0" anchor="ctr"/>
                </a:tc>
                <a:tc>
                  <a:txBody>
                    <a:bodyPr/>
                    <a:lstStyle/>
                    <a:p>
                      <a:pPr algn="ctr" rtl="0" fontAlgn="ctr">
                        <a:buNone/>
                      </a:pPr>
                      <a:r>
                        <a:rPr lang="en-IN" sz="1400" b="0" i="0" u="none" strike="noStrike" dirty="0">
                          <a:solidFill>
                            <a:srgbClr val="2F2F2F"/>
                          </a:solidFill>
                          <a:effectLst/>
                          <a:latin typeface="Arial" panose="020B0604020202020204" pitchFamily="34" charset="0"/>
                        </a:rPr>
                        <a:t>2,111</a:t>
                      </a:r>
                    </a:p>
                  </a:txBody>
                  <a:tcPr marL="6350" marR="6350" marT="6350" marB="0" anchor="ctr"/>
                </a:tc>
                <a:tc>
                  <a:txBody>
                    <a:bodyPr/>
                    <a:lstStyle/>
                    <a:p>
                      <a:pPr algn="ctr" rtl="0" fontAlgn="ctr">
                        <a:buNone/>
                      </a:pPr>
                      <a:r>
                        <a:rPr lang="en-IN" sz="1400" b="0" i="0" u="none" strike="noStrike" dirty="0">
                          <a:solidFill>
                            <a:srgbClr val="2F2F2F"/>
                          </a:solidFill>
                          <a:effectLst/>
                          <a:latin typeface="Arial" panose="020B0604020202020204" pitchFamily="34" charset="0"/>
                        </a:rPr>
                        <a:t>5,055</a:t>
                      </a:r>
                    </a:p>
                  </a:txBody>
                  <a:tcPr marL="6350" marR="6350" marT="6350" marB="0" anchor="ctr"/>
                </a:tc>
                <a:tc>
                  <a:txBody>
                    <a:bodyPr/>
                    <a:lstStyle/>
                    <a:p>
                      <a:pPr algn="ctr" rtl="0" fontAlgn="b">
                        <a:buNone/>
                      </a:pPr>
                      <a:r>
                        <a:rPr lang="en-IN" sz="1600" b="0" i="0" u="none" strike="noStrike">
                          <a:solidFill>
                            <a:srgbClr val="2F2F2F"/>
                          </a:solidFill>
                          <a:effectLst/>
                          <a:latin typeface="Arial" panose="020B0604020202020204" pitchFamily="34" charset="0"/>
                        </a:rPr>
                        <a:t>7,166</a:t>
                      </a:r>
                    </a:p>
                  </a:txBody>
                  <a:tcPr marL="6350" marR="6350" marT="6350" marB="0" anchor="b"/>
                </a:tc>
                <a:extLst>
                  <a:ext uri="{0D108BD9-81ED-4DB2-BD59-A6C34878D82A}">
                    <a16:rowId xmlns:a16="http://schemas.microsoft.com/office/drawing/2014/main" val="2810143935"/>
                  </a:ext>
                </a:extLst>
              </a:tr>
              <a:tr h="205891">
                <a:tc>
                  <a:txBody>
                    <a:bodyPr/>
                    <a:lstStyle/>
                    <a:p>
                      <a:pPr algn="ctr" rtl="0" fontAlgn="ctr">
                        <a:buNone/>
                      </a:pPr>
                      <a:r>
                        <a:rPr lang="en-IN" sz="1400" b="0" i="0" u="none" strike="noStrike">
                          <a:solidFill>
                            <a:srgbClr val="2F2F2F"/>
                          </a:solidFill>
                          <a:effectLst/>
                          <a:latin typeface="Arial" panose="020B0604020202020204" pitchFamily="34" charset="0"/>
                        </a:rPr>
                        <a:t>NORTH</a:t>
                      </a:r>
                    </a:p>
                  </a:txBody>
                  <a:tcPr marL="6350" marR="6350" marT="6350" marB="0" anchor="ctr"/>
                </a:tc>
                <a:tc>
                  <a:txBody>
                    <a:bodyPr/>
                    <a:lstStyle/>
                    <a:p>
                      <a:pPr algn="ctr" rtl="0" fontAlgn="ctr">
                        <a:buNone/>
                      </a:pPr>
                      <a:r>
                        <a:rPr lang="en-IN" sz="1400" b="0" i="0" u="none" strike="noStrike" dirty="0">
                          <a:solidFill>
                            <a:srgbClr val="2F2F2F"/>
                          </a:solidFill>
                          <a:effectLst/>
                          <a:latin typeface="Arial" panose="020B0604020202020204" pitchFamily="34" charset="0"/>
                        </a:rPr>
                        <a:t>5,411</a:t>
                      </a:r>
                    </a:p>
                  </a:txBody>
                  <a:tcPr marL="6350" marR="6350" marT="6350" marB="0" anchor="ctr"/>
                </a:tc>
                <a:tc>
                  <a:txBody>
                    <a:bodyPr/>
                    <a:lstStyle/>
                    <a:p>
                      <a:pPr algn="ctr" rtl="0" fontAlgn="ctr">
                        <a:buNone/>
                      </a:pPr>
                      <a:r>
                        <a:rPr lang="en-IN" sz="1400" b="0" i="0" u="none" strike="noStrike" dirty="0">
                          <a:solidFill>
                            <a:srgbClr val="2F2F2F"/>
                          </a:solidFill>
                          <a:effectLst/>
                          <a:latin typeface="Arial" panose="020B0604020202020204" pitchFamily="34" charset="0"/>
                        </a:rPr>
                        <a:t>12,685</a:t>
                      </a:r>
                    </a:p>
                  </a:txBody>
                  <a:tcPr marL="6350" marR="6350" marT="6350" marB="0" anchor="ctr"/>
                </a:tc>
                <a:tc>
                  <a:txBody>
                    <a:bodyPr/>
                    <a:lstStyle/>
                    <a:p>
                      <a:pPr algn="ctr" rtl="0" fontAlgn="b">
                        <a:buNone/>
                      </a:pPr>
                      <a:r>
                        <a:rPr lang="en-IN" sz="1600" b="0" i="0" u="none" strike="noStrike">
                          <a:solidFill>
                            <a:srgbClr val="2F2F2F"/>
                          </a:solidFill>
                          <a:effectLst/>
                          <a:latin typeface="Arial" panose="020B0604020202020204" pitchFamily="34" charset="0"/>
                        </a:rPr>
                        <a:t>18,096</a:t>
                      </a:r>
                    </a:p>
                  </a:txBody>
                  <a:tcPr marL="6350" marR="6350" marT="6350" marB="0" anchor="b"/>
                </a:tc>
                <a:extLst>
                  <a:ext uri="{0D108BD9-81ED-4DB2-BD59-A6C34878D82A}">
                    <a16:rowId xmlns:a16="http://schemas.microsoft.com/office/drawing/2014/main" val="2220912685"/>
                  </a:ext>
                </a:extLst>
              </a:tr>
              <a:tr h="205891">
                <a:tc>
                  <a:txBody>
                    <a:bodyPr/>
                    <a:lstStyle/>
                    <a:p>
                      <a:pPr algn="ctr" rtl="0" fontAlgn="ctr">
                        <a:buNone/>
                      </a:pPr>
                      <a:r>
                        <a:rPr lang="en-IN" sz="1400" b="0" i="0" u="none" strike="noStrike">
                          <a:solidFill>
                            <a:srgbClr val="2F2F2F"/>
                          </a:solidFill>
                          <a:effectLst/>
                          <a:latin typeface="Arial" panose="020B0604020202020204" pitchFamily="34" charset="0"/>
                        </a:rPr>
                        <a:t>SOUTH</a:t>
                      </a:r>
                    </a:p>
                  </a:txBody>
                  <a:tcPr marL="6350" marR="6350" marT="6350" marB="0" anchor="ctr"/>
                </a:tc>
                <a:tc>
                  <a:txBody>
                    <a:bodyPr/>
                    <a:lstStyle/>
                    <a:p>
                      <a:pPr algn="ctr" rtl="0" fontAlgn="ctr">
                        <a:buNone/>
                      </a:pPr>
                      <a:r>
                        <a:rPr lang="en-IN" sz="1400" b="0" i="0" u="none" strike="noStrike" dirty="0">
                          <a:solidFill>
                            <a:srgbClr val="2F2F2F"/>
                          </a:solidFill>
                          <a:effectLst/>
                          <a:latin typeface="Arial" panose="020B0604020202020204" pitchFamily="34" charset="0"/>
                        </a:rPr>
                        <a:t>5,599</a:t>
                      </a:r>
                    </a:p>
                  </a:txBody>
                  <a:tcPr marL="6350" marR="6350" marT="6350" marB="0" anchor="ctr"/>
                </a:tc>
                <a:tc>
                  <a:txBody>
                    <a:bodyPr/>
                    <a:lstStyle/>
                    <a:p>
                      <a:pPr algn="ctr" rtl="0" fontAlgn="ctr">
                        <a:buNone/>
                      </a:pPr>
                      <a:r>
                        <a:rPr lang="en-IN" sz="1400" b="0" i="0" u="none" strike="noStrike" dirty="0">
                          <a:solidFill>
                            <a:srgbClr val="2F2F2F"/>
                          </a:solidFill>
                          <a:effectLst/>
                          <a:latin typeface="Arial" panose="020B0604020202020204" pitchFamily="34" charset="0"/>
                        </a:rPr>
                        <a:t>12,660</a:t>
                      </a:r>
                    </a:p>
                  </a:txBody>
                  <a:tcPr marL="6350" marR="6350" marT="6350" marB="0" anchor="ctr"/>
                </a:tc>
                <a:tc>
                  <a:txBody>
                    <a:bodyPr/>
                    <a:lstStyle/>
                    <a:p>
                      <a:pPr algn="ctr" rtl="0" fontAlgn="b">
                        <a:buNone/>
                      </a:pPr>
                      <a:r>
                        <a:rPr lang="en-IN" sz="1600" b="0" i="0" u="none" strike="noStrike">
                          <a:solidFill>
                            <a:srgbClr val="2F2F2F"/>
                          </a:solidFill>
                          <a:effectLst/>
                          <a:latin typeface="Arial" panose="020B0604020202020204" pitchFamily="34" charset="0"/>
                        </a:rPr>
                        <a:t>18,259</a:t>
                      </a:r>
                    </a:p>
                  </a:txBody>
                  <a:tcPr marL="6350" marR="6350" marT="6350" marB="0" anchor="b"/>
                </a:tc>
                <a:extLst>
                  <a:ext uri="{0D108BD9-81ED-4DB2-BD59-A6C34878D82A}">
                    <a16:rowId xmlns:a16="http://schemas.microsoft.com/office/drawing/2014/main" val="1307258759"/>
                  </a:ext>
                </a:extLst>
              </a:tr>
              <a:tr h="205891">
                <a:tc>
                  <a:txBody>
                    <a:bodyPr/>
                    <a:lstStyle/>
                    <a:p>
                      <a:pPr algn="ctr" rtl="0" fontAlgn="ctr">
                        <a:buNone/>
                      </a:pPr>
                      <a:r>
                        <a:rPr lang="en-IN" sz="1400" b="0" i="0" u="none" strike="noStrike">
                          <a:solidFill>
                            <a:srgbClr val="2F2F2F"/>
                          </a:solidFill>
                          <a:effectLst/>
                          <a:latin typeface="Arial" panose="020B0604020202020204" pitchFamily="34" charset="0"/>
                        </a:rPr>
                        <a:t>WEST</a:t>
                      </a:r>
                    </a:p>
                  </a:txBody>
                  <a:tcPr marL="6350" marR="6350" marT="6350" marB="0" anchor="ctr"/>
                </a:tc>
                <a:tc>
                  <a:txBody>
                    <a:bodyPr/>
                    <a:lstStyle/>
                    <a:p>
                      <a:pPr algn="ctr" rtl="0" fontAlgn="ctr">
                        <a:buNone/>
                      </a:pPr>
                      <a:r>
                        <a:rPr lang="en-IN" sz="1400" b="0" i="0" u="none" strike="noStrike" dirty="0">
                          <a:solidFill>
                            <a:srgbClr val="2F2F2F"/>
                          </a:solidFill>
                          <a:effectLst/>
                          <a:latin typeface="Arial" panose="020B0604020202020204" pitchFamily="34" charset="0"/>
                        </a:rPr>
                        <a:t>7,894</a:t>
                      </a:r>
                    </a:p>
                  </a:txBody>
                  <a:tcPr marL="6350" marR="6350" marT="6350" marB="0" anchor="ctr"/>
                </a:tc>
                <a:tc>
                  <a:txBody>
                    <a:bodyPr/>
                    <a:lstStyle/>
                    <a:p>
                      <a:pPr algn="ctr" rtl="0" fontAlgn="ctr">
                        <a:buNone/>
                      </a:pPr>
                      <a:r>
                        <a:rPr lang="en-IN" sz="1400" b="0" i="0" u="none" strike="noStrike" dirty="0">
                          <a:solidFill>
                            <a:srgbClr val="2F2F2F"/>
                          </a:solidFill>
                          <a:effectLst/>
                          <a:latin typeface="Arial" panose="020B0604020202020204" pitchFamily="34" charset="0"/>
                        </a:rPr>
                        <a:t>25,455</a:t>
                      </a:r>
                    </a:p>
                  </a:txBody>
                  <a:tcPr marL="6350" marR="6350" marT="6350" marB="0" anchor="ctr"/>
                </a:tc>
                <a:tc>
                  <a:txBody>
                    <a:bodyPr/>
                    <a:lstStyle/>
                    <a:p>
                      <a:pPr algn="ctr" rtl="0" fontAlgn="b">
                        <a:buNone/>
                      </a:pPr>
                      <a:r>
                        <a:rPr lang="en-IN" sz="1600" b="0" i="0" u="none" strike="noStrike">
                          <a:solidFill>
                            <a:srgbClr val="2F2F2F"/>
                          </a:solidFill>
                          <a:effectLst/>
                          <a:latin typeface="Arial" panose="020B0604020202020204" pitchFamily="34" charset="0"/>
                        </a:rPr>
                        <a:t>33,349</a:t>
                      </a:r>
                    </a:p>
                  </a:txBody>
                  <a:tcPr marL="6350" marR="6350" marT="6350" marB="0" anchor="b"/>
                </a:tc>
                <a:extLst>
                  <a:ext uri="{0D108BD9-81ED-4DB2-BD59-A6C34878D82A}">
                    <a16:rowId xmlns:a16="http://schemas.microsoft.com/office/drawing/2014/main" val="965007832"/>
                  </a:ext>
                </a:extLst>
              </a:tr>
              <a:tr h="286221">
                <a:tc>
                  <a:txBody>
                    <a:bodyPr/>
                    <a:lstStyle/>
                    <a:p>
                      <a:pPr algn="ctr" rtl="0" fontAlgn="ctr">
                        <a:buNone/>
                      </a:pPr>
                      <a:r>
                        <a:rPr lang="en-IN" sz="1400" b="1" i="0" u="none" strike="noStrike">
                          <a:solidFill>
                            <a:srgbClr val="2F2F2F"/>
                          </a:solidFill>
                          <a:effectLst/>
                          <a:latin typeface="Amasis MT Pro Black" panose="02040A04050005020304" pitchFamily="18" charset="0"/>
                        </a:rPr>
                        <a:t>Grand Total</a:t>
                      </a:r>
                    </a:p>
                  </a:txBody>
                  <a:tcPr marL="6350" marR="6350" marT="6350" marB="0" anchor="ctr"/>
                </a:tc>
                <a:tc>
                  <a:txBody>
                    <a:bodyPr/>
                    <a:lstStyle/>
                    <a:p>
                      <a:pPr algn="ctr" rtl="0" fontAlgn="ctr">
                        <a:buNone/>
                      </a:pPr>
                      <a:r>
                        <a:rPr lang="en-IN" sz="1400" b="1" i="0" u="none" strike="noStrike" dirty="0">
                          <a:solidFill>
                            <a:srgbClr val="2F2F2F"/>
                          </a:solidFill>
                          <a:effectLst/>
                          <a:latin typeface="Amasis MT Pro Black" panose="02040A04050005020304" pitchFamily="18" charset="0"/>
                        </a:rPr>
                        <a:t>27,507</a:t>
                      </a:r>
                    </a:p>
                  </a:txBody>
                  <a:tcPr marL="6350" marR="6350" marT="6350" marB="0" anchor="ctr"/>
                </a:tc>
                <a:tc>
                  <a:txBody>
                    <a:bodyPr/>
                    <a:lstStyle/>
                    <a:p>
                      <a:pPr algn="ctr" rtl="0" fontAlgn="ctr">
                        <a:buNone/>
                      </a:pPr>
                      <a:r>
                        <a:rPr lang="en-IN" sz="1400" b="1" i="0" u="none" strike="noStrike" dirty="0">
                          <a:solidFill>
                            <a:srgbClr val="2F2F2F"/>
                          </a:solidFill>
                          <a:effectLst/>
                          <a:latin typeface="Amasis MT Pro Black" panose="02040A04050005020304" pitchFamily="18" charset="0"/>
                        </a:rPr>
                        <a:t>69,352</a:t>
                      </a:r>
                    </a:p>
                  </a:txBody>
                  <a:tcPr marL="6350" marR="6350" marT="6350" marB="0" anchor="ctr"/>
                </a:tc>
                <a:tc>
                  <a:txBody>
                    <a:bodyPr/>
                    <a:lstStyle/>
                    <a:p>
                      <a:pPr algn="ctr" rtl="0" fontAlgn="ctr">
                        <a:buNone/>
                      </a:pPr>
                      <a:r>
                        <a:rPr lang="en-IN" sz="1400" b="1" i="0" u="none" strike="noStrike" dirty="0">
                          <a:solidFill>
                            <a:srgbClr val="2F2F2F"/>
                          </a:solidFill>
                          <a:effectLst/>
                          <a:latin typeface="Amasis MT Pro Black" panose="02040A04050005020304" pitchFamily="18" charset="0"/>
                        </a:rPr>
                        <a:t>96,859</a:t>
                      </a:r>
                    </a:p>
                  </a:txBody>
                  <a:tcPr marL="6350" marR="6350" marT="6350" marB="0" anchor="ctr"/>
                </a:tc>
                <a:extLst>
                  <a:ext uri="{0D108BD9-81ED-4DB2-BD59-A6C34878D82A}">
                    <a16:rowId xmlns:a16="http://schemas.microsoft.com/office/drawing/2014/main" val="2147270313"/>
                  </a:ext>
                </a:extLst>
              </a:tr>
            </a:tbl>
          </a:graphicData>
        </a:graphic>
      </p:graphicFrame>
      <p:sp>
        <p:nvSpPr>
          <p:cNvPr id="6" name="Title 1">
            <a:extLst>
              <a:ext uri="{FF2B5EF4-FFF2-40B4-BE49-F238E27FC236}">
                <a16:creationId xmlns:a16="http://schemas.microsoft.com/office/drawing/2014/main" id="{E760A374-6B69-21EE-D5CC-2781BF9AD19D}"/>
              </a:ext>
            </a:extLst>
          </p:cNvPr>
          <p:cNvSpPr txBox="1">
            <a:spLocks/>
          </p:cNvSpPr>
          <p:nvPr/>
        </p:nvSpPr>
        <p:spPr>
          <a:xfrm>
            <a:off x="1065562" y="50523"/>
            <a:ext cx="10504000" cy="1132258"/>
          </a:xfrm>
          <a:prstGeom prst="rect">
            <a:avLst/>
          </a:prstGeom>
        </p:spPr>
        <p:txBody>
          <a:bodyPr vert="horz" lIns="0" tIns="0" rIns="0" bIns="0" rtlCol="0" anchor="ctr">
            <a:noAutofit/>
          </a:bodyPr>
          <a:lstStyle>
            <a:lvl1pPr algn="l" defTabSz="914400" rtl="0" eaLnBrk="1" latinLnBrk="0" hangingPunct="1">
              <a:lnSpc>
                <a:spcPct val="100000"/>
              </a:lnSpc>
              <a:spcBef>
                <a:spcPct val="0"/>
              </a:spcBef>
              <a:buNone/>
              <a:defRPr sz="3600" b="1" kern="1200">
                <a:solidFill>
                  <a:schemeClr val="tx1"/>
                </a:solidFill>
                <a:latin typeface="+mj-lt"/>
                <a:ea typeface="+mj-ea"/>
                <a:cs typeface="+mj-cs"/>
              </a:defRPr>
            </a:lvl1pPr>
          </a:lstStyle>
          <a:p>
            <a:pPr algn="ctr"/>
            <a:r>
              <a:rPr lang="en-US" sz="4000" dirty="0">
                <a:latin typeface="Montserrat" panose="00000500000000000000" pitchFamily="2" charset="0"/>
              </a:rPr>
              <a:t>Statistics of </a:t>
            </a:r>
            <a:r>
              <a:rPr lang="en-US" sz="4000" dirty="0">
                <a:solidFill>
                  <a:srgbClr val="FF0000"/>
                </a:solidFill>
                <a:latin typeface="Montserrat" panose="00000500000000000000" pitchFamily="2" charset="0"/>
              </a:rPr>
              <a:t>Firms</a:t>
            </a:r>
            <a:br>
              <a:rPr lang="en-US" sz="4000" dirty="0">
                <a:latin typeface="Montserrat" panose="00000500000000000000" pitchFamily="2" charset="0"/>
              </a:rPr>
            </a:br>
            <a:r>
              <a:rPr lang="en-US" sz="1800" dirty="0">
                <a:latin typeface="Montserrat" panose="00000500000000000000" pitchFamily="2" charset="0"/>
              </a:rPr>
              <a:t>(As on 1</a:t>
            </a:r>
            <a:r>
              <a:rPr lang="en-US" sz="1800" baseline="30000" dirty="0">
                <a:latin typeface="Montserrat" panose="00000500000000000000" pitchFamily="2" charset="0"/>
              </a:rPr>
              <a:t>st</a:t>
            </a:r>
            <a:r>
              <a:rPr lang="en-US" sz="1800" dirty="0">
                <a:latin typeface="Montserrat" panose="00000500000000000000" pitchFamily="2" charset="0"/>
              </a:rPr>
              <a:t> November 2025)</a:t>
            </a:r>
            <a:endParaRPr lang="en-US" sz="4000" dirty="0">
              <a:latin typeface="Montserrat" panose="00000500000000000000" pitchFamily="2" charset="0"/>
            </a:endParaRPr>
          </a:p>
        </p:txBody>
      </p:sp>
      <p:sp>
        <p:nvSpPr>
          <p:cNvPr id="9" name="Freeform: Shape 8">
            <a:extLst>
              <a:ext uri="{FF2B5EF4-FFF2-40B4-BE49-F238E27FC236}">
                <a16:creationId xmlns:a16="http://schemas.microsoft.com/office/drawing/2014/main" id="{2CC7C0AC-97EE-AC11-D993-D3A0C97649B2}"/>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solidFill>
              <a:schemeClr val="accent3"/>
            </a:solidFill>
            <a:prstDash val="solid"/>
            <a:miter/>
          </a:ln>
        </p:spPr>
        <p:txBody>
          <a:bodyPr rtlCol="0" anchor="ctr"/>
          <a:lstStyle/>
          <a:p>
            <a:pPr algn="ctr"/>
            <a:r>
              <a:rPr lang="en-US" b="1" dirty="0">
                <a:solidFill>
                  <a:schemeClr val="bg1"/>
                </a:solidFill>
                <a:latin typeface="Montserrat" panose="00000500000000000000" pitchFamily="2" charset="0"/>
              </a:rPr>
              <a:t>04</a:t>
            </a:r>
            <a:endParaRPr lang="en-IN" b="1" dirty="0">
              <a:solidFill>
                <a:schemeClr val="bg1"/>
              </a:solidFill>
              <a:latin typeface="Montserrat" panose="00000500000000000000" pitchFamily="2" charset="0"/>
            </a:endParaRPr>
          </a:p>
        </p:txBody>
      </p:sp>
      <p:graphicFrame>
        <p:nvGraphicFramePr>
          <p:cNvPr id="2" name="Chart 1">
            <a:extLst>
              <a:ext uri="{FF2B5EF4-FFF2-40B4-BE49-F238E27FC236}">
                <a16:creationId xmlns:a16="http://schemas.microsoft.com/office/drawing/2014/main" id="{5C0DE35D-2F6A-4D16-E717-EAA45968BB74}"/>
              </a:ext>
            </a:extLst>
          </p:cNvPr>
          <p:cNvGraphicFramePr>
            <a:graphicFrameLocks/>
          </p:cNvGraphicFramePr>
          <p:nvPr>
            <p:extLst>
              <p:ext uri="{D42A27DB-BD31-4B8C-83A1-F6EECF244321}">
                <p14:modId xmlns:p14="http://schemas.microsoft.com/office/powerpoint/2010/main" val="1361392736"/>
              </p:ext>
            </p:extLst>
          </p:nvPr>
        </p:nvGraphicFramePr>
        <p:xfrm>
          <a:off x="1981200" y="1415101"/>
          <a:ext cx="9950312" cy="530954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754016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C4A7029-0342-305F-DD7A-7775DBFA0035}"/>
              </a:ext>
            </a:extLst>
          </p:cNvPr>
          <p:cNvPicPr>
            <a:picLocks noChangeAspect="1"/>
          </p:cNvPicPr>
          <p:nvPr/>
        </p:nvPicPr>
        <p:blipFill>
          <a:blip r:embed="rId2">
            <a:alphaModFix amt="20000"/>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tretch>
            <a:fillRect/>
          </a:stretch>
        </p:blipFill>
        <p:spPr>
          <a:xfrm>
            <a:off x="-1" y="838"/>
            <a:ext cx="12192000" cy="6858000"/>
          </a:xfrm>
          <a:prstGeom prst="rect">
            <a:avLst/>
          </a:prstGeom>
          <a:ln>
            <a:solidFill>
              <a:schemeClr val="accent2">
                <a:lumMod val="75000"/>
              </a:schemeClr>
            </a:solidFill>
          </a:ln>
        </p:spPr>
      </p:pic>
      <p:cxnSp>
        <p:nvCxnSpPr>
          <p:cNvPr id="18" name="Straight Connector 17">
            <a:extLst>
              <a:ext uri="{FF2B5EF4-FFF2-40B4-BE49-F238E27FC236}">
                <a16:creationId xmlns:a16="http://schemas.microsoft.com/office/drawing/2014/main" id="{B297996A-C733-442D-8129-F890433F42F4}"/>
              </a:ext>
            </a:extLst>
          </p:cNvPr>
          <p:cNvCxnSpPr/>
          <p:nvPr/>
        </p:nvCxnSpPr>
        <p:spPr>
          <a:xfrm>
            <a:off x="3445507" y="2374429"/>
            <a:ext cx="3539368" cy="0"/>
          </a:xfrm>
          <a:prstGeom prst="line">
            <a:avLst/>
          </a:prstGeom>
          <a:ln>
            <a:solidFill>
              <a:schemeClr val="accent2">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03C245A-9032-4552-B877-5B824A7FD6BE}"/>
              </a:ext>
            </a:extLst>
          </p:cNvPr>
          <p:cNvCxnSpPr>
            <a:cxnSpLocks/>
          </p:cNvCxnSpPr>
          <p:nvPr/>
        </p:nvCxnSpPr>
        <p:spPr>
          <a:xfrm>
            <a:off x="4359907" y="4746568"/>
            <a:ext cx="2628000" cy="0"/>
          </a:xfrm>
          <a:prstGeom prst="line">
            <a:avLst/>
          </a:prstGeom>
          <a:ln>
            <a:solidFill>
              <a:schemeClr val="accent2">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96847DA-2131-4218-AF7E-A101204629D4}"/>
              </a:ext>
            </a:extLst>
          </p:cNvPr>
          <p:cNvCxnSpPr>
            <a:cxnSpLocks/>
          </p:cNvCxnSpPr>
          <p:nvPr/>
        </p:nvCxnSpPr>
        <p:spPr>
          <a:xfrm>
            <a:off x="4479175" y="3586755"/>
            <a:ext cx="2520000" cy="0"/>
          </a:xfrm>
          <a:prstGeom prst="line">
            <a:avLst/>
          </a:prstGeom>
          <a:ln>
            <a:solidFill>
              <a:schemeClr val="accent2">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1BCA7979-DD37-48FB-9920-FE3C3E499092}"/>
              </a:ext>
            </a:extLst>
          </p:cNvPr>
          <p:cNvGrpSpPr/>
          <p:nvPr/>
        </p:nvGrpSpPr>
        <p:grpSpPr>
          <a:xfrm>
            <a:off x="1376197" y="2460926"/>
            <a:ext cx="3931975" cy="3931975"/>
            <a:chOff x="4026690" y="1762650"/>
            <a:chExt cx="3931975" cy="3931975"/>
          </a:xfrm>
        </p:grpSpPr>
        <p:sp>
          <p:nvSpPr>
            <p:cNvPr id="7" name="Freeform: Shape 6">
              <a:extLst>
                <a:ext uri="{FF2B5EF4-FFF2-40B4-BE49-F238E27FC236}">
                  <a16:creationId xmlns:a16="http://schemas.microsoft.com/office/drawing/2014/main" id="{4A1DDA78-6A2B-4A29-A156-B0DD453A2BA4}"/>
                </a:ext>
              </a:extLst>
            </p:cNvPr>
            <p:cNvSpPr/>
            <p:nvPr/>
          </p:nvSpPr>
          <p:spPr>
            <a:xfrm>
              <a:off x="4026690" y="1762650"/>
              <a:ext cx="3931975" cy="3931975"/>
            </a:xfrm>
            <a:custGeom>
              <a:avLst/>
              <a:gdLst>
                <a:gd name="connsiteX0" fmla="*/ 2476503 w 3023834"/>
                <a:gd name="connsiteY0" fmla="*/ 2097567 h 3023834"/>
                <a:gd name="connsiteX1" fmla="*/ 2239190 w 3023834"/>
                <a:gd name="connsiteY1" fmla="*/ 2024842 h 3023834"/>
                <a:gd name="connsiteX2" fmla="*/ 2066946 w 3023834"/>
                <a:gd name="connsiteY2" fmla="*/ 1856426 h 3023834"/>
                <a:gd name="connsiteX3" fmla="*/ 2304260 w 3023834"/>
                <a:gd name="connsiteY3" fmla="*/ 1159796 h 3023834"/>
                <a:gd name="connsiteX4" fmla="*/ 1155968 w 3023834"/>
                <a:gd name="connsiteY4" fmla="*/ 21 h 3023834"/>
                <a:gd name="connsiteX5" fmla="*/ 21 w 3023834"/>
                <a:gd name="connsiteY5" fmla="*/ 1148313 h 3023834"/>
                <a:gd name="connsiteX6" fmla="*/ 1148313 w 3023834"/>
                <a:gd name="connsiteY6" fmla="*/ 2304260 h 3023834"/>
                <a:gd name="connsiteX7" fmla="*/ 1852598 w 3023834"/>
                <a:gd name="connsiteY7" fmla="*/ 2066946 h 3023834"/>
                <a:gd name="connsiteX8" fmla="*/ 2021014 w 3023834"/>
                <a:gd name="connsiteY8" fmla="*/ 2235362 h 3023834"/>
                <a:gd name="connsiteX9" fmla="*/ 2093739 w 3023834"/>
                <a:gd name="connsiteY9" fmla="*/ 2476503 h 3023834"/>
                <a:gd name="connsiteX10" fmla="*/ 2572194 w 3023834"/>
                <a:gd name="connsiteY10" fmla="*/ 2954958 h 3023834"/>
                <a:gd name="connsiteX11" fmla="*/ 2951131 w 3023834"/>
                <a:gd name="connsiteY11" fmla="*/ 2954958 h 3023834"/>
                <a:gd name="connsiteX12" fmla="*/ 2951131 w 3023834"/>
                <a:gd name="connsiteY12" fmla="*/ 2576022 h 3023834"/>
                <a:gd name="connsiteX13" fmla="*/ 2476503 w 3023834"/>
                <a:gd name="connsiteY13" fmla="*/ 2097567 h 3023834"/>
                <a:gd name="connsiteX14" fmla="*/ 1155968 w 3023834"/>
                <a:gd name="connsiteY14" fmla="*/ 2074601 h 3023834"/>
                <a:gd name="connsiteX15" fmla="*/ 237335 w 3023834"/>
                <a:gd name="connsiteY15" fmla="*/ 1155968 h 3023834"/>
                <a:gd name="connsiteX16" fmla="*/ 1155968 w 3023834"/>
                <a:gd name="connsiteY16" fmla="*/ 237335 h 3023834"/>
                <a:gd name="connsiteX17" fmla="*/ 2074601 w 3023834"/>
                <a:gd name="connsiteY17" fmla="*/ 1155968 h 3023834"/>
                <a:gd name="connsiteX18" fmla="*/ 1155968 w 3023834"/>
                <a:gd name="connsiteY18" fmla="*/ 2074601 h 302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23834" h="3023834">
                  <a:moveTo>
                    <a:pt x="2476503" y="2097567"/>
                  </a:moveTo>
                  <a:cubicBezTo>
                    <a:pt x="2415261" y="2036325"/>
                    <a:pt x="2323398" y="2005704"/>
                    <a:pt x="2239190" y="2024842"/>
                  </a:cubicBezTo>
                  <a:lnTo>
                    <a:pt x="2066946" y="1856426"/>
                  </a:lnTo>
                  <a:cubicBezTo>
                    <a:pt x="2220052" y="1657389"/>
                    <a:pt x="2304260" y="1412420"/>
                    <a:pt x="2304260" y="1159796"/>
                  </a:cubicBezTo>
                  <a:cubicBezTo>
                    <a:pt x="2308087" y="520580"/>
                    <a:pt x="1791356" y="3849"/>
                    <a:pt x="1155968" y="21"/>
                  </a:cubicBezTo>
                  <a:cubicBezTo>
                    <a:pt x="520580" y="-3807"/>
                    <a:pt x="3849" y="512925"/>
                    <a:pt x="21" y="1148313"/>
                  </a:cubicBezTo>
                  <a:cubicBezTo>
                    <a:pt x="-3807" y="1783701"/>
                    <a:pt x="512925" y="2300432"/>
                    <a:pt x="1148313" y="2304260"/>
                  </a:cubicBezTo>
                  <a:cubicBezTo>
                    <a:pt x="1400937" y="2304260"/>
                    <a:pt x="1649733" y="2220052"/>
                    <a:pt x="1852598" y="2066946"/>
                  </a:cubicBezTo>
                  <a:lnTo>
                    <a:pt x="2021014" y="2235362"/>
                  </a:lnTo>
                  <a:cubicBezTo>
                    <a:pt x="2005704" y="2323398"/>
                    <a:pt x="2032497" y="2411434"/>
                    <a:pt x="2093739" y="2476503"/>
                  </a:cubicBezTo>
                  <a:lnTo>
                    <a:pt x="2572194" y="2954958"/>
                  </a:lnTo>
                  <a:cubicBezTo>
                    <a:pt x="2675540" y="3058304"/>
                    <a:pt x="2847784" y="3058304"/>
                    <a:pt x="2951131" y="2954958"/>
                  </a:cubicBezTo>
                  <a:cubicBezTo>
                    <a:pt x="3054477" y="2851612"/>
                    <a:pt x="3054477" y="2679368"/>
                    <a:pt x="2951131" y="2576022"/>
                  </a:cubicBezTo>
                  <a:lnTo>
                    <a:pt x="2476503" y="2097567"/>
                  </a:lnTo>
                  <a:close/>
                  <a:moveTo>
                    <a:pt x="1155968" y="2074601"/>
                  </a:moveTo>
                  <a:cubicBezTo>
                    <a:pt x="646892" y="2074601"/>
                    <a:pt x="237335" y="1665044"/>
                    <a:pt x="237335" y="1155968"/>
                  </a:cubicBezTo>
                  <a:cubicBezTo>
                    <a:pt x="237335" y="646892"/>
                    <a:pt x="646892" y="237335"/>
                    <a:pt x="1155968" y="237335"/>
                  </a:cubicBezTo>
                  <a:cubicBezTo>
                    <a:pt x="1665044" y="237335"/>
                    <a:pt x="2074601" y="646892"/>
                    <a:pt x="2074601" y="1155968"/>
                  </a:cubicBezTo>
                  <a:cubicBezTo>
                    <a:pt x="2074601" y="1661216"/>
                    <a:pt x="1661216" y="2074601"/>
                    <a:pt x="1155968" y="2074601"/>
                  </a:cubicBezTo>
                  <a:close/>
                </a:path>
              </a:pathLst>
            </a:custGeom>
            <a:solidFill>
              <a:schemeClr val="accent3">
                <a:lumMod val="75000"/>
              </a:schemeClr>
            </a:solidFill>
            <a:ln w="38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9" name="Oval 8">
              <a:extLst>
                <a:ext uri="{FF2B5EF4-FFF2-40B4-BE49-F238E27FC236}">
                  <a16:creationId xmlns:a16="http://schemas.microsoft.com/office/drawing/2014/main" id="{BF5BFD3D-4C41-48B4-AABF-2CE2A4D4D3E7}"/>
                </a:ext>
              </a:extLst>
            </p:cNvPr>
            <p:cNvSpPr/>
            <p:nvPr/>
          </p:nvSpPr>
          <p:spPr>
            <a:xfrm>
              <a:off x="4391378" y="2122311"/>
              <a:ext cx="2269066" cy="2269066"/>
            </a:xfrm>
            <a:prstGeom prst="ellipse">
              <a:avLst/>
            </a:prstGeom>
            <a:noFill/>
            <a:ln w="349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Montserrat" panose="00000500000000000000" pitchFamily="2" charset="0"/>
              </a:endParaRPr>
            </a:p>
          </p:txBody>
        </p:sp>
        <p:pic>
          <p:nvPicPr>
            <p:cNvPr id="14" name="Graphic 13" descr="Target Audience">
              <a:extLst>
                <a:ext uri="{FF2B5EF4-FFF2-40B4-BE49-F238E27FC236}">
                  <a16:creationId xmlns:a16="http://schemas.microsoft.com/office/drawing/2014/main" id="{365B1D70-C763-4743-8FA7-DC605FD49E0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03852" y="2634785"/>
              <a:ext cx="1244119" cy="1244119"/>
            </a:xfrm>
            <a:prstGeom prst="rect">
              <a:avLst/>
            </a:prstGeom>
          </p:spPr>
        </p:pic>
      </p:grpSp>
      <p:sp>
        <p:nvSpPr>
          <p:cNvPr id="16" name="Arc 15">
            <a:extLst>
              <a:ext uri="{FF2B5EF4-FFF2-40B4-BE49-F238E27FC236}">
                <a16:creationId xmlns:a16="http://schemas.microsoft.com/office/drawing/2014/main" id="{9B88301F-6FD4-4AB8-97A9-B1D973A030A3}"/>
              </a:ext>
            </a:extLst>
          </p:cNvPr>
          <p:cNvSpPr/>
          <p:nvPr/>
        </p:nvSpPr>
        <p:spPr>
          <a:xfrm>
            <a:off x="1193675" y="2320270"/>
            <a:ext cx="3340040" cy="3340038"/>
          </a:xfrm>
          <a:prstGeom prst="arc">
            <a:avLst>
              <a:gd name="adj1" fmla="val 3353055"/>
              <a:gd name="adj2" fmla="val 1979519"/>
            </a:avLst>
          </a:prstGeom>
          <a:ln w="22225">
            <a:solidFill>
              <a:schemeClr val="accent3">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25" name="Oval 24">
            <a:extLst>
              <a:ext uri="{FF2B5EF4-FFF2-40B4-BE49-F238E27FC236}">
                <a16:creationId xmlns:a16="http://schemas.microsoft.com/office/drawing/2014/main" id="{5F6E00FF-851D-4E67-8743-FE559F2F8957}"/>
              </a:ext>
            </a:extLst>
          </p:cNvPr>
          <p:cNvSpPr/>
          <p:nvPr/>
        </p:nvSpPr>
        <p:spPr>
          <a:xfrm>
            <a:off x="7242747" y="2057853"/>
            <a:ext cx="611068" cy="611068"/>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Montserrat" panose="00000500000000000000" pitchFamily="2" charset="0"/>
                <a:cs typeface="Arial" panose="020B0604020202020204" pitchFamily="34" charset="0"/>
              </a:rPr>
              <a:t>01</a:t>
            </a:r>
            <a:endParaRPr kumimoji="0" lang="en-IN" sz="1600" b="0" i="0" u="none" strike="noStrike" kern="1200" cap="none" spc="0" normalizeH="0" baseline="0" noProof="0" dirty="0">
              <a:ln>
                <a:noFill/>
              </a:ln>
              <a:solidFill>
                <a:prstClr val="white"/>
              </a:solidFill>
              <a:effectLst/>
              <a:uLnTx/>
              <a:uFillTx/>
              <a:latin typeface="Montserrat" panose="00000500000000000000" pitchFamily="2" charset="0"/>
              <a:cs typeface="Arial" panose="020B0604020202020204" pitchFamily="34" charset="0"/>
            </a:endParaRPr>
          </a:p>
        </p:txBody>
      </p:sp>
      <p:sp>
        <p:nvSpPr>
          <p:cNvPr id="26" name="Oval 25">
            <a:extLst>
              <a:ext uri="{FF2B5EF4-FFF2-40B4-BE49-F238E27FC236}">
                <a16:creationId xmlns:a16="http://schemas.microsoft.com/office/drawing/2014/main" id="{55804DFB-8B82-47DB-B109-4B1D038CF7F9}"/>
              </a:ext>
            </a:extLst>
          </p:cNvPr>
          <p:cNvSpPr/>
          <p:nvPr/>
        </p:nvSpPr>
        <p:spPr>
          <a:xfrm>
            <a:off x="7242747" y="3251902"/>
            <a:ext cx="611068" cy="611068"/>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Montserrat" panose="00000500000000000000" pitchFamily="2" charset="0"/>
                <a:cs typeface="Arial" panose="020B0604020202020204" pitchFamily="34" charset="0"/>
              </a:rPr>
              <a:t>02</a:t>
            </a:r>
            <a:endParaRPr kumimoji="0" lang="en-IN" sz="1600" b="0" i="0" u="none" strike="noStrike" kern="1200" cap="none" spc="0" normalizeH="0" baseline="0" noProof="0" dirty="0">
              <a:ln>
                <a:noFill/>
              </a:ln>
              <a:solidFill>
                <a:prstClr val="white"/>
              </a:solidFill>
              <a:effectLst/>
              <a:uLnTx/>
              <a:uFillTx/>
              <a:latin typeface="Montserrat" panose="00000500000000000000" pitchFamily="2" charset="0"/>
              <a:cs typeface="Arial" panose="020B0604020202020204" pitchFamily="34" charset="0"/>
            </a:endParaRPr>
          </a:p>
        </p:txBody>
      </p:sp>
      <p:sp>
        <p:nvSpPr>
          <p:cNvPr id="27" name="Oval 26">
            <a:extLst>
              <a:ext uri="{FF2B5EF4-FFF2-40B4-BE49-F238E27FC236}">
                <a16:creationId xmlns:a16="http://schemas.microsoft.com/office/drawing/2014/main" id="{7AA278C8-B431-492E-AAED-6D8B3C0164AC}"/>
              </a:ext>
            </a:extLst>
          </p:cNvPr>
          <p:cNvSpPr/>
          <p:nvPr/>
        </p:nvSpPr>
        <p:spPr>
          <a:xfrm>
            <a:off x="7242747" y="4445951"/>
            <a:ext cx="611068" cy="611068"/>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Montserrat" panose="00000500000000000000" pitchFamily="2" charset="0"/>
                <a:cs typeface="Arial" panose="020B0604020202020204" pitchFamily="34" charset="0"/>
              </a:rPr>
              <a:t>03</a:t>
            </a:r>
            <a:endParaRPr kumimoji="0" lang="en-IN" sz="1600" b="0" i="0" u="none" strike="noStrike" kern="1200" cap="none" spc="0" normalizeH="0" baseline="0" noProof="0" dirty="0">
              <a:ln>
                <a:noFill/>
              </a:ln>
              <a:solidFill>
                <a:prstClr val="white"/>
              </a:solidFill>
              <a:effectLst/>
              <a:uLnTx/>
              <a:uFillTx/>
              <a:latin typeface="Montserrat" panose="00000500000000000000" pitchFamily="2" charset="0"/>
              <a:cs typeface="Arial" panose="020B0604020202020204" pitchFamily="34" charset="0"/>
            </a:endParaRPr>
          </a:p>
        </p:txBody>
      </p:sp>
      <p:sp>
        <p:nvSpPr>
          <p:cNvPr id="28" name="Rectangle 27">
            <a:extLst>
              <a:ext uri="{FF2B5EF4-FFF2-40B4-BE49-F238E27FC236}">
                <a16:creationId xmlns:a16="http://schemas.microsoft.com/office/drawing/2014/main" id="{8D328FEA-6069-486C-80EC-E42F780595B0}"/>
              </a:ext>
            </a:extLst>
          </p:cNvPr>
          <p:cNvSpPr/>
          <p:nvPr/>
        </p:nvSpPr>
        <p:spPr>
          <a:xfrm>
            <a:off x="7913397" y="2128998"/>
            <a:ext cx="3558810" cy="954107"/>
          </a:xfrm>
          <a:prstGeom prst="rect">
            <a:avLst/>
          </a:prstGeom>
        </p:spPr>
        <p:txBody>
          <a:bodyPr wrap="square">
            <a:spAutoFit/>
          </a:bodyPr>
          <a:lstStyle/>
          <a:p>
            <a:pPr marR="0" lvl="0" indent="0" fontAlgn="auto">
              <a:lnSpc>
                <a:spcPct val="100000"/>
              </a:lnSpc>
              <a:spcBef>
                <a:spcPts val="600"/>
              </a:spcBef>
              <a:spcAft>
                <a:spcPts val="0"/>
              </a:spcAft>
              <a:buClrTx/>
              <a:buSzTx/>
              <a:buFontTx/>
              <a:buNone/>
              <a:tabLst/>
              <a:defRPr/>
            </a:pPr>
            <a:r>
              <a:rPr lang="en-US" b="1" dirty="0">
                <a:latin typeface="Montserrat" panose="00000500000000000000" pitchFamily="2" charset="0"/>
              </a:rPr>
              <a:t>Partnership Firms </a:t>
            </a:r>
          </a:p>
          <a:p>
            <a:pPr marR="0" lvl="0" indent="0" fontAlgn="auto">
              <a:lnSpc>
                <a:spcPct val="100000"/>
              </a:lnSpc>
              <a:spcBef>
                <a:spcPts val="600"/>
              </a:spcBef>
              <a:spcAft>
                <a:spcPts val="0"/>
              </a:spcAft>
              <a:buClrTx/>
              <a:buSzTx/>
              <a:buFontTx/>
              <a:buNone/>
              <a:tabLst/>
              <a:defRPr/>
            </a:pPr>
            <a:r>
              <a:rPr lang="en-US" sz="1400" b="1" i="1" dirty="0">
                <a:solidFill>
                  <a:srgbClr val="002060"/>
                </a:solidFill>
                <a:latin typeface="Montserrat" panose="00000500000000000000" pitchFamily="2" charset="0"/>
              </a:rPr>
              <a:t>Defined in the Indian </a:t>
            </a:r>
          </a:p>
          <a:p>
            <a:pPr marR="0" lvl="0" indent="0" fontAlgn="auto">
              <a:lnSpc>
                <a:spcPct val="100000"/>
              </a:lnSpc>
              <a:spcBef>
                <a:spcPts val="600"/>
              </a:spcBef>
              <a:spcAft>
                <a:spcPts val="0"/>
              </a:spcAft>
              <a:buClrTx/>
              <a:buSzTx/>
              <a:buFontTx/>
              <a:buNone/>
              <a:tabLst/>
              <a:defRPr/>
            </a:pPr>
            <a:r>
              <a:rPr lang="en-US" sz="1400" b="1" i="1" dirty="0">
                <a:solidFill>
                  <a:srgbClr val="002060"/>
                </a:solidFill>
                <a:latin typeface="Montserrat" panose="00000500000000000000" pitchFamily="2" charset="0"/>
              </a:rPr>
              <a:t>Partnership Act, 1932</a:t>
            </a:r>
            <a:endParaRPr lang="en-IN" sz="1400" b="1" i="1" dirty="0">
              <a:solidFill>
                <a:srgbClr val="002060"/>
              </a:solidFill>
              <a:latin typeface="Montserrat" panose="00000500000000000000" pitchFamily="2" charset="0"/>
            </a:endParaRPr>
          </a:p>
        </p:txBody>
      </p:sp>
      <p:sp>
        <p:nvSpPr>
          <p:cNvPr id="29" name="Rectangle 28">
            <a:extLst>
              <a:ext uri="{FF2B5EF4-FFF2-40B4-BE49-F238E27FC236}">
                <a16:creationId xmlns:a16="http://schemas.microsoft.com/office/drawing/2014/main" id="{2D2839C3-9DD8-4327-BF3F-477CC5E433D0}"/>
              </a:ext>
            </a:extLst>
          </p:cNvPr>
          <p:cNvSpPr/>
          <p:nvPr/>
        </p:nvSpPr>
        <p:spPr>
          <a:xfrm>
            <a:off x="7860327" y="3229813"/>
            <a:ext cx="3733800" cy="1369606"/>
          </a:xfrm>
          <a:prstGeom prst="rect">
            <a:avLst/>
          </a:prstGeom>
        </p:spPr>
        <p:txBody>
          <a:bodyPr wrap="square">
            <a:spAutoFit/>
          </a:bodyPr>
          <a:lstStyle/>
          <a:p>
            <a:pPr>
              <a:spcBef>
                <a:spcPts val="600"/>
              </a:spcBef>
            </a:pPr>
            <a:r>
              <a:rPr lang="en-IN" b="1" dirty="0">
                <a:latin typeface="Montserrat" panose="00000500000000000000" pitchFamily="2" charset="0"/>
              </a:rPr>
              <a:t>Limited Liability </a:t>
            </a:r>
          </a:p>
          <a:p>
            <a:pPr>
              <a:spcBef>
                <a:spcPts val="600"/>
              </a:spcBef>
            </a:pPr>
            <a:r>
              <a:rPr lang="en-IN" b="1" dirty="0">
                <a:latin typeface="Montserrat" panose="00000500000000000000" pitchFamily="2" charset="0"/>
              </a:rPr>
              <a:t>Partnerships (LLPs)</a:t>
            </a:r>
          </a:p>
          <a:p>
            <a:pPr>
              <a:spcBef>
                <a:spcPts val="600"/>
              </a:spcBef>
            </a:pPr>
            <a:r>
              <a:rPr lang="en-US" sz="1400" b="1" i="1" dirty="0">
                <a:solidFill>
                  <a:srgbClr val="002060"/>
                </a:solidFill>
                <a:latin typeface="Montserrat" panose="00000500000000000000" pitchFamily="2" charset="0"/>
              </a:rPr>
              <a:t>Defined under the LLP Act, 2008</a:t>
            </a:r>
            <a:endParaRPr lang="en-IN" sz="1400" b="1" i="1" dirty="0">
              <a:solidFill>
                <a:srgbClr val="002060"/>
              </a:solidFill>
              <a:latin typeface="Montserrat" panose="00000500000000000000" pitchFamily="2" charset="0"/>
            </a:endParaRPr>
          </a:p>
          <a:p>
            <a:pPr>
              <a:spcBef>
                <a:spcPts val="600"/>
              </a:spcBef>
            </a:pPr>
            <a:endParaRPr lang="en-IN" b="1" dirty="0">
              <a:solidFill>
                <a:schemeClr val="accent5"/>
              </a:solidFill>
              <a:latin typeface="Montserrat" panose="00000500000000000000" pitchFamily="2" charset="0"/>
            </a:endParaRPr>
          </a:p>
        </p:txBody>
      </p:sp>
      <p:sp>
        <p:nvSpPr>
          <p:cNvPr id="30" name="Rectangle 29">
            <a:extLst>
              <a:ext uri="{FF2B5EF4-FFF2-40B4-BE49-F238E27FC236}">
                <a16:creationId xmlns:a16="http://schemas.microsoft.com/office/drawing/2014/main" id="{2FD3A85E-0F8B-45B9-967D-7A84E99ED700}"/>
              </a:ext>
            </a:extLst>
          </p:cNvPr>
          <p:cNvSpPr/>
          <p:nvPr/>
        </p:nvSpPr>
        <p:spPr>
          <a:xfrm>
            <a:off x="7879243" y="4551458"/>
            <a:ext cx="2925452" cy="584775"/>
          </a:xfrm>
          <a:prstGeom prst="rect">
            <a:avLst/>
          </a:prstGeom>
        </p:spPr>
        <p:txBody>
          <a:bodyPr wrap="square">
            <a:spAutoFit/>
          </a:bodyPr>
          <a:lstStyle/>
          <a:p>
            <a:pPr marR="0" lvl="0" indent="0" fontAlgn="auto">
              <a:lnSpc>
                <a:spcPct val="100000"/>
              </a:lnSpc>
              <a:spcBef>
                <a:spcPts val="600"/>
              </a:spcBef>
              <a:spcAft>
                <a:spcPts val="0"/>
              </a:spcAft>
              <a:buClrTx/>
              <a:buSzTx/>
              <a:buFontTx/>
              <a:buNone/>
              <a:tabLst/>
              <a:defRPr/>
            </a:pPr>
            <a:r>
              <a:rPr lang="en-IN" b="1" dirty="0">
                <a:latin typeface="Montserrat" panose="00000500000000000000" pitchFamily="2" charset="0"/>
              </a:rPr>
              <a:t>Sole Proprietorships</a:t>
            </a:r>
          </a:p>
          <a:p>
            <a:pPr marL="0" marR="0" lvl="0" indent="0" algn="l" defTabSz="914400" rtl="0" eaLnBrk="1" fontAlgn="auto" latinLnBrk="0" hangingPunct="1">
              <a:lnSpc>
                <a:spcPct val="100000"/>
              </a:lnSpc>
              <a:spcBef>
                <a:spcPts val="0"/>
              </a:spcBef>
              <a:spcAft>
                <a:spcPts val="0"/>
              </a:spcAft>
              <a:buClrTx/>
              <a:buSzTx/>
              <a:buFontTx/>
              <a:buNone/>
              <a:tabLst/>
              <a:defRPr/>
            </a:pPr>
            <a:r>
              <a:rPr lang="en-IN" sz="1400" b="1" i="1" dirty="0">
                <a:solidFill>
                  <a:srgbClr val="002060"/>
                </a:solidFill>
                <a:latin typeface="Montserrat" panose="00000500000000000000" pitchFamily="2" charset="0"/>
              </a:rPr>
              <a:t>Registered with the ICAI</a:t>
            </a:r>
          </a:p>
        </p:txBody>
      </p:sp>
      <p:sp>
        <p:nvSpPr>
          <p:cNvPr id="2" name="TextBox 1">
            <a:extLst>
              <a:ext uri="{FF2B5EF4-FFF2-40B4-BE49-F238E27FC236}">
                <a16:creationId xmlns:a16="http://schemas.microsoft.com/office/drawing/2014/main" id="{AC8D3A19-A99D-C33A-3A36-A4C4267CD79B}"/>
              </a:ext>
            </a:extLst>
          </p:cNvPr>
          <p:cNvSpPr txBox="1"/>
          <p:nvPr/>
        </p:nvSpPr>
        <p:spPr>
          <a:xfrm>
            <a:off x="286541" y="155814"/>
            <a:ext cx="11618918" cy="646331"/>
          </a:xfrm>
          <a:prstGeom prst="rect">
            <a:avLst/>
          </a:prstGeom>
          <a:noFill/>
        </p:spPr>
        <p:txBody>
          <a:bodyPr wrap="square" rtlCol="0">
            <a:spAutoFit/>
          </a:bodyPr>
          <a:lstStyle/>
          <a:p>
            <a:pPr algn="ctr"/>
            <a:r>
              <a:rPr lang="en-US" sz="3600" b="1" dirty="0">
                <a:latin typeface="Montserrat" panose="00000500000000000000" pitchFamily="2" charset="0"/>
              </a:rPr>
              <a:t>APPLICABILITY</a:t>
            </a:r>
          </a:p>
        </p:txBody>
      </p:sp>
      <p:sp>
        <p:nvSpPr>
          <p:cNvPr id="8" name="Freeform: Shape 7">
            <a:extLst>
              <a:ext uri="{FF2B5EF4-FFF2-40B4-BE49-F238E27FC236}">
                <a16:creationId xmlns:a16="http://schemas.microsoft.com/office/drawing/2014/main" id="{E32685DF-4EF7-9D41-63D7-D25C45B43D99}"/>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40</a:t>
            </a:r>
            <a:endParaRPr lang="en-IN" b="1" dirty="0">
              <a:solidFill>
                <a:schemeClr val="bg1"/>
              </a:solidFill>
              <a:latin typeface="Montserrat" panose="00000500000000000000" pitchFamily="2" charset="0"/>
            </a:endParaRPr>
          </a:p>
        </p:txBody>
      </p:sp>
      <p:sp>
        <p:nvSpPr>
          <p:cNvPr id="3" name="TextBox 2">
            <a:extLst>
              <a:ext uri="{FF2B5EF4-FFF2-40B4-BE49-F238E27FC236}">
                <a16:creationId xmlns:a16="http://schemas.microsoft.com/office/drawing/2014/main" id="{55DF202B-A1FB-E15D-B85A-1D37929A1695}"/>
              </a:ext>
            </a:extLst>
          </p:cNvPr>
          <p:cNvSpPr txBox="1"/>
          <p:nvPr/>
        </p:nvSpPr>
        <p:spPr>
          <a:xfrm>
            <a:off x="1906262" y="1187692"/>
            <a:ext cx="8808630" cy="830997"/>
          </a:xfrm>
          <a:prstGeom prst="rect">
            <a:avLst/>
          </a:prstGeom>
          <a:noFill/>
        </p:spPr>
        <p:txBody>
          <a:bodyPr wrap="square" rtlCol="0">
            <a:spAutoFit/>
          </a:bodyPr>
          <a:lstStyle/>
          <a:p>
            <a:pPr algn="ctr"/>
            <a:r>
              <a:rPr lang="en-US" sz="2400" b="1" i="1" dirty="0">
                <a:latin typeface="Montserrat" panose="00000500000000000000" pitchFamily="2" charset="0"/>
              </a:rPr>
              <a:t>FIRMS AS DEFINED IN SECTION 2(CA) OF THE CHARTERED ACCOUNTANTS ACT, 1949</a:t>
            </a:r>
            <a:endParaRPr lang="en-IN" sz="2400" b="1" i="1" dirty="0">
              <a:latin typeface="Montserrat" panose="00000500000000000000" pitchFamily="2" charset="0"/>
            </a:endParaRPr>
          </a:p>
        </p:txBody>
      </p:sp>
    </p:spTree>
    <p:extLst>
      <p:ext uri="{BB962C8B-B14F-4D97-AF65-F5344CB8AC3E}">
        <p14:creationId xmlns:p14="http://schemas.microsoft.com/office/powerpoint/2010/main" val="5464674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alendar&#10;&#10;Description automatically generated">
            <a:extLst>
              <a:ext uri="{FF2B5EF4-FFF2-40B4-BE49-F238E27FC236}">
                <a16:creationId xmlns:a16="http://schemas.microsoft.com/office/drawing/2014/main" id="{F9F0F225-698D-5C5F-5288-9587AB3404C4}"/>
              </a:ext>
            </a:extLst>
          </p:cNvPr>
          <p:cNvPicPr>
            <a:picLocks noChangeAspect="1"/>
          </p:cNvPicPr>
          <p:nvPr/>
        </p:nvPicPr>
        <p:blipFill>
          <a:blip r:embed="rId2">
            <a:alphaModFix amt="20000"/>
            <a:extLst>
              <a:ext uri="{28A0092B-C50C-407E-A947-70E740481C1C}">
                <a14:useLocalDpi xmlns:a14="http://schemas.microsoft.com/office/drawing/2010/main" val="0"/>
              </a:ext>
            </a:extLst>
          </a:blip>
          <a:srcRect t="38275"/>
          <a:stretch>
            <a:fillRect/>
          </a:stretch>
        </p:blipFill>
        <p:spPr>
          <a:xfrm>
            <a:off x="0" y="0"/>
            <a:ext cx="12192000" cy="6857999"/>
          </a:xfrm>
          <a:prstGeom prst="rect">
            <a:avLst/>
          </a:prstGeom>
        </p:spPr>
      </p:pic>
      <p:sp>
        <p:nvSpPr>
          <p:cNvPr id="2" name="TextBox 1">
            <a:extLst>
              <a:ext uri="{FF2B5EF4-FFF2-40B4-BE49-F238E27FC236}">
                <a16:creationId xmlns:a16="http://schemas.microsoft.com/office/drawing/2014/main" id="{7C9D739E-3E76-5331-3E55-59548D7E5E62}"/>
              </a:ext>
            </a:extLst>
          </p:cNvPr>
          <p:cNvSpPr txBox="1"/>
          <p:nvPr/>
        </p:nvSpPr>
        <p:spPr>
          <a:xfrm>
            <a:off x="0" y="590729"/>
            <a:ext cx="11618918" cy="1200329"/>
          </a:xfrm>
          <a:prstGeom prst="rect">
            <a:avLst/>
          </a:prstGeom>
          <a:noFill/>
        </p:spPr>
        <p:txBody>
          <a:bodyPr wrap="square" rtlCol="0">
            <a:spAutoFit/>
          </a:bodyPr>
          <a:lstStyle/>
          <a:p>
            <a:pPr algn="ctr"/>
            <a:r>
              <a:rPr lang="en-US" sz="3600" b="1" dirty="0">
                <a:latin typeface="Montserrat" panose="00000500000000000000" pitchFamily="2" charset="0"/>
              </a:rPr>
              <a:t>WHO CAN MERGE WITH WHOM?</a:t>
            </a:r>
            <a:br>
              <a:rPr lang="en-US" sz="3600" b="1" dirty="0">
                <a:latin typeface="Montserrat" panose="00000500000000000000" pitchFamily="2" charset="0"/>
              </a:rPr>
            </a:br>
            <a:r>
              <a:rPr lang="en-US" sz="3600" b="1" dirty="0">
                <a:latin typeface="Montserrat" panose="00000500000000000000" pitchFamily="2" charset="0"/>
              </a:rPr>
              <a:t>KNOW YOUR COMBINATIONS</a:t>
            </a:r>
          </a:p>
        </p:txBody>
      </p:sp>
      <p:graphicFrame>
        <p:nvGraphicFramePr>
          <p:cNvPr id="7" name="Table 6">
            <a:extLst>
              <a:ext uri="{FF2B5EF4-FFF2-40B4-BE49-F238E27FC236}">
                <a16:creationId xmlns:a16="http://schemas.microsoft.com/office/drawing/2014/main" id="{B74F7B2F-645F-B026-188D-E4536FE89964}"/>
              </a:ext>
            </a:extLst>
          </p:cNvPr>
          <p:cNvGraphicFramePr>
            <a:graphicFrameLocks noGrp="1"/>
          </p:cNvGraphicFramePr>
          <p:nvPr>
            <p:extLst>
              <p:ext uri="{D42A27DB-BD31-4B8C-83A1-F6EECF244321}">
                <p14:modId xmlns:p14="http://schemas.microsoft.com/office/powerpoint/2010/main" val="3449049400"/>
              </p:ext>
            </p:extLst>
          </p:nvPr>
        </p:nvGraphicFramePr>
        <p:xfrm>
          <a:off x="1139570" y="2215928"/>
          <a:ext cx="10579609" cy="3606515"/>
        </p:xfrm>
        <a:graphic>
          <a:graphicData uri="http://schemas.openxmlformats.org/drawingml/2006/table">
            <a:tbl>
              <a:tblPr>
                <a:tableStyleId>{9DCAF9ED-07DC-4A11-8D7F-57B35C25682E}</a:tableStyleId>
              </a:tblPr>
              <a:tblGrid>
                <a:gridCol w="2441632">
                  <a:extLst>
                    <a:ext uri="{9D8B030D-6E8A-4147-A177-3AD203B41FA5}">
                      <a16:colId xmlns:a16="http://schemas.microsoft.com/office/drawing/2014/main" val="3002083549"/>
                    </a:ext>
                  </a:extLst>
                </a:gridCol>
                <a:gridCol w="2712659">
                  <a:extLst>
                    <a:ext uri="{9D8B030D-6E8A-4147-A177-3AD203B41FA5}">
                      <a16:colId xmlns:a16="http://schemas.microsoft.com/office/drawing/2014/main" val="4041654945"/>
                    </a:ext>
                  </a:extLst>
                </a:gridCol>
                <a:gridCol w="2712659">
                  <a:extLst>
                    <a:ext uri="{9D8B030D-6E8A-4147-A177-3AD203B41FA5}">
                      <a16:colId xmlns:a16="http://schemas.microsoft.com/office/drawing/2014/main" val="823386060"/>
                    </a:ext>
                  </a:extLst>
                </a:gridCol>
                <a:gridCol w="2712659">
                  <a:extLst>
                    <a:ext uri="{9D8B030D-6E8A-4147-A177-3AD203B41FA5}">
                      <a16:colId xmlns:a16="http://schemas.microsoft.com/office/drawing/2014/main" val="408789111"/>
                    </a:ext>
                  </a:extLst>
                </a:gridCol>
              </a:tblGrid>
              <a:tr h="1231333">
                <a:tc>
                  <a:txBody>
                    <a:bodyPr/>
                    <a:lstStyle/>
                    <a:p>
                      <a:pPr algn="ctr"/>
                      <a:r>
                        <a:rPr lang="en-IN" b="1" dirty="0">
                          <a:solidFill>
                            <a:schemeClr val="tx1"/>
                          </a:solidFill>
                          <a:latin typeface="Montserrat" panose="00000500000000000000" pitchFamily="2" charset="0"/>
                        </a:rPr>
                        <a:t>Type of Firm</a:t>
                      </a:r>
                      <a:endParaRPr lang="en-IN" dirty="0">
                        <a:solidFill>
                          <a:schemeClr val="tx1"/>
                        </a:solidFill>
                        <a:latin typeface="Montserrat" panose="00000500000000000000" pitchFamily="2" charset="0"/>
                      </a:endParaRPr>
                    </a:p>
                  </a:txBody>
                  <a:tcPr anchor="ctr"/>
                </a:tc>
                <a:tc>
                  <a:txBody>
                    <a:bodyPr/>
                    <a:lstStyle/>
                    <a:p>
                      <a:pPr algn="ctr"/>
                      <a:r>
                        <a:rPr lang="en-US" b="1" dirty="0">
                          <a:solidFill>
                            <a:schemeClr val="tx1"/>
                          </a:solidFill>
                          <a:latin typeface="Montserrat" panose="00000500000000000000" pitchFamily="2" charset="0"/>
                        </a:rPr>
                        <a:t>Can Merge With </a:t>
                      </a:r>
                    </a:p>
                    <a:p>
                      <a:pPr algn="ctr"/>
                      <a:r>
                        <a:rPr lang="en-US" b="1" dirty="0">
                          <a:solidFill>
                            <a:schemeClr val="tx1"/>
                          </a:solidFill>
                          <a:latin typeface="Montserrat" panose="00000500000000000000" pitchFamily="2" charset="0"/>
                        </a:rPr>
                        <a:t>Sole Proprietary</a:t>
                      </a:r>
                      <a:endParaRPr lang="en-US" dirty="0">
                        <a:solidFill>
                          <a:schemeClr val="tx1"/>
                        </a:solidFill>
                        <a:latin typeface="Montserrat" panose="00000500000000000000" pitchFamily="2" charset="0"/>
                      </a:endParaRPr>
                    </a:p>
                  </a:txBody>
                  <a:tcPr anchor="ctr"/>
                </a:tc>
                <a:tc>
                  <a:txBody>
                    <a:bodyPr/>
                    <a:lstStyle/>
                    <a:p>
                      <a:pPr algn="ctr"/>
                      <a:r>
                        <a:rPr lang="en-US" b="1" dirty="0">
                          <a:solidFill>
                            <a:schemeClr val="tx1"/>
                          </a:solidFill>
                          <a:latin typeface="Montserrat" panose="00000500000000000000" pitchFamily="2" charset="0"/>
                        </a:rPr>
                        <a:t>Can Merge With Partnership Firm</a:t>
                      </a:r>
                      <a:endParaRPr lang="en-US" dirty="0">
                        <a:solidFill>
                          <a:schemeClr val="tx1"/>
                        </a:solidFill>
                        <a:latin typeface="Montserrat" panose="00000500000000000000" pitchFamily="2" charset="0"/>
                      </a:endParaRPr>
                    </a:p>
                  </a:txBody>
                  <a:tcPr anchor="ctr"/>
                </a:tc>
                <a:tc>
                  <a:txBody>
                    <a:bodyPr/>
                    <a:lstStyle/>
                    <a:p>
                      <a:pPr algn="ctr"/>
                      <a:r>
                        <a:rPr lang="en-IN" b="1" dirty="0">
                          <a:solidFill>
                            <a:schemeClr val="tx1"/>
                          </a:solidFill>
                          <a:latin typeface="Montserrat" panose="00000500000000000000" pitchFamily="2" charset="0"/>
                        </a:rPr>
                        <a:t>Can Merge With </a:t>
                      </a:r>
                    </a:p>
                    <a:p>
                      <a:pPr algn="ctr"/>
                      <a:r>
                        <a:rPr lang="en-IN" b="1" dirty="0">
                          <a:solidFill>
                            <a:schemeClr val="tx1"/>
                          </a:solidFill>
                          <a:latin typeface="Montserrat" panose="00000500000000000000" pitchFamily="2" charset="0"/>
                        </a:rPr>
                        <a:t>LLP</a:t>
                      </a:r>
                      <a:endParaRPr lang="en-IN" dirty="0">
                        <a:solidFill>
                          <a:schemeClr val="tx1"/>
                        </a:solidFill>
                        <a:latin typeface="Montserrat" panose="00000500000000000000" pitchFamily="2" charset="0"/>
                      </a:endParaRPr>
                    </a:p>
                  </a:txBody>
                  <a:tcPr anchor="ctr"/>
                </a:tc>
                <a:extLst>
                  <a:ext uri="{0D108BD9-81ED-4DB2-BD59-A6C34878D82A}">
                    <a16:rowId xmlns:a16="http://schemas.microsoft.com/office/drawing/2014/main" val="2996273064"/>
                  </a:ext>
                </a:extLst>
              </a:tr>
              <a:tr h="773628">
                <a:tc>
                  <a:txBody>
                    <a:bodyPr/>
                    <a:lstStyle/>
                    <a:p>
                      <a:r>
                        <a:rPr lang="en-IN" b="1" dirty="0">
                          <a:solidFill>
                            <a:schemeClr val="tx1"/>
                          </a:solidFill>
                          <a:latin typeface="Montserrat" panose="00000500000000000000" pitchFamily="2" charset="0"/>
                        </a:rPr>
                        <a:t>Sole Proprietary</a:t>
                      </a:r>
                      <a:endParaRPr lang="en-IN" dirty="0">
                        <a:solidFill>
                          <a:schemeClr val="tx1"/>
                        </a:solidFill>
                        <a:latin typeface="Montserrat" panose="00000500000000000000" pitchFamily="2" charset="0"/>
                      </a:endParaRPr>
                    </a:p>
                  </a:txBody>
                  <a:tcPr anchor="ctr"/>
                </a:tc>
                <a:tc>
                  <a:txBody>
                    <a:bodyPr/>
                    <a:lstStyle/>
                    <a:p>
                      <a:pPr algn="ctr"/>
                      <a:r>
                        <a:rPr lang="en-IN" dirty="0">
                          <a:latin typeface="Montserrat" panose="00000500000000000000" pitchFamily="2" charset="0"/>
                        </a:rPr>
                        <a:t>✅ </a:t>
                      </a:r>
                      <a:r>
                        <a:rPr lang="en-IN" dirty="0">
                          <a:solidFill>
                            <a:schemeClr val="tx1"/>
                          </a:solidFill>
                          <a:latin typeface="Montserrat" panose="00000500000000000000" pitchFamily="2" charset="0"/>
                        </a:rPr>
                        <a:t>Yes</a:t>
                      </a:r>
                    </a:p>
                  </a:txBody>
                  <a:tcPr anchor="ctr"/>
                </a:tc>
                <a:tc>
                  <a:txBody>
                    <a:bodyPr/>
                    <a:lstStyle/>
                    <a:p>
                      <a:pPr algn="ctr"/>
                      <a:r>
                        <a:rPr lang="en-IN" dirty="0">
                          <a:latin typeface="Montserrat" panose="00000500000000000000" pitchFamily="2" charset="0"/>
                        </a:rPr>
                        <a:t>✅ </a:t>
                      </a:r>
                      <a:r>
                        <a:rPr lang="en-IN" dirty="0">
                          <a:solidFill>
                            <a:schemeClr val="tx1"/>
                          </a:solidFill>
                          <a:latin typeface="Montserrat" panose="00000500000000000000" pitchFamily="2" charset="0"/>
                        </a:rPr>
                        <a:t>Yes</a:t>
                      </a:r>
                    </a:p>
                  </a:txBody>
                  <a:tcPr anchor="ctr"/>
                </a:tc>
                <a:tc>
                  <a:txBody>
                    <a:bodyPr/>
                    <a:lstStyle/>
                    <a:p>
                      <a:pPr algn="ctr"/>
                      <a:r>
                        <a:rPr lang="en-IN" dirty="0">
                          <a:latin typeface="Montserrat" panose="00000500000000000000" pitchFamily="2" charset="0"/>
                        </a:rPr>
                        <a:t>✅ </a:t>
                      </a:r>
                      <a:r>
                        <a:rPr lang="en-IN" dirty="0">
                          <a:solidFill>
                            <a:schemeClr val="tx1"/>
                          </a:solidFill>
                          <a:latin typeface="Montserrat" panose="00000500000000000000" pitchFamily="2" charset="0"/>
                        </a:rPr>
                        <a:t>Yes</a:t>
                      </a:r>
                    </a:p>
                  </a:txBody>
                  <a:tcPr anchor="ctr"/>
                </a:tc>
                <a:extLst>
                  <a:ext uri="{0D108BD9-81ED-4DB2-BD59-A6C34878D82A}">
                    <a16:rowId xmlns:a16="http://schemas.microsoft.com/office/drawing/2014/main" val="1062655896"/>
                  </a:ext>
                </a:extLst>
              </a:tr>
              <a:tr h="897935">
                <a:tc>
                  <a:txBody>
                    <a:bodyPr/>
                    <a:lstStyle/>
                    <a:p>
                      <a:r>
                        <a:rPr lang="en-IN" b="1" dirty="0">
                          <a:solidFill>
                            <a:schemeClr val="tx1"/>
                          </a:solidFill>
                          <a:latin typeface="Montserrat" panose="00000500000000000000" pitchFamily="2" charset="0"/>
                        </a:rPr>
                        <a:t>Partnership Firm</a:t>
                      </a:r>
                      <a:endParaRPr lang="en-IN" dirty="0">
                        <a:solidFill>
                          <a:schemeClr val="tx1"/>
                        </a:solidFill>
                        <a:latin typeface="Montserrat" panose="00000500000000000000" pitchFamily="2"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800" kern="1200" dirty="0">
                          <a:solidFill>
                            <a:schemeClr val="accent1"/>
                          </a:solidFill>
                          <a:latin typeface="Montserrat" panose="00000500000000000000" pitchFamily="2" charset="0"/>
                          <a:ea typeface="+mn-ea"/>
                          <a:cs typeface="+mn-cs"/>
                        </a:rPr>
                        <a:t>❌ </a:t>
                      </a:r>
                      <a:r>
                        <a:rPr lang="en-IN" sz="1800" kern="1200" dirty="0">
                          <a:solidFill>
                            <a:schemeClr val="tx1"/>
                          </a:solidFill>
                          <a:latin typeface="Montserrat" panose="00000500000000000000" pitchFamily="2" charset="0"/>
                          <a:ea typeface="+mn-ea"/>
                          <a:cs typeface="+mn-cs"/>
                        </a:rPr>
                        <a:t>No</a:t>
                      </a:r>
                    </a:p>
                  </a:txBody>
                  <a:tcPr anchor="ctr"/>
                </a:tc>
                <a:tc>
                  <a:txBody>
                    <a:bodyPr/>
                    <a:lstStyle/>
                    <a:p>
                      <a:pPr algn="ctr"/>
                      <a:r>
                        <a:rPr lang="en-IN" dirty="0">
                          <a:solidFill>
                            <a:schemeClr val="accent1"/>
                          </a:solidFill>
                          <a:latin typeface="Montserrat" panose="00000500000000000000" pitchFamily="2" charset="0"/>
                        </a:rPr>
                        <a:t>✅ </a:t>
                      </a:r>
                      <a:r>
                        <a:rPr lang="en-IN" dirty="0">
                          <a:solidFill>
                            <a:schemeClr val="tx1"/>
                          </a:solidFill>
                          <a:latin typeface="Montserrat" panose="00000500000000000000" pitchFamily="2" charset="0"/>
                        </a:rPr>
                        <a:t>Yes</a:t>
                      </a:r>
                    </a:p>
                  </a:txBody>
                  <a:tcPr anchor="ctr"/>
                </a:tc>
                <a:tc>
                  <a:txBody>
                    <a:bodyPr/>
                    <a:lstStyle/>
                    <a:p>
                      <a:pPr algn="ctr"/>
                      <a:r>
                        <a:rPr lang="en-IN" dirty="0">
                          <a:solidFill>
                            <a:schemeClr val="accent1"/>
                          </a:solidFill>
                          <a:latin typeface="Montserrat" panose="00000500000000000000" pitchFamily="2" charset="0"/>
                        </a:rPr>
                        <a:t>✅ </a:t>
                      </a:r>
                      <a:r>
                        <a:rPr lang="en-IN" dirty="0">
                          <a:solidFill>
                            <a:schemeClr val="tx1"/>
                          </a:solidFill>
                          <a:latin typeface="Montserrat" panose="00000500000000000000" pitchFamily="2" charset="0"/>
                        </a:rPr>
                        <a:t>Yes</a:t>
                      </a:r>
                    </a:p>
                  </a:txBody>
                  <a:tcPr anchor="ctr"/>
                </a:tc>
                <a:extLst>
                  <a:ext uri="{0D108BD9-81ED-4DB2-BD59-A6C34878D82A}">
                    <a16:rowId xmlns:a16="http://schemas.microsoft.com/office/drawing/2014/main" val="2334075321"/>
                  </a:ext>
                </a:extLst>
              </a:tr>
              <a:tr h="703619">
                <a:tc>
                  <a:txBody>
                    <a:bodyPr/>
                    <a:lstStyle/>
                    <a:p>
                      <a:r>
                        <a:rPr lang="en-IN" b="1" dirty="0">
                          <a:solidFill>
                            <a:schemeClr val="tx1"/>
                          </a:solidFill>
                          <a:latin typeface="Montserrat" panose="00000500000000000000" pitchFamily="2" charset="0"/>
                        </a:rPr>
                        <a:t>LLP</a:t>
                      </a:r>
                      <a:endParaRPr lang="en-IN" dirty="0">
                        <a:solidFill>
                          <a:schemeClr val="tx1"/>
                        </a:solidFill>
                        <a:latin typeface="Montserrat" panose="00000500000000000000" pitchFamily="2" charset="0"/>
                      </a:endParaRPr>
                    </a:p>
                  </a:txBody>
                  <a:tcPr anchor="ctr"/>
                </a:tc>
                <a:tc>
                  <a:txBody>
                    <a:bodyPr/>
                    <a:lstStyle/>
                    <a:p>
                      <a:pPr algn="ctr"/>
                      <a:r>
                        <a:rPr lang="en-IN" dirty="0">
                          <a:solidFill>
                            <a:schemeClr val="accent1"/>
                          </a:solidFill>
                          <a:latin typeface="Montserrat" panose="00000500000000000000" pitchFamily="2" charset="0"/>
                        </a:rPr>
                        <a:t>❌ </a:t>
                      </a:r>
                      <a:r>
                        <a:rPr lang="en-IN" dirty="0">
                          <a:solidFill>
                            <a:schemeClr val="tx1"/>
                          </a:solidFill>
                          <a:latin typeface="Montserrat" panose="00000500000000000000" pitchFamily="2" charset="0"/>
                        </a:rPr>
                        <a:t>No</a:t>
                      </a:r>
                    </a:p>
                  </a:txBody>
                  <a:tcPr anchor="ctr"/>
                </a:tc>
                <a:tc>
                  <a:txBody>
                    <a:bodyPr/>
                    <a:lstStyle/>
                    <a:p>
                      <a:pPr algn="ctr"/>
                      <a:r>
                        <a:rPr lang="en-IN" dirty="0">
                          <a:solidFill>
                            <a:schemeClr val="accent1"/>
                          </a:solidFill>
                          <a:latin typeface="Montserrat" panose="00000500000000000000" pitchFamily="2" charset="0"/>
                        </a:rPr>
                        <a:t>❌ </a:t>
                      </a:r>
                      <a:r>
                        <a:rPr lang="en-IN" dirty="0">
                          <a:solidFill>
                            <a:schemeClr val="tx1"/>
                          </a:solidFill>
                          <a:latin typeface="Montserrat" panose="00000500000000000000" pitchFamily="2" charset="0"/>
                        </a:rPr>
                        <a:t>No</a:t>
                      </a:r>
                    </a:p>
                  </a:txBody>
                  <a:tcPr anchor="ctr"/>
                </a:tc>
                <a:tc>
                  <a:txBody>
                    <a:bodyPr/>
                    <a:lstStyle/>
                    <a:p>
                      <a:pPr algn="ctr"/>
                      <a:r>
                        <a:rPr lang="en-IN" dirty="0">
                          <a:solidFill>
                            <a:schemeClr val="accent1"/>
                          </a:solidFill>
                          <a:latin typeface="Montserrat" panose="00000500000000000000" pitchFamily="2" charset="0"/>
                        </a:rPr>
                        <a:t>✅ </a:t>
                      </a:r>
                      <a:r>
                        <a:rPr lang="en-IN" dirty="0">
                          <a:solidFill>
                            <a:schemeClr val="tx1"/>
                          </a:solidFill>
                          <a:latin typeface="Montserrat" panose="00000500000000000000" pitchFamily="2" charset="0"/>
                        </a:rPr>
                        <a:t>Yes</a:t>
                      </a:r>
                    </a:p>
                  </a:txBody>
                  <a:tcPr anchor="ctr"/>
                </a:tc>
                <a:extLst>
                  <a:ext uri="{0D108BD9-81ED-4DB2-BD59-A6C34878D82A}">
                    <a16:rowId xmlns:a16="http://schemas.microsoft.com/office/drawing/2014/main" val="2779778180"/>
                  </a:ext>
                </a:extLst>
              </a:tr>
            </a:tbl>
          </a:graphicData>
        </a:graphic>
      </p:graphicFrame>
      <p:sp>
        <p:nvSpPr>
          <p:cNvPr id="3" name="Freeform: Shape 2">
            <a:extLst>
              <a:ext uri="{FF2B5EF4-FFF2-40B4-BE49-F238E27FC236}">
                <a16:creationId xmlns:a16="http://schemas.microsoft.com/office/drawing/2014/main" id="{47FE5BCA-D189-8E92-F417-FFDBCDF23222}"/>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41</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19201859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A81831F-5CA0-05CE-F328-867DE4D67466}"/>
              </a:ext>
            </a:extLst>
          </p:cNvPr>
          <p:cNvGraphicFramePr>
            <a:graphicFrameLocks noGrp="1"/>
          </p:cNvGraphicFramePr>
          <p:nvPr>
            <p:extLst>
              <p:ext uri="{D42A27DB-BD31-4B8C-83A1-F6EECF244321}">
                <p14:modId xmlns:p14="http://schemas.microsoft.com/office/powerpoint/2010/main" val="1922479157"/>
              </p:ext>
            </p:extLst>
          </p:nvPr>
        </p:nvGraphicFramePr>
        <p:xfrm>
          <a:off x="762000" y="133372"/>
          <a:ext cx="10934700" cy="6591255"/>
        </p:xfrm>
        <a:graphic>
          <a:graphicData uri="http://schemas.openxmlformats.org/drawingml/2006/table">
            <a:tbl>
              <a:tblPr/>
              <a:tblGrid>
                <a:gridCol w="1034893">
                  <a:extLst>
                    <a:ext uri="{9D8B030D-6E8A-4147-A177-3AD203B41FA5}">
                      <a16:colId xmlns:a16="http://schemas.microsoft.com/office/drawing/2014/main" val="3891453454"/>
                    </a:ext>
                  </a:extLst>
                </a:gridCol>
                <a:gridCol w="1017184">
                  <a:extLst>
                    <a:ext uri="{9D8B030D-6E8A-4147-A177-3AD203B41FA5}">
                      <a16:colId xmlns:a16="http://schemas.microsoft.com/office/drawing/2014/main" val="841805687"/>
                    </a:ext>
                  </a:extLst>
                </a:gridCol>
                <a:gridCol w="1897903">
                  <a:extLst>
                    <a:ext uri="{9D8B030D-6E8A-4147-A177-3AD203B41FA5}">
                      <a16:colId xmlns:a16="http://schemas.microsoft.com/office/drawing/2014/main" val="1751866632"/>
                    </a:ext>
                  </a:extLst>
                </a:gridCol>
                <a:gridCol w="2071331">
                  <a:extLst>
                    <a:ext uri="{9D8B030D-6E8A-4147-A177-3AD203B41FA5}">
                      <a16:colId xmlns:a16="http://schemas.microsoft.com/office/drawing/2014/main" val="657741948"/>
                    </a:ext>
                  </a:extLst>
                </a:gridCol>
                <a:gridCol w="1601669">
                  <a:extLst>
                    <a:ext uri="{9D8B030D-6E8A-4147-A177-3AD203B41FA5}">
                      <a16:colId xmlns:a16="http://schemas.microsoft.com/office/drawing/2014/main" val="2116305564"/>
                    </a:ext>
                  </a:extLst>
                </a:gridCol>
                <a:gridCol w="1192220">
                  <a:extLst>
                    <a:ext uri="{9D8B030D-6E8A-4147-A177-3AD203B41FA5}">
                      <a16:colId xmlns:a16="http://schemas.microsoft.com/office/drawing/2014/main" val="2363569674"/>
                    </a:ext>
                  </a:extLst>
                </a:gridCol>
                <a:gridCol w="2119500">
                  <a:extLst>
                    <a:ext uri="{9D8B030D-6E8A-4147-A177-3AD203B41FA5}">
                      <a16:colId xmlns:a16="http://schemas.microsoft.com/office/drawing/2014/main" val="2349047720"/>
                    </a:ext>
                  </a:extLst>
                </a:gridCol>
              </a:tblGrid>
              <a:tr h="1289536">
                <a:tc>
                  <a:txBody>
                    <a:bodyPr/>
                    <a:lstStyle/>
                    <a:p>
                      <a:pPr marL="87630" marR="79375" algn="ctr" fontAlgn="base">
                        <a:spcBef>
                          <a:spcPts val="25"/>
                        </a:spcBef>
                        <a:buNone/>
                      </a:pPr>
                      <a:r>
                        <a:rPr lang="en-IN" sz="1400" b="1" dirty="0">
                          <a:solidFill>
                            <a:srgbClr val="000000"/>
                          </a:solidFill>
                          <a:effectLst/>
                          <a:latin typeface="Montserrat" panose="00000500000000000000" pitchFamily="2" charset="0"/>
                        </a:rPr>
                        <a:t>NAME OF FIRM</a:t>
                      </a:r>
                      <a:endParaRPr lang="en-IN" sz="1400" dirty="0">
                        <a:solidFill>
                          <a:srgbClr val="000000"/>
                        </a:solidFill>
                        <a:effectLst/>
                        <a:latin typeface="Montserrat" panose="00000500000000000000" pitchFamily="2"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66040" marR="54610" algn="ctr" fontAlgn="base">
                        <a:spcBef>
                          <a:spcPts val="25"/>
                        </a:spcBef>
                        <a:buNone/>
                      </a:pPr>
                      <a:r>
                        <a:rPr lang="en-IN" sz="1400" b="1" dirty="0">
                          <a:solidFill>
                            <a:srgbClr val="000000"/>
                          </a:solidFill>
                          <a:effectLst/>
                          <a:latin typeface="Montserrat" panose="00000500000000000000" pitchFamily="2" charset="0"/>
                        </a:rPr>
                        <a:t>NAME OF FIRM</a:t>
                      </a:r>
                      <a:endParaRPr lang="en-IN" sz="1400" dirty="0">
                        <a:solidFill>
                          <a:srgbClr val="000000"/>
                        </a:solidFill>
                        <a:effectLst/>
                        <a:latin typeface="Montserrat" panose="00000500000000000000" pitchFamily="2"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132715" marR="120650" algn="ctr" fontAlgn="base">
                        <a:spcBef>
                          <a:spcPts val="25"/>
                        </a:spcBef>
                        <a:buNone/>
                      </a:pPr>
                      <a:r>
                        <a:rPr lang="en-US" sz="1400" b="1" dirty="0">
                          <a:solidFill>
                            <a:srgbClr val="000000"/>
                          </a:solidFill>
                          <a:effectLst/>
                          <a:latin typeface="Montserrat" panose="00000500000000000000" pitchFamily="2" charset="0"/>
                        </a:rPr>
                        <a:t>NAME OF THE NEW FIRM</a:t>
                      </a:r>
                      <a:endParaRPr lang="en-US" sz="1400" dirty="0">
                        <a:solidFill>
                          <a:srgbClr val="000000"/>
                        </a:solidFill>
                        <a:effectLst/>
                        <a:latin typeface="Montserrat" panose="00000500000000000000" pitchFamily="2"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342265" algn="ctr" fontAlgn="base">
                        <a:spcBef>
                          <a:spcPts val="25"/>
                        </a:spcBef>
                        <a:buNone/>
                      </a:pPr>
                      <a:r>
                        <a:rPr lang="en-IN" sz="1400" b="1" dirty="0">
                          <a:solidFill>
                            <a:srgbClr val="000000"/>
                          </a:solidFill>
                          <a:effectLst/>
                          <a:latin typeface="Montserrat" panose="00000500000000000000" pitchFamily="2" charset="0"/>
                        </a:rPr>
                        <a:t>SENIORITY</a:t>
                      </a:r>
                      <a:endParaRPr lang="en-IN" sz="1400" dirty="0">
                        <a:solidFill>
                          <a:srgbClr val="000000"/>
                        </a:solidFill>
                        <a:effectLst/>
                        <a:latin typeface="Montserrat" panose="00000500000000000000" pitchFamily="2"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8740" marR="71755" algn="ctr" fontAlgn="base">
                        <a:spcBef>
                          <a:spcPts val="25"/>
                        </a:spcBef>
                        <a:buNone/>
                      </a:pPr>
                      <a:r>
                        <a:rPr lang="en-US" sz="1400" b="1" dirty="0">
                          <a:solidFill>
                            <a:srgbClr val="000000"/>
                          </a:solidFill>
                          <a:effectLst/>
                          <a:latin typeface="Montserrat" panose="00000500000000000000" pitchFamily="2" charset="0"/>
                        </a:rPr>
                        <a:t>FIRM NAME FREEZED WITH ICAI AND THE DATE OF ITS APPROVAL</a:t>
                      </a:r>
                      <a:endParaRPr lang="en-US" sz="1400" dirty="0">
                        <a:solidFill>
                          <a:srgbClr val="000000"/>
                        </a:solidFill>
                        <a:effectLst/>
                        <a:latin typeface="Montserrat" panose="00000500000000000000" pitchFamily="2"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233680" algn="l" fontAlgn="base">
                        <a:spcBef>
                          <a:spcPts val="25"/>
                        </a:spcBef>
                        <a:buNone/>
                      </a:pPr>
                      <a:r>
                        <a:rPr lang="en-IN" sz="1400" b="1" dirty="0">
                          <a:solidFill>
                            <a:srgbClr val="000000"/>
                          </a:solidFill>
                          <a:effectLst/>
                          <a:latin typeface="Montserrat" panose="00000500000000000000" pitchFamily="2" charset="0"/>
                        </a:rPr>
                        <a:t>DEMER</a:t>
                      </a:r>
                    </a:p>
                    <a:p>
                      <a:pPr marL="233680" algn="l" fontAlgn="base">
                        <a:spcBef>
                          <a:spcPts val="25"/>
                        </a:spcBef>
                        <a:buNone/>
                      </a:pPr>
                      <a:r>
                        <a:rPr lang="en-IN" sz="1400" b="1" dirty="0">
                          <a:solidFill>
                            <a:srgbClr val="000000"/>
                          </a:solidFill>
                          <a:effectLst/>
                          <a:latin typeface="Montserrat" panose="00000500000000000000" pitchFamily="2" charset="0"/>
                        </a:rPr>
                        <a:t>-GER DATE</a:t>
                      </a:r>
                      <a:endParaRPr lang="en-IN" sz="1400" dirty="0">
                        <a:solidFill>
                          <a:srgbClr val="000000"/>
                        </a:solidFill>
                        <a:effectLst/>
                        <a:latin typeface="Montserrat" panose="00000500000000000000" pitchFamily="2"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104775" marR="95885" indent="5715" algn="ctr" fontAlgn="base">
                        <a:spcBef>
                          <a:spcPts val="25"/>
                        </a:spcBef>
                        <a:buNone/>
                      </a:pPr>
                      <a:r>
                        <a:rPr lang="en-US" sz="1400" b="1" dirty="0">
                          <a:solidFill>
                            <a:srgbClr val="000000"/>
                          </a:solidFill>
                          <a:effectLst/>
                          <a:latin typeface="Montserrat" panose="00000500000000000000" pitchFamily="2" charset="0"/>
                        </a:rPr>
                        <a:t>NAME &amp; DATE OF ESTABLISHMENT AFTER UNFREEZING</a:t>
                      </a:r>
                      <a:endParaRPr lang="en-US" sz="1400" dirty="0">
                        <a:solidFill>
                          <a:srgbClr val="000000"/>
                        </a:solidFill>
                        <a:effectLst/>
                        <a:latin typeface="Montserrat" panose="00000500000000000000" pitchFamily="2"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78112657"/>
                  </a:ext>
                </a:extLst>
              </a:tr>
              <a:tr h="785599">
                <a:tc>
                  <a:txBody>
                    <a:bodyPr/>
                    <a:lstStyle/>
                    <a:p>
                      <a:pPr marL="71120" fontAlgn="base">
                        <a:spcBef>
                          <a:spcPts val="25"/>
                        </a:spcBef>
                        <a:buNone/>
                      </a:pPr>
                      <a:r>
                        <a:rPr lang="en-IN" sz="1600" dirty="0">
                          <a:solidFill>
                            <a:srgbClr val="000000"/>
                          </a:solidFill>
                          <a:effectLst/>
                          <a:latin typeface="Montserrat" panose="00000500000000000000" pitchFamily="2" charset="0"/>
                        </a:rPr>
                        <a:t>A     &amp;</a:t>
                      </a:r>
                    </a:p>
                    <a:p>
                      <a:pPr marL="71120" fontAlgn="base">
                        <a:spcBef>
                          <a:spcPts val="215"/>
                        </a:spcBef>
                        <a:buNone/>
                      </a:pPr>
                      <a:r>
                        <a:rPr lang="en-IN" sz="1600" dirty="0">
                          <a:solidFill>
                            <a:srgbClr val="000000"/>
                          </a:solidFill>
                          <a:effectLst/>
                          <a:latin typeface="Montserrat" panose="00000500000000000000" pitchFamily="2" charset="0"/>
                        </a:rPr>
                        <a:t>Co., 2002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1120" fontAlgn="base">
                        <a:spcBef>
                          <a:spcPts val="25"/>
                        </a:spcBef>
                        <a:buNone/>
                      </a:pPr>
                      <a:r>
                        <a:rPr lang="en-IN" sz="1600" dirty="0">
                          <a:solidFill>
                            <a:srgbClr val="000000"/>
                          </a:solidFill>
                          <a:effectLst/>
                          <a:latin typeface="Montserrat" panose="00000500000000000000" pitchFamily="2" charset="0"/>
                        </a:rPr>
                        <a:t>B       &amp;</a:t>
                      </a:r>
                    </a:p>
                    <a:p>
                      <a:pPr marL="71120" fontAlgn="base">
                        <a:spcBef>
                          <a:spcPts val="215"/>
                        </a:spcBef>
                        <a:buNone/>
                      </a:pPr>
                      <a:r>
                        <a:rPr lang="en-IN" sz="1600" dirty="0">
                          <a:solidFill>
                            <a:srgbClr val="000000"/>
                          </a:solidFill>
                          <a:effectLst/>
                          <a:latin typeface="Montserrat" panose="00000500000000000000" pitchFamily="2" charset="0"/>
                        </a:rPr>
                        <a:t>Co., 2004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1120" marR="57785" algn="just" fontAlgn="base">
                        <a:spcBef>
                          <a:spcPts val="25"/>
                        </a:spcBef>
                        <a:buNone/>
                      </a:pPr>
                      <a:r>
                        <a:rPr lang="en-US" sz="1600">
                          <a:solidFill>
                            <a:srgbClr val="000000"/>
                          </a:solidFill>
                          <a:effectLst/>
                          <a:latin typeface="Montserrat" panose="00000500000000000000" pitchFamily="2" charset="0"/>
                        </a:rPr>
                        <a:t>A &amp; Co. (Merged in 2024)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1120" fontAlgn="base">
                        <a:spcBef>
                          <a:spcPts val="25"/>
                        </a:spcBef>
                        <a:buNone/>
                      </a:pPr>
                      <a:r>
                        <a:rPr lang="en-US" sz="1600">
                          <a:solidFill>
                            <a:srgbClr val="000000"/>
                          </a:solidFill>
                          <a:effectLst/>
                          <a:latin typeface="Montserrat" panose="00000500000000000000" pitchFamily="2" charset="0"/>
                        </a:rPr>
                        <a:t>Date                    of</a:t>
                      </a:r>
                    </a:p>
                    <a:p>
                      <a:pPr marL="71120" marR="60325" fontAlgn="base">
                        <a:spcBef>
                          <a:spcPts val="215"/>
                        </a:spcBef>
                        <a:buNone/>
                      </a:pPr>
                      <a:r>
                        <a:rPr lang="en-US" sz="1600">
                          <a:solidFill>
                            <a:srgbClr val="000000"/>
                          </a:solidFill>
                          <a:effectLst/>
                          <a:latin typeface="Montserrat" panose="00000500000000000000" pitchFamily="2" charset="0"/>
                        </a:rPr>
                        <a:t>establishment  will be 2002.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69215" fontAlgn="base">
                        <a:spcBef>
                          <a:spcPts val="25"/>
                        </a:spcBef>
                        <a:buNone/>
                      </a:pPr>
                      <a:r>
                        <a:rPr lang="pl-PL" sz="1600">
                          <a:solidFill>
                            <a:srgbClr val="000000"/>
                          </a:solidFill>
                          <a:effectLst/>
                          <a:latin typeface="Montserrat" panose="00000500000000000000" pitchFamily="2" charset="0"/>
                        </a:rPr>
                        <a:t>B &amp; Co.,</a:t>
                      </a:r>
                    </a:p>
                    <a:p>
                      <a:pPr marL="69215" marR="96520" fontAlgn="base">
                        <a:spcBef>
                          <a:spcPts val="215"/>
                        </a:spcBef>
                        <a:buNone/>
                      </a:pPr>
                      <a:r>
                        <a:rPr lang="pl-PL" sz="1600">
                          <a:solidFill>
                            <a:srgbClr val="000000"/>
                          </a:solidFill>
                          <a:effectLst/>
                          <a:latin typeface="Montserrat" panose="00000500000000000000" pitchFamily="2" charset="0"/>
                        </a:rPr>
                        <a:t>D.O.F 2024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base">
                        <a:spcBef>
                          <a:spcPts val="1240"/>
                        </a:spcBef>
                        <a:buNone/>
                      </a:pPr>
                      <a:r>
                        <a:rPr lang="en-IN" sz="1600" b="1">
                          <a:solidFill>
                            <a:srgbClr val="000000"/>
                          </a:solidFill>
                          <a:effectLst/>
                          <a:latin typeface="Montserrat" panose="00000500000000000000" pitchFamily="2" charset="0"/>
                        </a:rPr>
                        <a:t> </a:t>
                      </a:r>
                      <a:endParaRPr lang="en-IN" sz="1600">
                        <a:solidFill>
                          <a:srgbClr val="000000"/>
                        </a:solidFill>
                        <a:effectLst/>
                        <a:latin typeface="Montserrat" panose="00000500000000000000" pitchFamily="2" charset="0"/>
                      </a:endParaRPr>
                    </a:p>
                    <a:p>
                      <a:pPr marL="70485" fontAlgn="base">
                        <a:buNone/>
                      </a:pPr>
                      <a:r>
                        <a:rPr lang="en-IN" sz="1600">
                          <a:solidFill>
                            <a:srgbClr val="000000"/>
                          </a:solidFill>
                          <a:effectLst/>
                          <a:latin typeface="Montserrat" panose="00000500000000000000" pitchFamily="2" charset="0"/>
                        </a:rPr>
                        <a:t>2034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base">
                        <a:spcBef>
                          <a:spcPts val="170"/>
                        </a:spcBef>
                        <a:buNone/>
                      </a:pPr>
                      <a:r>
                        <a:rPr lang="en-IN" sz="1600" b="1">
                          <a:solidFill>
                            <a:srgbClr val="000000"/>
                          </a:solidFill>
                          <a:effectLst/>
                          <a:latin typeface="Montserrat" panose="00000500000000000000" pitchFamily="2" charset="0"/>
                        </a:rPr>
                        <a:t> </a:t>
                      </a:r>
                      <a:endParaRPr lang="en-IN" sz="1600">
                        <a:solidFill>
                          <a:srgbClr val="000000"/>
                        </a:solidFill>
                        <a:effectLst/>
                        <a:latin typeface="Montserrat" panose="00000500000000000000" pitchFamily="2" charset="0"/>
                      </a:endParaRPr>
                    </a:p>
                    <a:p>
                      <a:pPr marL="67945" fontAlgn="base">
                        <a:buNone/>
                      </a:pPr>
                      <a:r>
                        <a:rPr lang="en-IN" sz="1600">
                          <a:solidFill>
                            <a:srgbClr val="000000"/>
                          </a:solidFill>
                          <a:effectLst/>
                          <a:latin typeface="Montserrat" panose="00000500000000000000" pitchFamily="2" charset="0"/>
                        </a:rPr>
                        <a:t>B &amp; Co., 2004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64102980"/>
                  </a:ext>
                </a:extLst>
              </a:tr>
              <a:tr h="785599">
                <a:tc>
                  <a:txBody>
                    <a:bodyPr/>
                    <a:lstStyle/>
                    <a:p>
                      <a:pPr marL="71120" fontAlgn="base">
                        <a:spcBef>
                          <a:spcPts val="25"/>
                        </a:spcBef>
                        <a:buNone/>
                      </a:pPr>
                      <a:r>
                        <a:rPr lang="en-IN" sz="1600" dirty="0">
                          <a:solidFill>
                            <a:srgbClr val="000000"/>
                          </a:solidFill>
                          <a:effectLst/>
                          <a:latin typeface="Montserrat" panose="00000500000000000000" pitchFamily="2" charset="0"/>
                        </a:rPr>
                        <a:t>C     &amp;</a:t>
                      </a:r>
                    </a:p>
                    <a:p>
                      <a:pPr marL="71120" fontAlgn="base">
                        <a:spcBef>
                          <a:spcPts val="215"/>
                        </a:spcBef>
                        <a:buNone/>
                      </a:pPr>
                      <a:r>
                        <a:rPr lang="en-IN" sz="1600" dirty="0">
                          <a:solidFill>
                            <a:srgbClr val="000000"/>
                          </a:solidFill>
                          <a:effectLst/>
                          <a:latin typeface="Montserrat" panose="00000500000000000000" pitchFamily="2" charset="0"/>
                        </a:rPr>
                        <a:t>Co., 2005</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1120" fontAlgn="base">
                        <a:spcBef>
                          <a:spcPts val="25"/>
                        </a:spcBef>
                        <a:buNone/>
                      </a:pPr>
                      <a:r>
                        <a:rPr lang="en-IN" sz="1600" dirty="0">
                          <a:solidFill>
                            <a:srgbClr val="000000"/>
                          </a:solidFill>
                          <a:effectLst/>
                          <a:latin typeface="Montserrat" panose="00000500000000000000" pitchFamily="2" charset="0"/>
                        </a:rPr>
                        <a:t>D       &amp;</a:t>
                      </a:r>
                    </a:p>
                    <a:p>
                      <a:pPr marL="71120" fontAlgn="base">
                        <a:spcBef>
                          <a:spcPts val="215"/>
                        </a:spcBef>
                        <a:buNone/>
                      </a:pPr>
                      <a:r>
                        <a:rPr lang="en-IN" sz="1600" dirty="0">
                          <a:solidFill>
                            <a:srgbClr val="000000"/>
                          </a:solidFill>
                          <a:effectLst/>
                          <a:latin typeface="Montserrat" panose="00000500000000000000" pitchFamily="2" charset="0"/>
                        </a:rPr>
                        <a:t>Co., 2010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1120" marR="57785" algn="just" fontAlgn="base">
                        <a:spcBef>
                          <a:spcPts val="25"/>
                        </a:spcBef>
                        <a:buNone/>
                      </a:pPr>
                      <a:r>
                        <a:rPr lang="en-US" sz="1600" dirty="0">
                          <a:solidFill>
                            <a:srgbClr val="000000"/>
                          </a:solidFill>
                          <a:effectLst/>
                          <a:latin typeface="Montserrat" panose="00000500000000000000" pitchFamily="2" charset="0"/>
                        </a:rPr>
                        <a:t>D &amp; Co. (Merged in 2025)</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1120" fontAlgn="base">
                        <a:spcBef>
                          <a:spcPts val="25"/>
                        </a:spcBef>
                        <a:buNone/>
                      </a:pPr>
                      <a:r>
                        <a:rPr lang="en-US" sz="1600" dirty="0">
                          <a:solidFill>
                            <a:srgbClr val="000000"/>
                          </a:solidFill>
                          <a:effectLst/>
                          <a:latin typeface="Montserrat" panose="00000500000000000000" pitchFamily="2" charset="0"/>
                        </a:rPr>
                        <a:t>Date                    of</a:t>
                      </a:r>
                    </a:p>
                    <a:p>
                      <a:pPr marL="71120" marR="60325" fontAlgn="base">
                        <a:spcBef>
                          <a:spcPts val="215"/>
                        </a:spcBef>
                        <a:buNone/>
                      </a:pPr>
                      <a:r>
                        <a:rPr lang="en-US" sz="1600" dirty="0">
                          <a:solidFill>
                            <a:srgbClr val="000000"/>
                          </a:solidFill>
                          <a:effectLst/>
                          <a:latin typeface="Montserrat" panose="00000500000000000000" pitchFamily="2" charset="0"/>
                        </a:rPr>
                        <a:t>establishment  will be 2005.</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69215" fontAlgn="base">
                        <a:spcBef>
                          <a:spcPts val="25"/>
                        </a:spcBef>
                        <a:buNone/>
                      </a:pPr>
                      <a:r>
                        <a:rPr lang="pl-PL" sz="1600" dirty="0">
                          <a:solidFill>
                            <a:srgbClr val="000000"/>
                          </a:solidFill>
                          <a:effectLst/>
                          <a:latin typeface="Montserrat" panose="00000500000000000000" pitchFamily="2" charset="0"/>
                        </a:rPr>
                        <a:t>C &amp; Co.,</a:t>
                      </a:r>
                    </a:p>
                    <a:p>
                      <a:pPr marL="69215" marR="96520" fontAlgn="base">
                        <a:spcBef>
                          <a:spcPts val="215"/>
                        </a:spcBef>
                        <a:buNone/>
                      </a:pPr>
                      <a:r>
                        <a:rPr lang="pl-PL" sz="1600" dirty="0">
                          <a:solidFill>
                            <a:srgbClr val="000000"/>
                          </a:solidFill>
                          <a:effectLst/>
                          <a:latin typeface="Montserrat" panose="00000500000000000000" pitchFamily="2" charset="0"/>
                        </a:rPr>
                        <a:t>D.O.F 2025</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base">
                        <a:spcBef>
                          <a:spcPts val="845"/>
                        </a:spcBef>
                        <a:buNone/>
                      </a:pPr>
                      <a:r>
                        <a:rPr lang="en-IN" sz="1600" b="1" dirty="0">
                          <a:solidFill>
                            <a:srgbClr val="000000"/>
                          </a:solidFill>
                          <a:effectLst/>
                          <a:latin typeface="Montserrat" panose="00000500000000000000" pitchFamily="2" charset="0"/>
                        </a:rPr>
                        <a:t> </a:t>
                      </a:r>
                      <a:endParaRPr lang="en-IN" sz="1600" dirty="0">
                        <a:solidFill>
                          <a:srgbClr val="000000"/>
                        </a:solidFill>
                        <a:effectLst/>
                        <a:latin typeface="Montserrat" panose="00000500000000000000" pitchFamily="2" charset="0"/>
                      </a:endParaRPr>
                    </a:p>
                    <a:p>
                      <a:pPr marL="70485" fontAlgn="base">
                        <a:buNone/>
                      </a:pPr>
                      <a:r>
                        <a:rPr lang="en-IN" sz="1600" dirty="0">
                          <a:solidFill>
                            <a:srgbClr val="000000"/>
                          </a:solidFill>
                          <a:effectLst/>
                          <a:latin typeface="Montserrat" panose="00000500000000000000" pitchFamily="2" charset="0"/>
                        </a:rPr>
                        <a:t>2036</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67945" marR="60960" fontAlgn="base">
                        <a:spcBef>
                          <a:spcPts val="25"/>
                        </a:spcBef>
                        <a:buNone/>
                      </a:pPr>
                      <a:r>
                        <a:rPr lang="en-US" sz="1600" dirty="0">
                          <a:solidFill>
                            <a:srgbClr val="000000"/>
                          </a:solidFill>
                          <a:effectLst/>
                          <a:latin typeface="Montserrat" panose="00000500000000000000" pitchFamily="2" charset="0"/>
                        </a:rPr>
                        <a:t>Name cannot be un-</a:t>
                      </a:r>
                      <a:r>
                        <a:rPr lang="en-US" sz="1600" dirty="0" err="1">
                          <a:solidFill>
                            <a:srgbClr val="000000"/>
                          </a:solidFill>
                          <a:effectLst/>
                          <a:latin typeface="Montserrat" panose="00000500000000000000" pitchFamily="2" charset="0"/>
                        </a:rPr>
                        <a:t>freezed</a:t>
                      </a:r>
                      <a:r>
                        <a:rPr lang="en-US" sz="1600" dirty="0">
                          <a:solidFill>
                            <a:srgbClr val="000000"/>
                          </a:solidFill>
                          <a:effectLst/>
                          <a:latin typeface="Montserrat" panose="00000500000000000000" pitchFamily="2" charset="0"/>
                        </a:rPr>
                        <a:t> beyond 10 years from the date of Merger</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97505276"/>
                  </a:ext>
                </a:extLst>
              </a:tr>
              <a:tr h="1097344">
                <a:tc>
                  <a:txBody>
                    <a:bodyPr/>
                    <a:lstStyle/>
                    <a:p>
                      <a:pPr marL="71120" fontAlgn="base">
                        <a:spcBef>
                          <a:spcPts val="25"/>
                        </a:spcBef>
                        <a:buNone/>
                      </a:pPr>
                      <a:r>
                        <a:rPr lang="en-IN" sz="1600">
                          <a:solidFill>
                            <a:srgbClr val="000000"/>
                          </a:solidFill>
                          <a:effectLst/>
                          <a:latin typeface="Montserrat" panose="00000500000000000000" pitchFamily="2" charset="0"/>
                        </a:rPr>
                        <a:t>E</a:t>
                      </a:r>
                    </a:p>
                    <a:p>
                      <a:pPr marL="71120" fontAlgn="base">
                        <a:spcBef>
                          <a:spcPts val="215"/>
                        </a:spcBef>
                        <a:buNone/>
                      </a:pPr>
                      <a:r>
                        <a:rPr lang="en-IN" sz="1600">
                          <a:solidFill>
                            <a:srgbClr val="000000"/>
                          </a:solidFill>
                          <a:effectLst/>
                          <a:latin typeface="Montserrat" panose="00000500000000000000" pitchFamily="2" charset="0"/>
                        </a:rPr>
                        <a:t>&amp;Co., 2005</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1120" fontAlgn="base">
                        <a:spcBef>
                          <a:spcPts val="25"/>
                        </a:spcBef>
                        <a:buNone/>
                      </a:pPr>
                      <a:r>
                        <a:rPr lang="en-IN" sz="1600" dirty="0">
                          <a:solidFill>
                            <a:srgbClr val="000000"/>
                          </a:solidFill>
                          <a:effectLst/>
                          <a:latin typeface="Montserrat" panose="00000500000000000000" pitchFamily="2" charset="0"/>
                        </a:rPr>
                        <a:t>F       &amp;</a:t>
                      </a:r>
                    </a:p>
                    <a:p>
                      <a:pPr marL="71120" fontAlgn="base">
                        <a:spcBef>
                          <a:spcPts val="215"/>
                        </a:spcBef>
                        <a:buNone/>
                      </a:pPr>
                      <a:r>
                        <a:rPr lang="en-IN" sz="1600" dirty="0">
                          <a:solidFill>
                            <a:srgbClr val="000000"/>
                          </a:solidFill>
                          <a:effectLst/>
                          <a:latin typeface="Montserrat" panose="00000500000000000000" pitchFamily="2" charset="0"/>
                        </a:rPr>
                        <a:t>Co., 2010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1120" marR="57785" algn="just" fontAlgn="base">
                        <a:spcBef>
                          <a:spcPts val="25"/>
                        </a:spcBef>
                        <a:buNone/>
                      </a:pPr>
                      <a:r>
                        <a:rPr lang="en-US" sz="1600" dirty="0">
                          <a:solidFill>
                            <a:srgbClr val="000000"/>
                          </a:solidFill>
                          <a:effectLst/>
                          <a:latin typeface="Montserrat" panose="00000500000000000000" pitchFamily="2" charset="0"/>
                        </a:rPr>
                        <a:t>Y &amp; Co. (Merged in 2026)</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1120" marR="59690" algn="just" fontAlgn="base">
                        <a:spcBef>
                          <a:spcPts val="1140"/>
                        </a:spcBef>
                        <a:buNone/>
                      </a:pPr>
                      <a:r>
                        <a:rPr lang="en-US" sz="1600" dirty="0">
                          <a:solidFill>
                            <a:srgbClr val="000000"/>
                          </a:solidFill>
                          <a:effectLst/>
                          <a:latin typeface="Montserrat" panose="00000500000000000000" pitchFamily="2" charset="0"/>
                        </a:rPr>
                        <a:t>After the approval of new name, Y &amp; Co., of the merged firm, Date of establishment will be 2005.</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69215" fontAlgn="base">
                        <a:lnSpc>
                          <a:spcPts val="1375"/>
                        </a:lnSpc>
                        <a:spcBef>
                          <a:spcPts val="25"/>
                        </a:spcBef>
                        <a:buNone/>
                      </a:pPr>
                      <a:endParaRPr lang="en-US" sz="1600" dirty="0">
                        <a:solidFill>
                          <a:srgbClr val="000000"/>
                        </a:solidFill>
                        <a:effectLst/>
                        <a:latin typeface="Montserrat" panose="00000500000000000000" pitchFamily="2" charset="0"/>
                      </a:endParaRPr>
                    </a:p>
                    <a:p>
                      <a:pPr marL="69215" fontAlgn="base">
                        <a:lnSpc>
                          <a:spcPts val="1375"/>
                        </a:lnSpc>
                        <a:spcBef>
                          <a:spcPts val="25"/>
                        </a:spcBef>
                        <a:buNone/>
                      </a:pPr>
                      <a:r>
                        <a:rPr lang="pl-PL" sz="1600" dirty="0">
                          <a:solidFill>
                            <a:srgbClr val="000000"/>
                          </a:solidFill>
                          <a:effectLst/>
                          <a:latin typeface="Montserrat" panose="00000500000000000000" pitchFamily="2" charset="0"/>
                        </a:rPr>
                        <a:t>E &amp; Co., &amp;</a:t>
                      </a:r>
                    </a:p>
                    <a:p>
                      <a:pPr marL="69215" fontAlgn="base">
                        <a:lnSpc>
                          <a:spcPts val="1375"/>
                        </a:lnSpc>
                        <a:buNone/>
                      </a:pPr>
                      <a:r>
                        <a:rPr lang="pl-PL" sz="1600" dirty="0">
                          <a:solidFill>
                            <a:srgbClr val="000000"/>
                          </a:solidFill>
                          <a:effectLst/>
                          <a:latin typeface="Montserrat" panose="00000500000000000000" pitchFamily="2" charset="0"/>
                        </a:rPr>
                        <a:t>F &amp; Co.,</a:t>
                      </a:r>
                    </a:p>
                    <a:p>
                      <a:pPr marL="69215" marR="96520" fontAlgn="base">
                        <a:spcBef>
                          <a:spcPts val="1380"/>
                        </a:spcBef>
                        <a:buNone/>
                      </a:pPr>
                      <a:r>
                        <a:rPr lang="pl-PL" sz="1600" dirty="0">
                          <a:solidFill>
                            <a:srgbClr val="000000"/>
                          </a:solidFill>
                          <a:effectLst/>
                          <a:latin typeface="Montserrat" panose="00000500000000000000" pitchFamily="2" charset="0"/>
                        </a:rPr>
                        <a:t>D.O.F 2026</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0485" fontAlgn="base">
                        <a:spcBef>
                          <a:spcPts val="25"/>
                        </a:spcBef>
                        <a:buNone/>
                      </a:pPr>
                      <a:r>
                        <a:rPr lang="en-IN" sz="1600" dirty="0">
                          <a:solidFill>
                            <a:srgbClr val="000000"/>
                          </a:solidFill>
                          <a:effectLst/>
                          <a:latin typeface="Montserrat" panose="00000500000000000000" pitchFamily="2" charset="0"/>
                        </a:rPr>
                        <a:t>2028</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67945" fontAlgn="base">
                        <a:spcBef>
                          <a:spcPts val="25"/>
                        </a:spcBef>
                        <a:buNone/>
                      </a:pPr>
                      <a:r>
                        <a:rPr lang="pl-PL" sz="1600" dirty="0">
                          <a:solidFill>
                            <a:srgbClr val="000000"/>
                          </a:solidFill>
                          <a:effectLst/>
                          <a:latin typeface="Montserrat" panose="00000500000000000000" pitchFamily="2" charset="0"/>
                        </a:rPr>
                        <a:t>E &amp; Co., 2005;</a:t>
                      </a:r>
                    </a:p>
                    <a:p>
                      <a:pPr marL="67945" fontAlgn="base">
                        <a:spcBef>
                          <a:spcPts val="215"/>
                        </a:spcBef>
                        <a:buNone/>
                      </a:pPr>
                      <a:r>
                        <a:rPr lang="pl-PL" sz="1600" dirty="0">
                          <a:solidFill>
                            <a:srgbClr val="000000"/>
                          </a:solidFill>
                          <a:effectLst/>
                          <a:latin typeface="Montserrat" panose="00000500000000000000" pitchFamily="2" charset="0"/>
                        </a:rPr>
                        <a:t>F &amp; Co., 2010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7921299"/>
                  </a:ext>
                </a:extLst>
              </a:tr>
              <a:tr h="1458969">
                <a:tc>
                  <a:txBody>
                    <a:bodyPr/>
                    <a:lstStyle/>
                    <a:p>
                      <a:pPr marL="71120" fontAlgn="base">
                        <a:spcBef>
                          <a:spcPts val="25"/>
                        </a:spcBef>
                        <a:buNone/>
                      </a:pPr>
                      <a:r>
                        <a:rPr lang="en-IN" sz="1600">
                          <a:solidFill>
                            <a:srgbClr val="000000"/>
                          </a:solidFill>
                          <a:effectLst/>
                          <a:latin typeface="Montserrat" panose="00000500000000000000" pitchFamily="2" charset="0"/>
                        </a:rPr>
                        <a:t>G     &amp;</a:t>
                      </a:r>
                    </a:p>
                    <a:p>
                      <a:pPr marL="71120" fontAlgn="base">
                        <a:spcBef>
                          <a:spcPts val="215"/>
                        </a:spcBef>
                        <a:buNone/>
                      </a:pPr>
                      <a:r>
                        <a:rPr lang="en-IN" sz="1600">
                          <a:solidFill>
                            <a:srgbClr val="000000"/>
                          </a:solidFill>
                          <a:effectLst/>
                          <a:latin typeface="Montserrat" panose="00000500000000000000" pitchFamily="2" charset="0"/>
                        </a:rPr>
                        <a:t>Co., 2007</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1120" fontAlgn="base">
                        <a:spcBef>
                          <a:spcPts val="25"/>
                        </a:spcBef>
                        <a:buNone/>
                      </a:pPr>
                      <a:r>
                        <a:rPr lang="en-IN" sz="1600">
                          <a:solidFill>
                            <a:srgbClr val="000000"/>
                          </a:solidFill>
                          <a:effectLst/>
                          <a:latin typeface="Montserrat" panose="00000500000000000000" pitchFamily="2" charset="0"/>
                        </a:rPr>
                        <a:t>H       &amp;</a:t>
                      </a:r>
                    </a:p>
                    <a:p>
                      <a:pPr marL="71120" fontAlgn="base">
                        <a:spcBef>
                          <a:spcPts val="215"/>
                        </a:spcBef>
                        <a:buNone/>
                      </a:pPr>
                      <a:r>
                        <a:rPr lang="en-IN" sz="1600">
                          <a:solidFill>
                            <a:srgbClr val="000000"/>
                          </a:solidFill>
                          <a:effectLst/>
                          <a:latin typeface="Montserrat" panose="00000500000000000000" pitchFamily="2" charset="0"/>
                        </a:rPr>
                        <a:t>Co., 2012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1120" fontAlgn="base">
                        <a:spcBef>
                          <a:spcPts val="25"/>
                        </a:spcBef>
                        <a:buNone/>
                      </a:pPr>
                      <a:r>
                        <a:rPr lang="en-US" sz="1600">
                          <a:solidFill>
                            <a:srgbClr val="000000"/>
                          </a:solidFill>
                          <a:effectLst/>
                          <a:latin typeface="Montserrat" panose="00000500000000000000" pitchFamily="2" charset="0"/>
                        </a:rPr>
                        <a:t>Either</a:t>
                      </a:r>
                    </a:p>
                    <a:p>
                      <a:pPr marL="71120" fontAlgn="base">
                        <a:spcBef>
                          <a:spcPts val="215"/>
                        </a:spcBef>
                        <a:buNone/>
                      </a:pPr>
                      <a:r>
                        <a:rPr lang="en-US" sz="1600">
                          <a:solidFill>
                            <a:srgbClr val="000000"/>
                          </a:solidFill>
                          <a:effectLst/>
                          <a:latin typeface="Montserrat" panose="00000500000000000000" pitchFamily="2" charset="0"/>
                        </a:rPr>
                        <a:t>GH     &amp;</a:t>
                      </a:r>
                    </a:p>
                    <a:p>
                      <a:pPr marL="71120" marR="56515" fontAlgn="base">
                        <a:spcBef>
                          <a:spcPts val="215"/>
                        </a:spcBef>
                        <a:buNone/>
                      </a:pPr>
                      <a:r>
                        <a:rPr lang="en-US" sz="1600">
                          <a:solidFill>
                            <a:srgbClr val="000000"/>
                          </a:solidFill>
                          <a:effectLst/>
                          <a:latin typeface="Montserrat" panose="00000500000000000000" pitchFamily="2" charset="0"/>
                        </a:rPr>
                        <a:t>Co.        or HG</a:t>
                      </a:r>
                    </a:p>
                    <a:p>
                      <a:pPr marL="71120" fontAlgn="base">
                        <a:lnSpc>
                          <a:spcPts val="1370"/>
                        </a:lnSpc>
                        <a:buNone/>
                      </a:pPr>
                      <a:r>
                        <a:rPr lang="en-US" sz="1600">
                          <a:solidFill>
                            <a:srgbClr val="000000"/>
                          </a:solidFill>
                          <a:effectLst/>
                          <a:latin typeface="Montserrat" panose="00000500000000000000" pitchFamily="2" charset="0"/>
                        </a:rPr>
                        <a:t>&amp;Co.</a:t>
                      </a:r>
                    </a:p>
                    <a:p>
                      <a:pPr marL="71120" fontAlgn="base">
                        <a:spcBef>
                          <a:spcPts val="1015"/>
                        </a:spcBef>
                        <a:buNone/>
                      </a:pPr>
                      <a:r>
                        <a:rPr lang="en-US" sz="1600">
                          <a:solidFill>
                            <a:srgbClr val="000000"/>
                          </a:solidFill>
                          <a:effectLst/>
                          <a:latin typeface="Montserrat" panose="00000500000000000000" pitchFamily="2" charset="0"/>
                        </a:rPr>
                        <a:t>(Merged in 2026)</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1120" marR="59690" algn="just" fontAlgn="base">
                        <a:spcBef>
                          <a:spcPts val="25"/>
                        </a:spcBef>
                        <a:buNone/>
                      </a:pPr>
                      <a:r>
                        <a:rPr lang="en-US" sz="1600" dirty="0">
                          <a:solidFill>
                            <a:srgbClr val="000000"/>
                          </a:solidFill>
                          <a:effectLst/>
                          <a:latin typeface="Montserrat" panose="00000500000000000000" pitchFamily="2" charset="0"/>
                        </a:rPr>
                        <a:t>After the approval of revised name GH &amp; Co. or HG &amp; Co. of the merged firm,</a:t>
                      </a:r>
                    </a:p>
                    <a:p>
                      <a:pPr marL="71120" algn="just" fontAlgn="base">
                        <a:spcBef>
                          <a:spcPts val="770"/>
                        </a:spcBef>
                        <a:buNone/>
                      </a:pPr>
                      <a:r>
                        <a:rPr lang="en-US" sz="1600" dirty="0">
                          <a:solidFill>
                            <a:srgbClr val="000000"/>
                          </a:solidFill>
                          <a:effectLst/>
                          <a:latin typeface="Montserrat" panose="00000500000000000000" pitchFamily="2" charset="0"/>
                        </a:rPr>
                        <a:t>Date                    of</a:t>
                      </a:r>
                    </a:p>
                    <a:p>
                      <a:pPr marL="71120" marR="60325" algn="just" fontAlgn="base">
                        <a:spcBef>
                          <a:spcPts val="215"/>
                        </a:spcBef>
                        <a:buNone/>
                      </a:pPr>
                      <a:r>
                        <a:rPr lang="en-US" sz="1600" dirty="0">
                          <a:solidFill>
                            <a:srgbClr val="000000"/>
                          </a:solidFill>
                          <a:effectLst/>
                          <a:latin typeface="Montserrat" panose="00000500000000000000" pitchFamily="2" charset="0"/>
                        </a:rPr>
                        <a:t>establishment will be 2007.</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69215" marR="53975" fontAlgn="base">
                        <a:spcBef>
                          <a:spcPts val="25"/>
                        </a:spcBef>
                        <a:buNone/>
                      </a:pPr>
                      <a:r>
                        <a:rPr lang="en-US" sz="1600" dirty="0">
                          <a:solidFill>
                            <a:srgbClr val="000000"/>
                          </a:solidFill>
                          <a:effectLst/>
                          <a:latin typeface="Montserrat" panose="00000500000000000000" pitchFamily="2" charset="0"/>
                        </a:rPr>
                        <a:t>Either G &amp; Co. or H &amp; Co. whichever decides to freeze the firm name</a:t>
                      </a:r>
                    </a:p>
                    <a:p>
                      <a:pPr marL="69215" marR="53975" fontAlgn="base">
                        <a:spcBef>
                          <a:spcPts val="25"/>
                        </a:spcBef>
                        <a:buNone/>
                      </a:pPr>
                      <a:r>
                        <a:rPr lang="en-US" sz="1600" dirty="0">
                          <a:solidFill>
                            <a:srgbClr val="000000"/>
                          </a:solidFill>
                          <a:effectLst/>
                          <a:latin typeface="Montserrat" panose="00000500000000000000" pitchFamily="2" charset="0"/>
                        </a:rPr>
                        <a:t>D.O.F 2026</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base">
                        <a:spcBef>
                          <a:spcPts val="845"/>
                        </a:spcBef>
                        <a:buNone/>
                      </a:pPr>
                      <a:r>
                        <a:rPr lang="en-IN" sz="1600" b="1" dirty="0">
                          <a:solidFill>
                            <a:srgbClr val="000000"/>
                          </a:solidFill>
                          <a:effectLst/>
                          <a:latin typeface="Montserrat" panose="00000500000000000000" pitchFamily="2" charset="0"/>
                        </a:rPr>
                        <a:t> </a:t>
                      </a:r>
                      <a:endParaRPr lang="en-IN" sz="1600" dirty="0">
                        <a:solidFill>
                          <a:srgbClr val="000000"/>
                        </a:solidFill>
                        <a:effectLst/>
                        <a:latin typeface="Montserrat" panose="00000500000000000000" pitchFamily="2" charset="0"/>
                      </a:endParaRPr>
                    </a:p>
                    <a:p>
                      <a:pPr marL="70485" fontAlgn="base">
                        <a:buNone/>
                      </a:pPr>
                      <a:r>
                        <a:rPr lang="en-IN" sz="1600" dirty="0">
                          <a:solidFill>
                            <a:srgbClr val="000000"/>
                          </a:solidFill>
                          <a:effectLst/>
                          <a:latin typeface="Montserrat" panose="00000500000000000000" pitchFamily="2" charset="0"/>
                        </a:rPr>
                        <a:t>2035</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67945" marR="61595" algn="just" fontAlgn="base">
                        <a:spcBef>
                          <a:spcPts val="25"/>
                        </a:spcBef>
                        <a:buNone/>
                      </a:pPr>
                      <a:r>
                        <a:rPr lang="en-US" sz="1600" dirty="0">
                          <a:solidFill>
                            <a:srgbClr val="000000"/>
                          </a:solidFill>
                          <a:effectLst/>
                          <a:latin typeface="Montserrat" panose="00000500000000000000" pitchFamily="2" charset="0"/>
                        </a:rPr>
                        <a:t>Either G &amp; Co., 2007 or H &amp; Co.,2012</a:t>
                      </a:r>
                    </a:p>
                    <a:p>
                      <a:pPr marL="67945" marR="61595" algn="just" fontAlgn="base">
                        <a:buNone/>
                      </a:pPr>
                      <a:r>
                        <a:rPr lang="en-US" sz="1600" dirty="0">
                          <a:solidFill>
                            <a:srgbClr val="000000"/>
                          </a:solidFill>
                          <a:effectLst/>
                          <a:latin typeface="Montserrat" panose="00000500000000000000" pitchFamily="2" charset="0"/>
                        </a:rPr>
                        <a:t>whichever applied for freezing will be able to unfreeze the firm name</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5240222"/>
                  </a:ext>
                </a:extLst>
              </a:tr>
            </a:tbl>
          </a:graphicData>
        </a:graphic>
      </p:graphicFrame>
      <p:sp>
        <p:nvSpPr>
          <p:cNvPr id="3" name="Rectangle 1">
            <a:extLst>
              <a:ext uri="{FF2B5EF4-FFF2-40B4-BE49-F238E27FC236}">
                <a16:creationId xmlns:a16="http://schemas.microsoft.com/office/drawing/2014/main" id="{49AC8CB6-218A-F0A2-3664-FCBAEBE5B099}"/>
              </a:ext>
            </a:extLst>
          </p:cNvPr>
          <p:cNvSpPr>
            <a:spLocks noChangeArrowheads="1"/>
          </p:cNvSpPr>
          <p:nvPr/>
        </p:nvSpPr>
        <p:spPr bwMode="auto">
          <a:xfrm>
            <a:off x="4797425" y="17097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200" b="0" i="0" u="none" strike="noStrike" cap="none" normalizeH="0" baseline="0">
                <a:ln>
                  <a:noFill/>
                </a:ln>
                <a:solidFill>
                  <a:srgbClr val="000000"/>
                </a:solidFill>
                <a:effectLst/>
                <a:latin typeface="Aptos" panose="020B00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Freeform: Shape 3">
            <a:extLst>
              <a:ext uri="{FF2B5EF4-FFF2-40B4-BE49-F238E27FC236}">
                <a16:creationId xmlns:a16="http://schemas.microsoft.com/office/drawing/2014/main" id="{40918EB8-FE46-5D05-5BEE-DD2B603AA2D6}"/>
              </a:ext>
            </a:extLst>
          </p:cNvPr>
          <p:cNvSpPr/>
          <p:nvPr/>
        </p:nvSpPr>
        <p:spPr>
          <a:xfrm>
            <a:off x="11445351" y="-78348"/>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42</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31744508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descr="Free photo unrecognizable man and woman shaking hands at meeting start">
            <a:extLst>
              <a:ext uri="{FF2B5EF4-FFF2-40B4-BE49-F238E27FC236}">
                <a16:creationId xmlns:a16="http://schemas.microsoft.com/office/drawing/2014/main" id="{62DC7D68-F512-672D-55CC-8CEE8237CC97}"/>
              </a:ext>
            </a:extLst>
          </p:cNvPr>
          <p:cNvPicPr>
            <a:picLocks noChangeAspect="1" noChangeArrowheads="1"/>
          </p:cNvPicPr>
          <p:nvPr/>
        </p:nvPicPr>
        <p:blipFill rotWithShape="1">
          <a:blip r:embed="rId2">
            <a:alphaModFix amt="20000"/>
            <a:extLst>
              <a:ext uri="{28A0092B-C50C-407E-A947-70E740481C1C}">
                <a14:useLocalDpi xmlns:a14="http://schemas.microsoft.com/office/drawing/2010/main" val="0"/>
              </a:ext>
            </a:extLst>
          </a:blip>
          <a:srcRect t="69" b="-1"/>
          <a:stretch/>
        </p:blipFill>
        <p:spPr bwMode="auto">
          <a:xfrm>
            <a:off x="0" y="-13217"/>
            <a:ext cx="12192000" cy="6871217"/>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Group 27">
            <a:extLst>
              <a:ext uri="{FF2B5EF4-FFF2-40B4-BE49-F238E27FC236}">
                <a16:creationId xmlns:a16="http://schemas.microsoft.com/office/drawing/2014/main" id="{CB31AA00-C1A4-BD75-AB89-71E09AD453E1}"/>
              </a:ext>
            </a:extLst>
          </p:cNvPr>
          <p:cNvGrpSpPr/>
          <p:nvPr/>
        </p:nvGrpSpPr>
        <p:grpSpPr>
          <a:xfrm>
            <a:off x="994297" y="1166581"/>
            <a:ext cx="11022914" cy="5418047"/>
            <a:chOff x="744544" y="720218"/>
            <a:chExt cx="11022914" cy="5418047"/>
          </a:xfrm>
        </p:grpSpPr>
        <p:sp>
          <p:nvSpPr>
            <p:cNvPr id="2" name="TextBox 1">
              <a:extLst>
                <a:ext uri="{FF2B5EF4-FFF2-40B4-BE49-F238E27FC236}">
                  <a16:creationId xmlns:a16="http://schemas.microsoft.com/office/drawing/2014/main" id="{35BA6B51-A43F-E394-BBE5-9057F6C80359}"/>
                </a:ext>
              </a:extLst>
            </p:cNvPr>
            <p:cNvSpPr txBox="1"/>
            <p:nvPr/>
          </p:nvSpPr>
          <p:spPr>
            <a:xfrm>
              <a:off x="4780286" y="1738983"/>
              <a:ext cx="3135086" cy="40318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What the ICAI (Merger &amp; Demerger of CA Firms) Guidelines 2024 Brought for Merging Firms</a:t>
              </a:r>
              <a:endParaRPr kumimoji="0" lang="en-IN" sz="3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endParaRPr>
            </a:p>
          </p:txBody>
        </p:sp>
        <p:sp>
          <p:nvSpPr>
            <p:cNvPr id="9" name="Freeform: Shape 8">
              <a:extLst>
                <a:ext uri="{FF2B5EF4-FFF2-40B4-BE49-F238E27FC236}">
                  <a16:creationId xmlns:a16="http://schemas.microsoft.com/office/drawing/2014/main" id="{8111F8FB-C48D-E83E-F7EC-00CD9D68AB39}"/>
                </a:ext>
              </a:extLst>
            </p:cNvPr>
            <p:cNvSpPr/>
            <p:nvPr/>
          </p:nvSpPr>
          <p:spPr>
            <a:xfrm>
              <a:off x="4310311" y="1117636"/>
              <a:ext cx="784162" cy="1082900"/>
            </a:xfrm>
            <a:custGeom>
              <a:avLst/>
              <a:gdLst>
                <a:gd name="connsiteX0" fmla="*/ 783875 w 784162"/>
                <a:gd name="connsiteY0" fmla="*/ 243345 h 1082900"/>
                <a:gd name="connsiteX1" fmla="*/ 783875 w 784162"/>
                <a:gd name="connsiteY1" fmla="*/ 838163 h 1082900"/>
                <a:gd name="connsiteX2" fmla="*/ 539794 w 784162"/>
                <a:gd name="connsiteY2" fmla="*/ 1082204 h 1082900"/>
                <a:gd name="connsiteX3" fmla="*/ -287 w 784162"/>
                <a:gd name="connsiteY3" fmla="*/ 1082204 h 1082900"/>
                <a:gd name="connsiteX4" fmla="*/ -287 w 784162"/>
                <a:gd name="connsiteY4" fmla="*/ -696 h 1082900"/>
                <a:gd name="connsiteX5" fmla="*/ 539794 w 784162"/>
                <a:gd name="connsiteY5" fmla="*/ -696 h 1082900"/>
                <a:gd name="connsiteX6" fmla="*/ 783875 w 784162"/>
                <a:gd name="connsiteY6" fmla="*/ 243345 h 108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4162" h="1082900">
                  <a:moveTo>
                    <a:pt x="783875" y="243345"/>
                  </a:moveTo>
                  <a:lnTo>
                    <a:pt x="783875" y="838163"/>
                  </a:lnTo>
                  <a:cubicBezTo>
                    <a:pt x="783473" y="972770"/>
                    <a:pt x="674401" y="1081801"/>
                    <a:pt x="539794" y="1082204"/>
                  </a:cubicBezTo>
                  <a:lnTo>
                    <a:pt x="-287" y="1082204"/>
                  </a:lnTo>
                  <a:lnTo>
                    <a:pt x="-287" y="-696"/>
                  </a:lnTo>
                  <a:lnTo>
                    <a:pt x="539794" y="-696"/>
                  </a:lnTo>
                  <a:cubicBezTo>
                    <a:pt x="674441" y="-342"/>
                    <a:pt x="783513" y="108705"/>
                    <a:pt x="783875" y="243345"/>
                  </a:cubicBezTo>
                  <a:close/>
                </a:path>
              </a:pathLst>
            </a:custGeom>
            <a:solidFill>
              <a:schemeClr val="accent3"/>
            </a:solidFill>
            <a:ln w="4022"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01</a:t>
              </a:r>
              <a:endParaRPr kumimoji="0" lang="en-IN"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endParaRPr>
            </a:p>
          </p:txBody>
        </p:sp>
        <p:sp>
          <p:nvSpPr>
            <p:cNvPr id="10" name="Freeform: Shape 9">
              <a:extLst>
                <a:ext uri="{FF2B5EF4-FFF2-40B4-BE49-F238E27FC236}">
                  <a16:creationId xmlns:a16="http://schemas.microsoft.com/office/drawing/2014/main" id="{B153FEBF-86C3-9410-63A8-EE225166042F}"/>
                </a:ext>
              </a:extLst>
            </p:cNvPr>
            <p:cNvSpPr/>
            <p:nvPr/>
          </p:nvSpPr>
          <p:spPr>
            <a:xfrm>
              <a:off x="744544" y="724284"/>
              <a:ext cx="3532215" cy="5384416"/>
            </a:xfrm>
            <a:custGeom>
              <a:avLst/>
              <a:gdLst>
                <a:gd name="connsiteX0" fmla="*/ 227246 w 3532215"/>
                <a:gd name="connsiteY0" fmla="*/ 0 h 5384416"/>
                <a:gd name="connsiteX1" fmla="*/ 3304930 w 3532215"/>
                <a:gd name="connsiteY1" fmla="*/ 0 h 5384416"/>
                <a:gd name="connsiteX2" fmla="*/ 3532216 w 3532215"/>
                <a:gd name="connsiteY2" fmla="*/ 227286 h 5384416"/>
                <a:gd name="connsiteX3" fmla="*/ 3532216 w 3532215"/>
                <a:gd name="connsiteY3" fmla="*/ 5157251 h 5384416"/>
                <a:gd name="connsiteX4" fmla="*/ 3304930 w 3532215"/>
                <a:gd name="connsiteY4" fmla="*/ 5384417 h 5384416"/>
                <a:gd name="connsiteX5" fmla="*/ 227246 w 3532215"/>
                <a:gd name="connsiteY5" fmla="*/ 5384417 h 5384416"/>
                <a:gd name="connsiteX6" fmla="*/ 0 w 3532215"/>
                <a:gd name="connsiteY6" fmla="*/ 5157171 h 5384416"/>
                <a:gd name="connsiteX7" fmla="*/ 0 w 3532215"/>
                <a:gd name="connsiteY7" fmla="*/ 227246 h 5384416"/>
                <a:gd name="connsiteX8" fmla="*/ 227246 w 3532215"/>
                <a:gd name="connsiteY8" fmla="*/ 0 h 5384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32215" h="5384416">
                  <a:moveTo>
                    <a:pt x="227246" y="0"/>
                  </a:moveTo>
                  <a:lnTo>
                    <a:pt x="3304930" y="0"/>
                  </a:lnTo>
                  <a:cubicBezTo>
                    <a:pt x="3430455" y="0"/>
                    <a:pt x="3532216" y="101759"/>
                    <a:pt x="3532216" y="227286"/>
                  </a:cubicBezTo>
                  <a:lnTo>
                    <a:pt x="3532216" y="5157251"/>
                  </a:lnTo>
                  <a:cubicBezTo>
                    <a:pt x="3532172" y="5282756"/>
                    <a:pt x="3430419" y="5384457"/>
                    <a:pt x="3304930" y="5384417"/>
                  </a:cubicBezTo>
                  <a:lnTo>
                    <a:pt x="227246" y="5384417"/>
                  </a:lnTo>
                  <a:cubicBezTo>
                    <a:pt x="101741" y="5384417"/>
                    <a:pt x="0" y="5282676"/>
                    <a:pt x="0" y="5157171"/>
                  </a:cubicBezTo>
                  <a:lnTo>
                    <a:pt x="0" y="227246"/>
                  </a:lnTo>
                  <a:cubicBezTo>
                    <a:pt x="0" y="101741"/>
                    <a:pt x="101741" y="0"/>
                    <a:pt x="227246" y="0"/>
                  </a:cubicBezTo>
                  <a:close/>
                </a:path>
              </a:pathLst>
            </a:custGeom>
            <a:solidFill>
              <a:schemeClr val="bg1"/>
            </a:solidFill>
            <a:ln>
              <a:noFill/>
            </a:ln>
            <a:effectLst>
              <a:outerShdw blurRad="127000" sx="102000" sy="1020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11" name="Freeform: Shape 10">
              <a:extLst>
                <a:ext uri="{FF2B5EF4-FFF2-40B4-BE49-F238E27FC236}">
                  <a16:creationId xmlns:a16="http://schemas.microsoft.com/office/drawing/2014/main" id="{6B5FD1D1-B2E9-C49B-F3A3-388139537DB2}"/>
                </a:ext>
              </a:extLst>
            </p:cNvPr>
            <p:cNvSpPr/>
            <p:nvPr/>
          </p:nvSpPr>
          <p:spPr>
            <a:xfrm>
              <a:off x="744544" y="720218"/>
              <a:ext cx="3565767" cy="5418047"/>
            </a:xfrm>
            <a:custGeom>
              <a:avLst/>
              <a:gdLst>
                <a:gd name="connsiteX0" fmla="*/ 3321439 w 3565767"/>
                <a:gd name="connsiteY0" fmla="*/ 32976 h 5418047"/>
                <a:gd name="connsiteX1" fmla="*/ 3531929 w 3565767"/>
                <a:gd name="connsiteY1" fmla="*/ 243345 h 5418047"/>
                <a:gd name="connsiteX2" fmla="*/ 3531929 w 3565767"/>
                <a:gd name="connsiteY2" fmla="*/ 5173311 h 5418047"/>
                <a:gd name="connsiteX3" fmla="*/ 3321439 w 3565767"/>
                <a:gd name="connsiteY3" fmla="*/ 5383760 h 5418047"/>
                <a:gd name="connsiteX4" fmla="*/ 243754 w 3565767"/>
                <a:gd name="connsiteY4" fmla="*/ 5383760 h 5418047"/>
                <a:gd name="connsiteX5" fmla="*/ 33304 w 3565767"/>
                <a:gd name="connsiteY5" fmla="*/ 5173311 h 5418047"/>
                <a:gd name="connsiteX6" fmla="*/ 33304 w 3565767"/>
                <a:gd name="connsiteY6" fmla="*/ 243345 h 5418047"/>
                <a:gd name="connsiteX7" fmla="*/ 243754 w 3565767"/>
                <a:gd name="connsiteY7" fmla="*/ 32855 h 5418047"/>
                <a:gd name="connsiteX8" fmla="*/ 3321439 w 3565767"/>
                <a:gd name="connsiteY8" fmla="*/ -575 h 5418047"/>
                <a:gd name="connsiteX9" fmla="*/ 243754 w 3565767"/>
                <a:gd name="connsiteY9" fmla="*/ -575 h 5418047"/>
                <a:gd name="connsiteX10" fmla="*/ -287 w 3565767"/>
                <a:gd name="connsiteY10" fmla="*/ 243345 h 5418047"/>
                <a:gd name="connsiteX11" fmla="*/ -287 w 3565767"/>
                <a:gd name="connsiteY11" fmla="*/ 5173311 h 5418047"/>
                <a:gd name="connsiteX12" fmla="*/ 243754 w 3565767"/>
                <a:gd name="connsiteY12" fmla="*/ 5417352 h 5418047"/>
                <a:gd name="connsiteX13" fmla="*/ 3321439 w 3565767"/>
                <a:gd name="connsiteY13" fmla="*/ 5417352 h 5418047"/>
                <a:gd name="connsiteX14" fmla="*/ 3565480 w 3565767"/>
                <a:gd name="connsiteY14" fmla="*/ 5173311 h 5418047"/>
                <a:gd name="connsiteX15" fmla="*/ 3565480 w 3565767"/>
                <a:gd name="connsiteY15" fmla="*/ 243345 h 5418047"/>
                <a:gd name="connsiteX16" fmla="*/ 3321439 w 3565767"/>
                <a:gd name="connsiteY16" fmla="*/ -696 h 541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65767" h="5418047">
                  <a:moveTo>
                    <a:pt x="3321439" y="32976"/>
                  </a:moveTo>
                  <a:cubicBezTo>
                    <a:pt x="3437599" y="33108"/>
                    <a:pt x="3531728" y="127197"/>
                    <a:pt x="3531929" y="243345"/>
                  </a:cubicBezTo>
                  <a:lnTo>
                    <a:pt x="3531929" y="5173311"/>
                  </a:lnTo>
                  <a:cubicBezTo>
                    <a:pt x="3531768" y="5289471"/>
                    <a:pt x="3437599" y="5383640"/>
                    <a:pt x="3321439" y="5383760"/>
                  </a:cubicBezTo>
                  <a:lnTo>
                    <a:pt x="243754" y="5383760"/>
                  </a:lnTo>
                  <a:cubicBezTo>
                    <a:pt x="127582" y="5383640"/>
                    <a:pt x="33437" y="5289471"/>
                    <a:pt x="33304" y="5173311"/>
                  </a:cubicBezTo>
                  <a:lnTo>
                    <a:pt x="33304" y="243345"/>
                  </a:lnTo>
                  <a:cubicBezTo>
                    <a:pt x="33417" y="127157"/>
                    <a:pt x="127566" y="32988"/>
                    <a:pt x="243754" y="32855"/>
                  </a:cubicBezTo>
                  <a:close/>
                  <a:moveTo>
                    <a:pt x="3321439" y="-575"/>
                  </a:moveTo>
                  <a:lnTo>
                    <a:pt x="243754" y="-575"/>
                  </a:lnTo>
                  <a:cubicBezTo>
                    <a:pt x="109187" y="-177"/>
                    <a:pt x="176" y="108778"/>
                    <a:pt x="-287" y="243345"/>
                  </a:cubicBezTo>
                  <a:lnTo>
                    <a:pt x="-287" y="5173311"/>
                  </a:lnTo>
                  <a:cubicBezTo>
                    <a:pt x="112" y="5307918"/>
                    <a:pt x="109139" y="5416949"/>
                    <a:pt x="243754" y="5417352"/>
                  </a:cubicBezTo>
                  <a:lnTo>
                    <a:pt x="3321439" y="5417352"/>
                  </a:lnTo>
                  <a:cubicBezTo>
                    <a:pt x="3456046" y="5416949"/>
                    <a:pt x="3565077" y="5307918"/>
                    <a:pt x="3565480" y="5173311"/>
                  </a:cubicBezTo>
                  <a:lnTo>
                    <a:pt x="3565480" y="243345"/>
                  </a:lnTo>
                  <a:cubicBezTo>
                    <a:pt x="3565077" y="108730"/>
                    <a:pt x="3456046" y="-298"/>
                    <a:pt x="3321439" y="-696"/>
                  </a:cubicBezTo>
                  <a:close/>
                </a:path>
              </a:pathLst>
            </a:custGeom>
            <a:solidFill>
              <a:schemeClr val="accent3">
                <a:lumMod val="75000"/>
              </a:schemeClr>
            </a:solidFill>
            <a:ln w="402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2" name="Freeform: Shape 11">
              <a:extLst>
                <a:ext uri="{FF2B5EF4-FFF2-40B4-BE49-F238E27FC236}">
                  <a16:creationId xmlns:a16="http://schemas.microsoft.com/office/drawing/2014/main" id="{C7ECECD7-D99C-3EAF-C427-CA4FADCD3D91}"/>
                </a:ext>
              </a:extLst>
            </p:cNvPr>
            <p:cNvSpPr/>
            <p:nvPr/>
          </p:nvSpPr>
          <p:spPr>
            <a:xfrm>
              <a:off x="744544" y="1145790"/>
              <a:ext cx="3092264" cy="732183"/>
            </a:xfrm>
            <a:custGeom>
              <a:avLst/>
              <a:gdLst>
                <a:gd name="connsiteX0" fmla="*/ 0 w 3092264"/>
                <a:gd name="connsiteY0" fmla="*/ 0 h 489935"/>
                <a:gd name="connsiteX1" fmla="*/ 3092265 w 3092264"/>
                <a:gd name="connsiteY1" fmla="*/ 0 h 489935"/>
                <a:gd name="connsiteX2" fmla="*/ 3092265 w 3092264"/>
                <a:gd name="connsiteY2" fmla="*/ 489935 h 489935"/>
                <a:gd name="connsiteX3" fmla="*/ 0 w 3092264"/>
                <a:gd name="connsiteY3" fmla="*/ 489935 h 489935"/>
              </a:gdLst>
              <a:ahLst/>
              <a:cxnLst>
                <a:cxn ang="0">
                  <a:pos x="connsiteX0" y="connsiteY0"/>
                </a:cxn>
                <a:cxn ang="0">
                  <a:pos x="connsiteX1" y="connsiteY1"/>
                </a:cxn>
                <a:cxn ang="0">
                  <a:pos x="connsiteX2" y="connsiteY2"/>
                </a:cxn>
                <a:cxn ang="0">
                  <a:pos x="connsiteX3" y="connsiteY3"/>
                </a:cxn>
              </a:cxnLst>
              <a:rect l="l" t="t" r="r" b="b"/>
              <a:pathLst>
                <a:path w="3092264" h="489935">
                  <a:moveTo>
                    <a:pt x="0" y="0"/>
                  </a:moveTo>
                  <a:lnTo>
                    <a:pt x="3092265" y="0"/>
                  </a:lnTo>
                  <a:lnTo>
                    <a:pt x="3092265" y="489935"/>
                  </a:lnTo>
                  <a:lnTo>
                    <a:pt x="0" y="489935"/>
                  </a:lnTo>
                  <a:close/>
                </a:path>
              </a:pathLst>
            </a:custGeom>
            <a:solidFill>
              <a:schemeClr val="accent3"/>
            </a:solidFill>
            <a:ln w="4022"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8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Policy level</a:t>
              </a:r>
            </a:p>
          </p:txBody>
        </p:sp>
        <p:sp>
          <p:nvSpPr>
            <p:cNvPr id="13" name="Freeform: Shape 12">
              <a:extLst>
                <a:ext uri="{FF2B5EF4-FFF2-40B4-BE49-F238E27FC236}">
                  <a16:creationId xmlns:a16="http://schemas.microsoft.com/office/drawing/2014/main" id="{8D7BAF3F-D387-303E-AC21-BDC16069B737}"/>
                </a:ext>
              </a:extLst>
            </p:cNvPr>
            <p:cNvSpPr/>
            <p:nvPr/>
          </p:nvSpPr>
          <p:spPr>
            <a:xfrm>
              <a:off x="2152386" y="5163138"/>
              <a:ext cx="768450" cy="768448"/>
            </a:xfrm>
            <a:custGeom>
              <a:avLst/>
              <a:gdLst>
                <a:gd name="connsiteX0" fmla="*/ 528999 w 1058573"/>
                <a:gd name="connsiteY0" fmla="*/ 32855 h 1058573"/>
                <a:gd name="connsiteX1" fmla="*/ 1024815 w 1058573"/>
                <a:gd name="connsiteY1" fmla="*/ 528510 h 1058573"/>
                <a:gd name="connsiteX2" fmla="*/ 529160 w 1058573"/>
                <a:gd name="connsiteY2" fmla="*/ 1024326 h 1058573"/>
                <a:gd name="connsiteX3" fmla="*/ 33344 w 1058573"/>
                <a:gd name="connsiteY3" fmla="*/ 528671 h 1058573"/>
                <a:gd name="connsiteX4" fmla="*/ 33344 w 1058573"/>
                <a:gd name="connsiteY4" fmla="*/ 528590 h 1058573"/>
                <a:gd name="connsiteX5" fmla="*/ 529080 w 1058573"/>
                <a:gd name="connsiteY5" fmla="*/ 32855 h 1058573"/>
                <a:gd name="connsiteX6" fmla="*/ 528999 w 1058573"/>
                <a:gd name="connsiteY6" fmla="*/ -696 h 1058573"/>
                <a:gd name="connsiteX7" fmla="*/ -287 w 1058573"/>
                <a:gd name="connsiteY7" fmla="*/ 528590 h 1058573"/>
                <a:gd name="connsiteX8" fmla="*/ 528999 w 1058573"/>
                <a:gd name="connsiteY8" fmla="*/ 1057877 h 1058573"/>
                <a:gd name="connsiteX9" fmla="*/ 1058286 w 1058573"/>
                <a:gd name="connsiteY9" fmla="*/ 528590 h 1058573"/>
                <a:gd name="connsiteX10" fmla="*/ 529080 w 1058573"/>
                <a:gd name="connsiteY10" fmla="*/ -696 h 1058573"/>
                <a:gd name="connsiteX11" fmla="*/ 528999 w 1058573"/>
                <a:gd name="connsiteY11" fmla="*/ -696 h 1058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8573" h="1058573">
                  <a:moveTo>
                    <a:pt x="528999" y="32855"/>
                  </a:moveTo>
                  <a:cubicBezTo>
                    <a:pt x="802786" y="32815"/>
                    <a:pt x="1024771" y="254703"/>
                    <a:pt x="1024815" y="528510"/>
                  </a:cubicBezTo>
                  <a:cubicBezTo>
                    <a:pt x="1024860" y="802316"/>
                    <a:pt x="802947" y="1024285"/>
                    <a:pt x="529160" y="1024326"/>
                  </a:cubicBezTo>
                  <a:cubicBezTo>
                    <a:pt x="255374" y="1024366"/>
                    <a:pt x="33389" y="802477"/>
                    <a:pt x="33344" y="528671"/>
                  </a:cubicBezTo>
                  <a:cubicBezTo>
                    <a:pt x="33344" y="528631"/>
                    <a:pt x="33344" y="528631"/>
                    <a:pt x="33344" y="528590"/>
                  </a:cubicBezTo>
                  <a:cubicBezTo>
                    <a:pt x="33655" y="254945"/>
                    <a:pt x="255423" y="33177"/>
                    <a:pt x="529080" y="32855"/>
                  </a:cubicBezTo>
                  <a:close/>
                  <a:moveTo>
                    <a:pt x="528999" y="-696"/>
                  </a:moveTo>
                  <a:cubicBezTo>
                    <a:pt x="236681" y="-696"/>
                    <a:pt x="-287" y="236256"/>
                    <a:pt x="-287" y="528590"/>
                  </a:cubicBezTo>
                  <a:cubicBezTo>
                    <a:pt x="-287" y="820924"/>
                    <a:pt x="236681" y="1057877"/>
                    <a:pt x="528999" y="1057877"/>
                  </a:cubicBezTo>
                  <a:cubicBezTo>
                    <a:pt x="821317" y="1057877"/>
                    <a:pt x="1058286" y="820924"/>
                    <a:pt x="1058286" y="528590"/>
                  </a:cubicBezTo>
                  <a:cubicBezTo>
                    <a:pt x="1058306" y="236297"/>
                    <a:pt x="821374" y="-656"/>
                    <a:pt x="529080" y="-696"/>
                  </a:cubicBezTo>
                  <a:cubicBezTo>
                    <a:pt x="529052" y="-696"/>
                    <a:pt x="529028" y="-696"/>
                    <a:pt x="528999" y="-696"/>
                  </a:cubicBezTo>
                  <a:close/>
                </a:path>
              </a:pathLst>
            </a:custGeom>
            <a:solidFill>
              <a:schemeClr val="accent3"/>
            </a:solidFill>
            <a:ln w="402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Montserrat" panose="00000500000000000000" pitchFamily="2" charset="0"/>
              </a:endParaRPr>
            </a:p>
          </p:txBody>
        </p:sp>
        <p:sp>
          <p:nvSpPr>
            <p:cNvPr id="14" name="Freeform: Shape 13">
              <a:extLst>
                <a:ext uri="{FF2B5EF4-FFF2-40B4-BE49-F238E27FC236}">
                  <a16:creationId xmlns:a16="http://schemas.microsoft.com/office/drawing/2014/main" id="{4B518490-F714-16D6-BEA1-6E4B0BD90132}"/>
                </a:ext>
              </a:extLst>
            </p:cNvPr>
            <p:cNvSpPr/>
            <p:nvPr/>
          </p:nvSpPr>
          <p:spPr>
            <a:xfrm>
              <a:off x="755966" y="5515230"/>
              <a:ext cx="1067386" cy="33611"/>
            </a:xfrm>
            <a:custGeom>
              <a:avLst/>
              <a:gdLst>
                <a:gd name="connsiteX0" fmla="*/ 1049482 w 1067386"/>
                <a:gd name="connsiteY0" fmla="*/ 32885 h 33611"/>
                <a:gd name="connsiteX1" fmla="*/ 17331 w 1067386"/>
                <a:gd name="connsiteY1" fmla="*/ 32885 h 33611"/>
                <a:gd name="connsiteX2" fmla="*/ -267 w 1067386"/>
                <a:gd name="connsiteY2" fmla="*/ 16935 h 33611"/>
                <a:gd name="connsiteX3" fmla="*/ 15687 w 1067386"/>
                <a:gd name="connsiteY3" fmla="*/ -666 h 33611"/>
                <a:gd name="connsiteX4" fmla="*/ 17331 w 1067386"/>
                <a:gd name="connsiteY4" fmla="*/ -666 h 33611"/>
                <a:gd name="connsiteX5" fmla="*/ 1049482 w 1067386"/>
                <a:gd name="connsiteY5" fmla="*/ -666 h 33611"/>
                <a:gd name="connsiteX6" fmla="*/ 1067079 w 1067386"/>
                <a:gd name="connsiteY6" fmla="*/ 15284 h 33611"/>
                <a:gd name="connsiteX7" fmla="*/ 1051125 w 1067386"/>
                <a:gd name="connsiteY7" fmla="*/ 32885 h 33611"/>
                <a:gd name="connsiteX8" fmla="*/ 1049482 w 1067386"/>
                <a:gd name="connsiteY8" fmla="*/ 32885 h 33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7386" h="33611">
                  <a:moveTo>
                    <a:pt x="1049482" y="32885"/>
                  </a:moveTo>
                  <a:lnTo>
                    <a:pt x="17331" y="32885"/>
                  </a:lnTo>
                  <a:cubicBezTo>
                    <a:pt x="8067" y="33328"/>
                    <a:pt x="189" y="26199"/>
                    <a:pt x="-267" y="16935"/>
                  </a:cubicBezTo>
                  <a:cubicBezTo>
                    <a:pt x="-722" y="7671"/>
                    <a:pt x="6420" y="-223"/>
                    <a:pt x="15687" y="-666"/>
                  </a:cubicBezTo>
                  <a:cubicBezTo>
                    <a:pt x="16235" y="-707"/>
                    <a:pt x="16783" y="-707"/>
                    <a:pt x="17331" y="-666"/>
                  </a:cubicBezTo>
                  <a:lnTo>
                    <a:pt x="1049482" y="-666"/>
                  </a:lnTo>
                  <a:cubicBezTo>
                    <a:pt x="1058746" y="-1109"/>
                    <a:pt x="1066624" y="6020"/>
                    <a:pt x="1067079" y="15284"/>
                  </a:cubicBezTo>
                  <a:cubicBezTo>
                    <a:pt x="1067534" y="24548"/>
                    <a:pt x="1060393" y="32442"/>
                    <a:pt x="1051125" y="32885"/>
                  </a:cubicBezTo>
                  <a:cubicBezTo>
                    <a:pt x="1050578" y="32925"/>
                    <a:pt x="1050030" y="32925"/>
                    <a:pt x="1049482" y="32885"/>
                  </a:cubicBezTo>
                  <a:close/>
                </a:path>
              </a:pathLst>
            </a:custGeom>
            <a:solidFill>
              <a:schemeClr val="accent3">
                <a:lumMod val="75000"/>
              </a:schemeClr>
            </a:solidFill>
            <a:ln w="402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5" name="Freeform: Shape 14">
              <a:extLst>
                <a:ext uri="{FF2B5EF4-FFF2-40B4-BE49-F238E27FC236}">
                  <a16:creationId xmlns:a16="http://schemas.microsoft.com/office/drawing/2014/main" id="{C6223427-76AA-8301-AD3D-D86A734138E1}"/>
                </a:ext>
              </a:extLst>
            </p:cNvPr>
            <p:cNvSpPr/>
            <p:nvPr/>
          </p:nvSpPr>
          <p:spPr>
            <a:xfrm>
              <a:off x="3240838" y="5515241"/>
              <a:ext cx="1065746" cy="33600"/>
            </a:xfrm>
            <a:custGeom>
              <a:avLst/>
              <a:gdLst>
                <a:gd name="connsiteX0" fmla="*/ 1047839 w 1065746"/>
                <a:gd name="connsiteY0" fmla="*/ 32874 h 33600"/>
                <a:gd name="connsiteX1" fmla="*/ 15687 w 1065746"/>
                <a:gd name="connsiteY1" fmla="*/ 32874 h 33600"/>
                <a:gd name="connsiteX2" fmla="*/ -267 w 1065746"/>
                <a:gd name="connsiteY2" fmla="*/ 15273 h 33600"/>
                <a:gd name="connsiteX3" fmla="*/ 15687 w 1065746"/>
                <a:gd name="connsiteY3" fmla="*/ -677 h 33600"/>
                <a:gd name="connsiteX4" fmla="*/ 1047839 w 1065746"/>
                <a:gd name="connsiteY4" fmla="*/ -677 h 33600"/>
                <a:gd name="connsiteX5" fmla="*/ 1065440 w 1065746"/>
                <a:gd name="connsiteY5" fmla="*/ 15273 h 33600"/>
                <a:gd name="connsiteX6" fmla="*/ 1049490 w 1065746"/>
                <a:gd name="connsiteY6" fmla="*/ 32874 h 33600"/>
                <a:gd name="connsiteX7" fmla="*/ 1047839 w 1065746"/>
                <a:gd name="connsiteY7" fmla="*/ 32874 h 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5746" h="33600">
                  <a:moveTo>
                    <a:pt x="1047839" y="32874"/>
                  </a:moveTo>
                  <a:lnTo>
                    <a:pt x="15687" y="32874"/>
                  </a:lnTo>
                  <a:cubicBezTo>
                    <a:pt x="6424" y="32431"/>
                    <a:pt x="-722" y="24537"/>
                    <a:pt x="-267" y="15273"/>
                  </a:cubicBezTo>
                  <a:cubicBezTo>
                    <a:pt x="156" y="6653"/>
                    <a:pt x="7056" y="-234"/>
                    <a:pt x="15687" y="-677"/>
                  </a:cubicBezTo>
                  <a:lnTo>
                    <a:pt x="1047839" y="-677"/>
                  </a:lnTo>
                  <a:cubicBezTo>
                    <a:pt x="1057103" y="-1120"/>
                    <a:pt x="1064997" y="6009"/>
                    <a:pt x="1065440" y="15273"/>
                  </a:cubicBezTo>
                  <a:cubicBezTo>
                    <a:pt x="1065883" y="24537"/>
                    <a:pt x="1058754" y="32431"/>
                    <a:pt x="1049490" y="32874"/>
                  </a:cubicBezTo>
                  <a:cubicBezTo>
                    <a:pt x="1048926" y="32914"/>
                    <a:pt x="1048403" y="32914"/>
                    <a:pt x="1047839" y="32874"/>
                  </a:cubicBezTo>
                  <a:close/>
                </a:path>
              </a:pathLst>
            </a:custGeom>
            <a:solidFill>
              <a:schemeClr val="accent3">
                <a:lumMod val="75000"/>
              </a:schemeClr>
            </a:solidFill>
            <a:ln w="402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17" name="Freeform: Shape 16">
              <a:extLst>
                <a:ext uri="{FF2B5EF4-FFF2-40B4-BE49-F238E27FC236}">
                  <a16:creationId xmlns:a16="http://schemas.microsoft.com/office/drawing/2014/main" id="{FB452B6A-FADB-258E-B81B-146894F069D7}"/>
                </a:ext>
              </a:extLst>
            </p:cNvPr>
            <p:cNvSpPr/>
            <p:nvPr/>
          </p:nvSpPr>
          <p:spPr>
            <a:xfrm flipH="1">
              <a:off x="7417529" y="1117636"/>
              <a:ext cx="784162" cy="1082900"/>
            </a:xfrm>
            <a:custGeom>
              <a:avLst/>
              <a:gdLst>
                <a:gd name="connsiteX0" fmla="*/ 783875 w 784162"/>
                <a:gd name="connsiteY0" fmla="*/ 243345 h 1082900"/>
                <a:gd name="connsiteX1" fmla="*/ 783875 w 784162"/>
                <a:gd name="connsiteY1" fmla="*/ 838163 h 1082900"/>
                <a:gd name="connsiteX2" fmla="*/ 539794 w 784162"/>
                <a:gd name="connsiteY2" fmla="*/ 1082204 h 1082900"/>
                <a:gd name="connsiteX3" fmla="*/ -287 w 784162"/>
                <a:gd name="connsiteY3" fmla="*/ 1082204 h 1082900"/>
                <a:gd name="connsiteX4" fmla="*/ -287 w 784162"/>
                <a:gd name="connsiteY4" fmla="*/ -696 h 1082900"/>
                <a:gd name="connsiteX5" fmla="*/ 539794 w 784162"/>
                <a:gd name="connsiteY5" fmla="*/ -696 h 1082900"/>
                <a:gd name="connsiteX6" fmla="*/ 783875 w 784162"/>
                <a:gd name="connsiteY6" fmla="*/ 243345 h 108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4162" h="1082900">
                  <a:moveTo>
                    <a:pt x="783875" y="243345"/>
                  </a:moveTo>
                  <a:lnTo>
                    <a:pt x="783875" y="838163"/>
                  </a:lnTo>
                  <a:cubicBezTo>
                    <a:pt x="783473" y="972770"/>
                    <a:pt x="674401" y="1081801"/>
                    <a:pt x="539794" y="1082204"/>
                  </a:cubicBezTo>
                  <a:lnTo>
                    <a:pt x="-287" y="1082204"/>
                  </a:lnTo>
                  <a:lnTo>
                    <a:pt x="-287" y="-696"/>
                  </a:lnTo>
                  <a:lnTo>
                    <a:pt x="539794" y="-696"/>
                  </a:lnTo>
                  <a:cubicBezTo>
                    <a:pt x="674441" y="-342"/>
                    <a:pt x="783513" y="108705"/>
                    <a:pt x="783875" y="243345"/>
                  </a:cubicBezTo>
                  <a:close/>
                </a:path>
              </a:pathLst>
            </a:custGeom>
            <a:solidFill>
              <a:schemeClr val="accent3"/>
            </a:solidFill>
            <a:ln w="4022"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02</a:t>
              </a:r>
              <a:endParaRPr kumimoji="0" lang="en-IN"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endParaRPr>
            </a:p>
          </p:txBody>
        </p:sp>
        <p:sp>
          <p:nvSpPr>
            <p:cNvPr id="18" name="Freeform: Shape 17">
              <a:extLst>
                <a:ext uri="{FF2B5EF4-FFF2-40B4-BE49-F238E27FC236}">
                  <a16:creationId xmlns:a16="http://schemas.microsoft.com/office/drawing/2014/main" id="{A9011157-17C8-1DEC-0CB2-537BCC30335B}"/>
                </a:ext>
              </a:extLst>
            </p:cNvPr>
            <p:cNvSpPr/>
            <p:nvPr/>
          </p:nvSpPr>
          <p:spPr>
            <a:xfrm flipH="1">
              <a:off x="8235243" y="753849"/>
              <a:ext cx="3532215" cy="5384416"/>
            </a:xfrm>
            <a:custGeom>
              <a:avLst/>
              <a:gdLst>
                <a:gd name="connsiteX0" fmla="*/ 227246 w 3532215"/>
                <a:gd name="connsiteY0" fmla="*/ 0 h 5384416"/>
                <a:gd name="connsiteX1" fmla="*/ 3304930 w 3532215"/>
                <a:gd name="connsiteY1" fmla="*/ 0 h 5384416"/>
                <a:gd name="connsiteX2" fmla="*/ 3532216 w 3532215"/>
                <a:gd name="connsiteY2" fmla="*/ 227286 h 5384416"/>
                <a:gd name="connsiteX3" fmla="*/ 3532216 w 3532215"/>
                <a:gd name="connsiteY3" fmla="*/ 5157251 h 5384416"/>
                <a:gd name="connsiteX4" fmla="*/ 3304930 w 3532215"/>
                <a:gd name="connsiteY4" fmla="*/ 5384417 h 5384416"/>
                <a:gd name="connsiteX5" fmla="*/ 227246 w 3532215"/>
                <a:gd name="connsiteY5" fmla="*/ 5384417 h 5384416"/>
                <a:gd name="connsiteX6" fmla="*/ 0 w 3532215"/>
                <a:gd name="connsiteY6" fmla="*/ 5157171 h 5384416"/>
                <a:gd name="connsiteX7" fmla="*/ 0 w 3532215"/>
                <a:gd name="connsiteY7" fmla="*/ 227246 h 5384416"/>
                <a:gd name="connsiteX8" fmla="*/ 227246 w 3532215"/>
                <a:gd name="connsiteY8" fmla="*/ 0 h 5384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32215" h="5384416">
                  <a:moveTo>
                    <a:pt x="227246" y="0"/>
                  </a:moveTo>
                  <a:lnTo>
                    <a:pt x="3304930" y="0"/>
                  </a:lnTo>
                  <a:cubicBezTo>
                    <a:pt x="3430455" y="0"/>
                    <a:pt x="3532216" y="101759"/>
                    <a:pt x="3532216" y="227286"/>
                  </a:cubicBezTo>
                  <a:lnTo>
                    <a:pt x="3532216" y="5157251"/>
                  </a:lnTo>
                  <a:cubicBezTo>
                    <a:pt x="3532172" y="5282756"/>
                    <a:pt x="3430419" y="5384457"/>
                    <a:pt x="3304930" y="5384417"/>
                  </a:cubicBezTo>
                  <a:lnTo>
                    <a:pt x="227246" y="5384417"/>
                  </a:lnTo>
                  <a:cubicBezTo>
                    <a:pt x="101741" y="5384417"/>
                    <a:pt x="0" y="5282676"/>
                    <a:pt x="0" y="5157171"/>
                  </a:cubicBezTo>
                  <a:lnTo>
                    <a:pt x="0" y="227246"/>
                  </a:lnTo>
                  <a:cubicBezTo>
                    <a:pt x="0" y="101741"/>
                    <a:pt x="101741" y="0"/>
                    <a:pt x="227246" y="0"/>
                  </a:cubicBezTo>
                  <a:close/>
                </a:path>
              </a:pathLst>
            </a:custGeom>
            <a:solidFill>
              <a:schemeClr val="bg1"/>
            </a:solidFill>
            <a:ln>
              <a:noFill/>
            </a:ln>
            <a:effectLst>
              <a:outerShdw blurRad="127000" sx="102000" sy="1020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19" name="Freeform: Shape 18">
              <a:extLst>
                <a:ext uri="{FF2B5EF4-FFF2-40B4-BE49-F238E27FC236}">
                  <a16:creationId xmlns:a16="http://schemas.microsoft.com/office/drawing/2014/main" id="{2A09A8D9-F2DB-F376-E85C-7AD1B13B50FE}"/>
                </a:ext>
              </a:extLst>
            </p:cNvPr>
            <p:cNvSpPr/>
            <p:nvPr/>
          </p:nvSpPr>
          <p:spPr>
            <a:xfrm flipH="1">
              <a:off x="8201691" y="720218"/>
              <a:ext cx="3565767" cy="5418047"/>
            </a:xfrm>
            <a:custGeom>
              <a:avLst/>
              <a:gdLst>
                <a:gd name="connsiteX0" fmla="*/ 3321439 w 3565767"/>
                <a:gd name="connsiteY0" fmla="*/ 32976 h 5418047"/>
                <a:gd name="connsiteX1" fmla="*/ 3531929 w 3565767"/>
                <a:gd name="connsiteY1" fmla="*/ 243345 h 5418047"/>
                <a:gd name="connsiteX2" fmla="*/ 3531929 w 3565767"/>
                <a:gd name="connsiteY2" fmla="*/ 5173311 h 5418047"/>
                <a:gd name="connsiteX3" fmla="*/ 3321439 w 3565767"/>
                <a:gd name="connsiteY3" fmla="*/ 5383760 h 5418047"/>
                <a:gd name="connsiteX4" fmla="*/ 243754 w 3565767"/>
                <a:gd name="connsiteY4" fmla="*/ 5383760 h 5418047"/>
                <a:gd name="connsiteX5" fmla="*/ 33304 w 3565767"/>
                <a:gd name="connsiteY5" fmla="*/ 5173311 h 5418047"/>
                <a:gd name="connsiteX6" fmla="*/ 33304 w 3565767"/>
                <a:gd name="connsiteY6" fmla="*/ 243345 h 5418047"/>
                <a:gd name="connsiteX7" fmla="*/ 243754 w 3565767"/>
                <a:gd name="connsiteY7" fmla="*/ 32855 h 5418047"/>
                <a:gd name="connsiteX8" fmla="*/ 3321439 w 3565767"/>
                <a:gd name="connsiteY8" fmla="*/ -575 h 5418047"/>
                <a:gd name="connsiteX9" fmla="*/ 243754 w 3565767"/>
                <a:gd name="connsiteY9" fmla="*/ -575 h 5418047"/>
                <a:gd name="connsiteX10" fmla="*/ -287 w 3565767"/>
                <a:gd name="connsiteY10" fmla="*/ 243345 h 5418047"/>
                <a:gd name="connsiteX11" fmla="*/ -287 w 3565767"/>
                <a:gd name="connsiteY11" fmla="*/ 5173311 h 5418047"/>
                <a:gd name="connsiteX12" fmla="*/ 243754 w 3565767"/>
                <a:gd name="connsiteY12" fmla="*/ 5417352 h 5418047"/>
                <a:gd name="connsiteX13" fmla="*/ 3321439 w 3565767"/>
                <a:gd name="connsiteY13" fmla="*/ 5417352 h 5418047"/>
                <a:gd name="connsiteX14" fmla="*/ 3565480 w 3565767"/>
                <a:gd name="connsiteY14" fmla="*/ 5173311 h 5418047"/>
                <a:gd name="connsiteX15" fmla="*/ 3565480 w 3565767"/>
                <a:gd name="connsiteY15" fmla="*/ 243345 h 5418047"/>
                <a:gd name="connsiteX16" fmla="*/ 3321439 w 3565767"/>
                <a:gd name="connsiteY16" fmla="*/ -696 h 541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65767" h="5418047">
                  <a:moveTo>
                    <a:pt x="3321439" y="32976"/>
                  </a:moveTo>
                  <a:cubicBezTo>
                    <a:pt x="3437599" y="33108"/>
                    <a:pt x="3531728" y="127197"/>
                    <a:pt x="3531929" y="243345"/>
                  </a:cubicBezTo>
                  <a:lnTo>
                    <a:pt x="3531929" y="5173311"/>
                  </a:lnTo>
                  <a:cubicBezTo>
                    <a:pt x="3531768" y="5289471"/>
                    <a:pt x="3437599" y="5383640"/>
                    <a:pt x="3321439" y="5383760"/>
                  </a:cubicBezTo>
                  <a:lnTo>
                    <a:pt x="243754" y="5383760"/>
                  </a:lnTo>
                  <a:cubicBezTo>
                    <a:pt x="127582" y="5383640"/>
                    <a:pt x="33437" y="5289471"/>
                    <a:pt x="33304" y="5173311"/>
                  </a:cubicBezTo>
                  <a:lnTo>
                    <a:pt x="33304" y="243345"/>
                  </a:lnTo>
                  <a:cubicBezTo>
                    <a:pt x="33417" y="127157"/>
                    <a:pt x="127566" y="32988"/>
                    <a:pt x="243754" y="32855"/>
                  </a:cubicBezTo>
                  <a:close/>
                  <a:moveTo>
                    <a:pt x="3321439" y="-575"/>
                  </a:moveTo>
                  <a:lnTo>
                    <a:pt x="243754" y="-575"/>
                  </a:lnTo>
                  <a:cubicBezTo>
                    <a:pt x="109187" y="-177"/>
                    <a:pt x="176" y="108778"/>
                    <a:pt x="-287" y="243345"/>
                  </a:cubicBezTo>
                  <a:lnTo>
                    <a:pt x="-287" y="5173311"/>
                  </a:lnTo>
                  <a:cubicBezTo>
                    <a:pt x="112" y="5307918"/>
                    <a:pt x="109139" y="5416949"/>
                    <a:pt x="243754" y="5417352"/>
                  </a:cubicBezTo>
                  <a:lnTo>
                    <a:pt x="3321439" y="5417352"/>
                  </a:lnTo>
                  <a:cubicBezTo>
                    <a:pt x="3456046" y="5416949"/>
                    <a:pt x="3565077" y="5307918"/>
                    <a:pt x="3565480" y="5173311"/>
                  </a:cubicBezTo>
                  <a:lnTo>
                    <a:pt x="3565480" y="243345"/>
                  </a:lnTo>
                  <a:cubicBezTo>
                    <a:pt x="3565077" y="108730"/>
                    <a:pt x="3456046" y="-298"/>
                    <a:pt x="3321439" y="-696"/>
                  </a:cubicBezTo>
                  <a:close/>
                </a:path>
              </a:pathLst>
            </a:custGeom>
            <a:solidFill>
              <a:schemeClr val="accent3"/>
            </a:solidFill>
            <a:ln w="402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20" name="Freeform: Shape 19">
              <a:extLst>
                <a:ext uri="{FF2B5EF4-FFF2-40B4-BE49-F238E27FC236}">
                  <a16:creationId xmlns:a16="http://schemas.microsoft.com/office/drawing/2014/main" id="{8116F5CD-5AA3-68F5-C7B8-A415CC1B5DCD}"/>
                </a:ext>
              </a:extLst>
            </p:cNvPr>
            <p:cNvSpPr/>
            <p:nvPr/>
          </p:nvSpPr>
          <p:spPr>
            <a:xfrm flipH="1">
              <a:off x="8675194" y="1145790"/>
              <a:ext cx="3092264" cy="732183"/>
            </a:xfrm>
            <a:custGeom>
              <a:avLst/>
              <a:gdLst>
                <a:gd name="connsiteX0" fmla="*/ 0 w 3092264"/>
                <a:gd name="connsiteY0" fmla="*/ 0 h 489935"/>
                <a:gd name="connsiteX1" fmla="*/ 3092265 w 3092264"/>
                <a:gd name="connsiteY1" fmla="*/ 0 h 489935"/>
                <a:gd name="connsiteX2" fmla="*/ 3092265 w 3092264"/>
                <a:gd name="connsiteY2" fmla="*/ 489935 h 489935"/>
                <a:gd name="connsiteX3" fmla="*/ 0 w 3092264"/>
                <a:gd name="connsiteY3" fmla="*/ 489935 h 489935"/>
              </a:gdLst>
              <a:ahLst/>
              <a:cxnLst>
                <a:cxn ang="0">
                  <a:pos x="connsiteX0" y="connsiteY0"/>
                </a:cxn>
                <a:cxn ang="0">
                  <a:pos x="connsiteX1" y="connsiteY1"/>
                </a:cxn>
                <a:cxn ang="0">
                  <a:pos x="connsiteX2" y="connsiteY2"/>
                </a:cxn>
                <a:cxn ang="0">
                  <a:pos x="connsiteX3" y="connsiteY3"/>
                </a:cxn>
              </a:cxnLst>
              <a:rect l="l" t="t" r="r" b="b"/>
              <a:pathLst>
                <a:path w="3092264" h="489935">
                  <a:moveTo>
                    <a:pt x="0" y="0"/>
                  </a:moveTo>
                  <a:lnTo>
                    <a:pt x="3092265" y="0"/>
                  </a:lnTo>
                  <a:lnTo>
                    <a:pt x="3092265" y="489935"/>
                  </a:lnTo>
                  <a:lnTo>
                    <a:pt x="0" y="489935"/>
                  </a:lnTo>
                  <a:close/>
                </a:path>
              </a:pathLst>
            </a:custGeom>
            <a:solidFill>
              <a:schemeClr val="accent3"/>
            </a:solidFill>
            <a:ln w="4022"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8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Procedural level</a:t>
              </a:r>
            </a:p>
          </p:txBody>
        </p:sp>
        <p:sp>
          <p:nvSpPr>
            <p:cNvPr id="21" name="Freeform: Shape 20">
              <a:extLst>
                <a:ext uri="{FF2B5EF4-FFF2-40B4-BE49-F238E27FC236}">
                  <a16:creationId xmlns:a16="http://schemas.microsoft.com/office/drawing/2014/main" id="{BFC20FD4-149C-09CC-C6CC-7A79BDE13034}"/>
                </a:ext>
              </a:extLst>
            </p:cNvPr>
            <p:cNvSpPr/>
            <p:nvPr/>
          </p:nvSpPr>
          <p:spPr>
            <a:xfrm flipH="1">
              <a:off x="9600331" y="5163138"/>
              <a:ext cx="768448" cy="768448"/>
            </a:xfrm>
            <a:custGeom>
              <a:avLst/>
              <a:gdLst>
                <a:gd name="connsiteX0" fmla="*/ 528999 w 1058573"/>
                <a:gd name="connsiteY0" fmla="*/ 32855 h 1058573"/>
                <a:gd name="connsiteX1" fmla="*/ 1024815 w 1058573"/>
                <a:gd name="connsiteY1" fmla="*/ 528510 h 1058573"/>
                <a:gd name="connsiteX2" fmla="*/ 529160 w 1058573"/>
                <a:gd name="connsiteY2" fmla="*/ 1024326 h 1058573"/>
                <a:gd name="connsiteX3" fmla="*/ 33344 w 1058573"/>
                <a:gd name="connsiteY3" fmla="*/ 528671 h 1058573"/>
                <a:gd name="connsiteX4" fmla="*/ 33344 w 1058573"/>
                <a:gd name="connsiteY4" fmla="*/ 528590 h 1058573"/>
                <a:gd name="connsiteX5" fmla="*/ 529080 w 1058573"/>
                <a:gd name="connsiteY5" fmla="*/ 32855 h 1058573"/>
                <a:gd name="connsiteX6" fmla="*/ 528999 w 1058573"/>
                <a:gd name="connsiteY6" fmla="*/ -696 h 1058573"/>
                <a:gd name="connsiteX7" fmla="*/ -287 w 1058573"/>
                <a:gd name="connsiteY7" fmla="*/ 528590 h 1058573"/>
                <a:gd name="connsiteX8" fmla="*/ 528999 w 1058573"/>
                <a:gd name="connsiteY8" fmla="*/ 1057877 h 1058573"/>
                <a:gd name="connsiteX9" fmla="*/ 1058286 w 1058573"/>
                <a:gd name="connsiteY9" fmla="*/ 528590 h 1058573"/>
                <a:gd name="connsiteX10" fmla="*/ 529080 w 1058573"/>
                <a:gd name="connsiteY10" fmla="*/ -696 h 1058573"/>
                <a:gd name="connsiteX11" fmla="*/ 528999 w 1058573"/>
                <a:gd name="connsiteY11" fmla="*/ -696 h 1058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8573" h="1058573">
                  <a:moveTo>
                    <a:pt x="528999" y="32855"/>
                  </a:moveTo>
                  <a:cubicBezTo>
                    <a:pt x="802786" y="32815"/>
                    <a:pt x="1024771" y="254703"/>
                    <a:pt x="1024815" y="528510"/>
                  </a:cubicBezTo>
                  <a:cubicBezTo>
                    <a:pt x="1024860" y="802316"/>
                    <a:pt x="802947" y="1024285"/>
                    <a:pt x="529160" y="1024326"/>
                  </a:cubicBezTo>
                  <a:cubicBezTo>
                    <a:pt x="255374" y="1024366"/>
                    <a:pt x="33389" y="802477"/>
                    <a:pt x="33344" y="528671"/>
                  </a:cubicBezTo>
                  <a:cubicBezTo>
                    <a:pt x="33344" y="528631"/>
                    <a:pt x="33344" y="528631"/>
                    <a:pt x="33344" y="528590"/>
                  </a:cubicBezTo>
                  <a:cubicBezTo>
                    <a:pt x="33655" y="254945"/>
                    <a:pt x="255423" y="33177"/>
                    <a:pt x="529080" y="32855"/>
                  </a:cubicBezTo>
                  <a:close/>
                  <a:moveTo>
                    <a:pt x="528999" y="-696"/>
                  </a:moveTo>
                  <a:cubicBezTo>
                    <a:pt x="236681" y="-696"/>
                    <a:pt x="-287" y="236256"/>
                    <a:pt x="-287" y="528590"/>
                  </a:cubicBezTo>
                  <a:cubicBezTo>
                    <a:pt x="-287" y="820924"/>
                    <a:pt x="236681" y="1057877"/>
                    <a:pt x="528999" y="1057877"/>
                  </a:cubicBezTo>
                  <a:cubicBezTo>
                    <a:pt x="821317" y="1057877"/>
                    <a:pt x="1058286" y="820924"/>
                    <a:pt x="1058286" y="528590"/>
                  </a:cubicBezTo>
                  <a:cubicBezTo>
                    <a:pt x="1058306" y="236297"/>
                    <a:pt x="821374" y="-656"/>
                    <a:pt x="529080" y="-696"/>
                  </a:cubicBezTo>
                  <a:cubicBezTo>
                    <a:pt x="529052" y="-696"/>
                    <a:pt x="529028" y="-696"/>
                    <a:pt x="528999" y="-696"/>
                  </a:cubicBezTo>
                  <a:close/>
                </a:path>
              </a:pathLst>
            </a:custGeom>
            <a:solidFill>
              <a:schemeClr val="accent3"/>
            </a:solidFill>
            <a:ln w="402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22" name="Freeform: Shape 21">
              <a:extLst>
                <a:ext uri="{FF2B5EF4-FFF2-40B4-BE49-F238E27FC236}">
                  <a16:creationId xmlns:a16="http://schemas.microsoft.com/office/drawing/2014/main" id="{49ADE505-1B0B-44AB-A9F1-107D130FB0E5}"/>
                </a:ext>
              </a:extLst>
            </p:cNvPr>
            <p:cNvSpPr/>
            <p:nvPr/>
          </p:nvSpPr>
          <p:spPr>
            <a:xfrm flipH="1">
              <a:off x="10688650" y="5515230"/>
              <a:ext cx="1067386" cy="33611"/>
            </a:xfrm>
            <a:custGeom>
              <a:avLst/>
              <a:gdLst>
                <a:gd name="connsiteX0" fmla="*/ 1049482 w 1067386"/>
                <a:gd name="connsiteY0" fmla="*/ 32885 h 33611"/>
                <a:gd name="connsiteX1" fmla="*/ 17331 w 1067386"/>
                <a:gd name="connsiteY1" fmla="*/ 32885 h 33611"/>
                <a:gd name="connsiteX2" fmla="*/ -267 w 1067386"/>
                <a:gd name="connsiteY2" fmla="*/ 16935 h 33611"/>
                <a:gd name="connsiteX3" fmla="*/ 15687 w 1067386"/>
                <a:gd name="connsiteY3" fmla="*/ -666 h 33611"/>
                <a:gd name="connsiteX4" fmla="*/ 17331 w 1067386"/>
                <a:gd name="connsiteY4" fmla="*/ -666 h 33611"/>
                <a:gd name="connsiteX5" fmla="*/ 1049482 w 1067386"/>
                <a:gd name="connsiteY5" fmla="*/ -666 h 33611"/>
                <a:gd name="connsiteX6" fmla="*/ 1067079 w 1067386"/>
                <a:gd name="connsiteY6" fmla="*/ 15284 h 33611"/>
                <a:gd name="connsiteX7" fmla="*/ 1051125 w 1067386"/>
                <a:gd name="connsiteY7" fmla="*/ 32885 h 33611"/>
                <a:gd name="connsiteX8" fmla="*/ 1049482 w 1067386"/>
                <a:gd name="connsiteY8" fmla="*/ 32885 h 33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7386" h="33611">
                  <a:moveTo>
                    <a:pt x="1049482" y="32885"/>
                  </a:moveTo>
                  <a:lnTo>
                    <a:pt x="17331" y="32885"/>
                  </a:lnTo>
                  <a:cubicBezTo>
                    <a:pt x="8067" y="33328"/>
                    <a:pt x="189" y="26199"/>
                    <a:pt x="-267" y="16935"/>
                  </a:cubicBezTo>
                  <a:cubicBezTo>
                    <a:pt x="-722" y="7671"/>
                    <a:pt x="6420" y="-223"/>
                    <a:pt x="15687" y="-666"/>
                  </a:cubicBezTo>
                  <a:cubicBezTo>
                    <a:pt x="16235" y="-707"/>
                    <a:pt x="16783" y="-707"/>
                    <a:pt x="17331" y="-666"/>
                  </a:cubicBezTo>
                  <a:lnTo>
                    <a:pt x="1049482" y="-666"/>
                  </a:lnTo>
                  <a:cubicBezTo>
                    <a:pt x="1058746" y="-1109"/>
                    <a:pt x="1066624" y="6020"/>
                    <a:pt x="1067079" y="15284"/>
                  </a:cubicBezTo>
                  <a:cubicBezTo>
                    <a:pt x="1067534" y="24548"/>
                    <a:pt x="1060393" y="32442"/>
                    <a:pt x="1051125" y="32885"/>
                  </a:cubicBezTo>
                  <a:cubicBezTo>
                    <a:pt x="1050578" y="32925"/>
                    <a:pt x="1050030" y="32925"/>
                    <a:pt x="1049482" y="32885"/>
                  </a:cubicBezTo>
                  <a:close/>
                </a:path>
              </a:pathLst>
            </a:custGeom>
            <a:solidFill>
              <a:schemeClr val="accent3"/>
            </a:solidFill>
            <a:ln w="402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23" name="Freeform: Shape 22">
              <a:extLst>
                <a:ext uri="{FF2B5EF4-FFF2-40B4-BE49-F238E27FC236}">
                  <a16:creationId xmlns:a16="http://schemas.microsoft.com/office/drawing/2014/main" id="{692CBDBF-3A1A-1191-0F35-ADB88D8689E5}"/>
                </a:ext>
              </a:extLst>
            </p:cNvPr>
            <p:cNvSpPr/>
            <p:nvPr/>
          </p:nvSpPr>
          <p:spPr>
            <a:xfrm flipH="1">
              <a:off x="8205418" y="5515241"/>
              <a:ext cx="1065746" cy="33600"/>
            </a:xfrm>
            <a:custGeom>
              <a:avLst/>
              <a:gdLst>
                <a:gd name="connsiteX0" fmla="*/ 1047839 w 1065746"/>
                <a:gd name="connsiteY0" fmla="*/ 32874 h 33600"/>
                <a:gd name="connsiteX1" fmla="*/ 15687 w 1065746"/>
                <a:gd name="connsiteY1" fmla="*/ 32874 h 33600"/>
                <a:gd name="connsiteX2" fmla="*/ -267 w 1065746"/>
                <a:gd name="connsiteY2" fmla="*/ 15273 h 33600"/>
                <a:gd name="connsiteX3" fmla="*/ 15687 w 1065746"/>
                <a:gd name="connsiteY3" fmla="*/ -677 h 33600"/>
                <a:gd name="connsiteX4" fmla="*/ 1047839 w 1065746"/>
                <a:gd name="connsiteY4" fmla="*/ -677 h 33600"/>
                <a:gd name="connsiteX5" fmla="*/ 1065440 w 1065746"/>
                <a:gd name="connsiteY5" fmla="*/ 15273 h 33600"/>
                <a:gd name="connsiteX6" fmla="*/ 1049490 w 1065746"/>
                <a:gd name="connsiteY6" fmla="*/ 32874 h 33600"/>
                <a:gd name="connsiteX7" fmla="*/ 1047839 w 1065746"/>
                <a:gd name="connsiteY7" fmla="*/ 32874 h 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5746" h="33600">
                  <a:moveTo>
                    <a:pt x="1047839" y="32874"/>
                  </a:moveTo>
                  <a:lnTo>
                    <a:pt x="15687" y="32874"/>
                  </a:lnTo>
                  <a:cubicBezTo>
                    <a:pt x="6424" y="32431"/>
                    <a:pt x="-722" y="24537"/>
                    <a:pt x="-267" y="15273"/>
                  </a:cubicBezTo>
                  <a:cubicBezTo>
                    <a:pt x="156" y="6653"/>
                    <a:pt x="7056" y="-234"/>
                    <a:pt x="15687" y="-677"/>
                  </a:cubicBezTo>
                  <a:lnTo>
                    <a:pt x="1047839" y="-677"/>
                  </a:lnTo>
                  <a:cubicBezTo>
                    <a:pt x="1057103" y="-1120"/>
                    <a:pt x="1064997" y="6009"/>
                    <a:pt x="1065440" y="15273"/>
                  </a:cubicBezTo>
                  <a:cubicBezTo>
                    <a:pt x="1065883" y="24537"/>
                    <a:pt x="1058754" y="32431"/>
                    <a:pt x="1049490" y="32874"/>
                  </a:cubicBezTo>
                  <a:cubicBezTo>
                    <a:pt x="1048926" y="32914"/>
                    <a:pt x="1048403" y="32914"/>
                    <a:pt x="1047839" y="32874"/>
                  </a:cubicBezTo>
                  <a:close/>
                </a:path>
              </a:pathLst>
            </a:custGeom>
            <a:solidFill>
              <a:schemeClr val="accent3"/>
            </a:solidFill>
            <a:ln w="402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25" name="TextBox 24">
              <a:extLst>
                <a:ext uri="{FF2B5EF4-FFF2-40B4-BE49-F238E27FC236}">
                  <a16:creationId xmlns:a16="http://schemas.microsoft.com/office/drawing/2014/main" id="{D19F41BD-34EE-54C9-6E78-CE82E06374D9}"/>
                </a:ext>
              </a:extLst>
            </p:cNvPr>
            <p:cNvSpPr txBox="1"/>
            <p:nvPr/>
          </p:nvSpPr>
          <p:spPr>
            <a:xfrm>
              <a:off x="771989" y="1852206"/>
              <a:ext cx="3393985" cy="3497689"/>
            </a:xfrm>
            <a:prstGeom prst="rect">
              <a:avLst/>
            </a:prstGeom>
            <a:noFill/>
          </p:spPr>
          <p:txBody>
            <a:bodyPr wrap="square">
              <a:spAutoFit/>
            </a:bodyPr>
            <a:lstStyle/>
            <a:p>
              <a:pPr marL="285750" marR="0" lvl="0" indent="-285750" algn="just" defTabSz="914400" rtl="0" eaLnBrk="1" fontAlgn="auto" latinLnBrk="0" hangingPunct="1">
                <a:lnSpc>
                  <a:spcPct val="114000"/>
                </a:lnSpc>
                <a:spcBef>
                  <a:spcPts val="0"/>
                </a:spcBef>
                <a:spcAft>
                  <a:spcPts val="0"/>
                </a:spcAft>
                <a:buClrTx/>
                <a:buSzTx/>
                <a:buFontTx/>
                <a:buBlip>
                  <a:blip r:embed="rId3">
                    <a:extLst>
                      <a:ext uri="{96DAC541-7B7A-43D3-8B79-37D633B846F1}">
                        <asvg:svgBlip xmlns:asvg="http://schemas.microsoft.com/office/drawing/2016/SVG/main" r:embed="rId4"/>
                      </a:ext>
                    </a:extLst>
                  </a:blip>
                </a:buBlip>
                <a:tabLst/>
                <a:defRPr/>
              </a:pPr>
              <a:r>
                <a:rPr kumimoji="0" lang="en-US" sz="1300" b="1" i="1" u="none" strike="noStrike" kern="1200" cap="none" spc="0" normalizeH="0" baseline="0" noProof="0" dirty="0">
                  <a:ln>
                    <a:noFill/>
                  </a:ln>
                  <a:solidFill>
                    <a:prstClr val="black"/>
                  </a:solidFill>
                  <a:effectLst/>
                  <a:uLnTx/>
                  <a:uFillTx/>
                  <a:latin typeface="Montserrat" panose="00000500000000000000" pitchFamily="2" charset="0"/>
                </a:rPr>
                <a:t>Firms can demerge after 1 year up till 10 years &amp; obtain original firm name</a:t>
              </a:r>
            </a:p>
            <a:p>
              <a:pPr marL="285750" marR="0" lvl="0" indent="-285750" algn="just" defTabSz="914400" rtl="0" eaLnBrk="1" fontAlgn="auto" latinLnBrk="0" hangingPunct="1">
                <a:lnSpc>
                  <a:spcPct val="114000"/>
                </a:lnSpc>
                <a:spcBef>
                  <a:spcPts val="0"/>
                </a:spcBef>
                <a:spcAft>
                  <a:spcPts val="0"/>
                </a:spcAft>
                <a:buClrTx/>
                <a:buSzTx/>
                <a:buFontTx/>
                <a:buBlip>
                  <a:blip r:embed="rId3">
                    <a:extLst>
                      <a:ext uri="{96DAC541-7B7A-43D3-8B79-37D633B846F1}">
                        <asvg:svgBlip xmlns:asvg="http://schemas.microsoft.com/office/drawing/2016/SVG/main" r:embed="rId4"/>
                      </a:ext>
                    </a:extLst>
                  </a:blip>
                </a:buBlip>
                <a:tabLst/>
                <a:defRPr/>
              </a:pPr>
              <a:r>
                <a:rPr kumimoji="0" lang="en-US" sz="1300" b="1" i="1" u="none" strike="noStrike" kern="1200" cap="none" spc="0" normalizeH="0" baseline="0" noProof="0" dirty="0">
                  <a:ln>
                    <a:noFill/>
                  </a:ln>
                  <a:solidFill>
                    <a:prstClr val="black"/>
                  </a:solidFill>
                  <a:effectLst/>
                  <a:uLnTx/>
                  <a:uFillTx/>
                  <a:latin typeface="Montserrat" panose="00000500000000000000" pitchFamily="2" charset="0"/>
                </a:rPr>
                <a:t>Firm name of the merging firms can be freezed with the ICAI up to 10 years</a:t>
              </a:r>
            </a:p>
            <a:p>
              <a:pPr marL="285750" marR="0" lvl="0" indent="-285750" algn="just" defTabSz="914400" rtl="0" eaLnBrk="1" fontAlgn="auto" latinLnBrk="0" hangingPunct="1">
                <a:lnSpc>
                  <a:spcPct val="114000"/>
                </a:lnSpc>
                <a:spcBef>
                  <a:spcPts val="0"/>
                </a:spcBef>
                <a:spcAft>
                  <a:spcPts val="0"/>
                </a:spcAft>
                <a:buClrTx/>
                <a:buSzTx/>
                <a:buFontTx/>
                <a:buBlip>
                  <a:blip r:embed="rId3">
                    <a:extLst>
                      <a:ext uri="{96DAC541-7B7A-43D3-8B79-37D633B846F1}">
                        <asvg:svgBlip xmlns:asvg="http://schemas.microsoft.com/office/drawing/2016/SVG/main" r:embed="rId4"/>
                      </a:ext>
                    </a:extLst>
                  </a:blip>
                </a:buBlip>
                <a:tabLst/>
                <a:defRPr/>
              </a:pPr>
              <a:r>
                <a:rPr kumimoji="0" lang="en-US" sz="1300" b="1" i="1" u="none" strike="noStrike" kern="1200" cap="none" spc="0" normalizeH="0" baseline="0" noProof="0" dirty="0">
                  <a:ln>
                    <a:noFill/>
                  </a:ln>
                  <a:solidFill>
                    <a:prstClr val="black"/>
                  </a:solidFill>
                  <a:effectLst/>
                  <a:uLnTx/>
                  <a:uFillTx/>
                  <a:latin typeface="Montserrat" panose="00000500000000000000" pitchFamily="2" charset="0"/>
                </a:rPr>
                <a:t>Date of establishment and seniority will be intact upon unfreezing the firm’s name</a:t>
              </a:r>
            </a:p>
            <a:p>
              <a:pPr marL="285750" marR="0" lvl="0" indent="-285750" algn="just" defTabSz="914400" rtl="0" eaLnBrk="1" fontAlgn="auto" latinLnBrk="0" hangingPunct="1">
                <a:lnSpc>
                  <a:spcPct val="114000"/>
                </a:lnSpc>
                <a:spcBef>
                  <a:spcPts val="0"/>
                </a:spcBef>
                <a:spcAft>
                  <a:spcPts val="0"/>
                </a:spcAft>
                <a:buClrTx/>
                <a:buSzTx/>
                <a:buFontTx/>
                <a:buBlip>
                  <a:blip r:embed="rId3">
                    <a:extLst>
                      <a:ext uri="{96DAC541-7B7A-43D3-8B79-37D633B846F1}">
                        <asvg:svgBlip xmlns:asvg="http://schemas.microsoft.com/office/drawing/2016/SVG/main" r:embed="rId4"/>
                      </a:ext>
                    </a:extLst>
                  </a:blip>
                </a:buBlip>
                <a:tabLst/>
                <a:defRPr/>
              </a:pPr>
              <a:r>
                <a:rPr kumimoji="0" lang="en-US" sz="1300" b="1" i="1" u="none" strike="noStrike" kern="1200" cap="none" spc="0" normalizeH="0" baseline="0" noProof="0" dirty="0">
                  <a:ln>
                    <a:noFill/>
                  </a:ln>
                  <a:solidFill>
                    <a:prstClr val="black"/>
                  </a:solidFill>
                  <a:effectLst/>
                  <a:uLnTx/>
                  <a:uFillTx/>
                  <a:latin typeface="Montserrat" panose="00000500000000000000" pitchFamily="2" charset="0"/>
                </a:rPr>
                <a:t>Firms can request for unfreezing the original firm's name as per the prescribed procedure</a:t>
              </a:r>
            </a:p>
            <a:p>
              <a:pPr marL="285750" marR="0" lvl="0" indent="-285750" algn="just" defTabSz="914400" rtl="0" eaLnBrk="1" fontAlgn="auto" latinLnBrk="0" hangingPunct="1">
                <a:lnSpc>
                  <a:spcPct val="114000"/>
                </a:lnSpc>
                <a:spcBef>
                  <a:spcPts val="0"/>
                </a:spcBef>
                <a:spcAft>
                  <a:spcPts val="0"/>
                </a:spcAft>
                <a:buClrTx/>
                <a:buSzTx/>
                <a:buFontTx/>
                <a:buBlip>
                  <a:blip r:embed="rId3">
                    <a:extLst>
                      <a:ext uri="{96DAC541-7B7A-43D3-8B79-37D633B846F1}">
                        <asvg:svgBlip xmlns:asvg="http://schemas.microsoft.com/office/drawing/2016/SVG/main" r:embed="rId4"/>
                      </a:ext>
                    </a:extLst>
                  </a:blip>
                </a:buBlip>
                <a:tabLst/>
                <a:defRPr/>
              </a:pPr>
              <a:r>
                <a:rPr kumimoji="0" lang="en-US" sz="1300" b="1" i="1" u="none" strike="noStrike" kern="1200" cap="none" spc="0" normalizeH="0" baseline="0" noProof="0" dirty="0">
                  <a:ln>
                    <a:noFill/>
                  </a:ln>
                  <a:solidFill>
                    <a:prstClr val="black"/>
                  </a:solidFill>
                  <a:effectLst/>
                  <a:uLnTx/>
                  <a:uFillTx/>
                  <a:latin typeface="Montserrat" panose="00000500000000000000" pitchFamily="2" charset="0"/>
                </a:rPr>
                <a:t>No professional activities to be carried out in the freezed firm’s name</a:t>
              </a:r>
              <a:endParaRPr kumimoji="0" lang="en-IN" sz="1300" b="1" i="1" u="none" strike="noStrike" kern="1200" cap="none" spc="0" normalizeH="0" baseline="0" noProof="0" dirty="0">
                <a:ln>
                  <a:noFill/>
                </a:ln>
                <a:solidFill>
                  <a:prstClr val="black"/>
                </a:solidFill>
                <a:effectLst/>
                <a:uLnTx/>
                <a:uFillTx/>
                <a:latin typeface="Montserrat" panose="00000500000000000000" pitchFamily="2" charset="0"/>
              </a:endParaRPr>
            </a:p>
          </p:txBody>
        </p:sp>
        <p:sp>
          <p:nvSpPr>
            <p:cNvPr id="26" name="TextBox 25">
              <a:extLst>
                <a:ext uri="{FF2B5EF4-FFF2-40B4-BE49-F238E27FC236}">
                  <a16:creationId xmlns:a16="http://schemas.microsoft.com/office/drawing/2014/main" id="{16A8C3BA-D785-BB71-CF70-0C5B7610410F}"/>
                </a:ext>
              </a:extLst>
            </p:cNvPr>
            <p:cNvSpPr txBox="1"/>
            <p:nvPr/>
          </p:nvSpPr>
          <p:spPr>
            <a:xfrm>
              <a:off x="8313222" y="2020648"/>
              <a:ext cx="3259829" cy="2813463"/>
            </a:xfrm>
            <a:prstGeom prst="rect">
              <a:avLst/>
            </a:prstGeom>
            <a:noFill/>
          </p:spPr>
          <p:txBody>
            <a:bodyPr wrap="square">
              <a:spAutoFit/>
            </a:bodyPr>
            <a:lstStyle/>
            <a:p>
              <a:pPr marL="285750" marR="0" lvl="0" indent="-285750" algn="just" defTabSz="914400" rtl="0" eaLnBrk="1" fontAlgn="auto" latinLnBrk="0" hangingPunct="1">
                <a:lnSpc>
                  <a:spcPct val="114000"/>
                </a:lnSpc>
                <a:spcBef>
                  <a:spcPts val="0"/>
                </a:spcBef>
                <a:spcAft>
                  <a:spcPts val="0"/>
                </a:spcAft>
                <a:buClrTx/>
                <a:buSzTx/>
                <a:buFontTx/>
                <a:buBlip>
                  <a:blip r:embed="rId3">
                    <a:extLst>
                      <a:ext uri="{96DAC541-7B7A-43D3-8B79-37D633B846F1}">
                        <asvg:svgBlip xmlns:asvg="http://schemas.microsoft.com/office/drawing/2016/SVG/main" r:embed="rId4"/>
                      </a:ext>
                    </a:extLst>
                  </a:blip>
                </a:buBlip>
                <a:tabLst/>
                <a:defRPr/>
              </a:pPr>
              <a:r>
                <a:rPr kumimoji="0" lang="en-US" sz="1300" b="1" i="1" u="none" strike="noStrike" kern="1200" cap="none" spc="0" normalizeH="0" baseline="0" noProof="0" dirty="0">
                  <a:ln>
                    <a:noFill/>
                  </a:ln>
                  <a:solidFill>
                    <a:prstClr val="black"/>
                  </a:solidFill>
                  <a:effectLst/>
                  <a:uLnTx/>
                  <a:uFillTx/>
                  <a:latin typeface="Montserrat" panose="00000500000000000000" pitchFamily="2" charset="0"/>
                </a:rPr>
                <a:t>Digital signatures will also be accepted alongside physical signatures while filing merger application</a:t>
              </a:r>
            </a:p>
            <a:p>
              <a:pPr marL="285750" marR="0" lvl="0" indent="-285750" algn="just" defTabSz="914400" rtl="0" eaLnBrk="1" fontAlgn="auto" latinLnBrk="0" hangingPunct="1">
                <a:lnSpc>
                  <a:spcPct val="114000"/>
                </a:lnSpc>
                <a:spcBef>
                  <a:spcPts val="0"/>
                </a:spcBef>
                <a:spcAft>
                  <a:spcPts val="0"/>
                </a:spcAft>
                <a:buClrTx/>
                <a:buSzTx/>
                <a:buFontTx/>
                <a:buBlip>
                  <a:blip r:embed="rId3">
                    <a:extLst>
                      <a:ext uri="{96DAC541-7B7A-43D3-8B79-37D633B846F1}">
                        <asvg:svgBlip xmlns:asvg="http://schemas.microsoft.com/office/drawing/2016/SVG/main" r:embed="rId4"/>
                      </a:ext>
                    </a:extLst>
                  </a:blip>
                </a:buBlip>
                <a:tabLst/>
                <a:defRPr/>
              </a:pPr>
              <a:r>
                <a:rPr kumimoji="0" lang="en-US" sz="1300" b="1" i="1" u="none" strike="noStrike" kern="1200" cap="none" spc="0" normalizeH="0" baseline="0" noProof="0" dirty="0">
                  <a:ln>
                    <a:noFill/>
                  </a:ln>
                  <a:solidFill>
                    <a:prstClr val="black"/>
                  </a:solidFill>
                  <a:effectLst/>
                  <a:uLnTx/>
                  <a:uFillTx/>
                  <a:latin typeface="Montserrat" panose="00000500000000000000" pitchFamily="2" charset="0"/>
                </a:rPr>
                <a:t>Managing Partners will be authorized to authenticate the merger &amp; demerger process at self-service portal</a:t>
              </a:r>
            </a:p>
            <a:p>
              <a:pPr marL="285750" marR="0" lvl="0" indent="-285750" algn="just" defTabSz="914400" rtl="0" eaLnBrk="1" fontAlgn="auto" latinLnBrk="0" hangingPunct="1">
                <a:lnSpc>
                  <a:spcPct val="114000"/>
                </a:lnSpc>
                <a:spcBef>
                  <a:spcPts val="0"/>
                </a:spcBef>
                <a:spcAft>
                  <a:spcPts val="0"/>
                </a:spcAft>
                <a:buClrTx/>
                <a:buSzTx/>
                <a:buFontTx/>
                <a:buBlip>
                  <a:blip r:embed="rId3">
                    <a:extLst>
                      <a:ext uri="{96DAC541-7B7A-43D3-8B79-37D633B846F1}">
                        <asvg:svgBlip xmlns:asvg="http://schemas.microsoft.com/office/drawing/2016/SVG/main" r:embed="rId4"/>
                      </a:ext>
                    </a:extLst>
                  </a:blip>
                </a:buBlip>
                <a:tabLst/>
                <a:defRPr/>
              </a:pPr>
              <a:r>
                <a:rPr kumimoji="0" lang="en-US" sz="1300" b="1" i="1" u="none" strike="noStrike" kern="1200" cap="none" spc="0" normalizeH="0" baseline="0" noProof="0" dirty="0">
                  <a:ln>
                    <a:noFill/>
                  </a:ln>
                  <a:solidFill>
                    <a:prstClr val="black"/>
                  </a:solidFill>
                  <a:effectLst/>
                  <a:uLnTx/>
                  <a:uFillTx/>
                  <a:latin typeface="Montserrat" panose="00000500000000000000" pitchFamily="2" charset="0"/>
                </a:rPr>
                <a:t>OTPs from all the partners will not be required for validation of merger &amp; demerger process at SSP Portal.</a:t>
              </a:r>
            </a:p>
          </p:txBody>
        </p:sp>
      </p:grpSp>
      <p:sp>
        <p:nvSpPr>
          <p:cNvPr id="29" name="Google Shape;12425;p89">
            <a:extLst>
              <a:ext uri="{FF2B5EF4-FFF2-40B4-BE49-F238E27FC236}">
                <a16:creationId xmlns:a16="http://schemas.microsoft.com/office/drawing/2014/main" id="{9E3A91C7-7E1C-7086-521D-300007CEAC16}"/>
              </a:ext>
            </a:extLst>
          </p:cNvPr>
          <p:cNvSpPr/>
          <p:nvPr/>
        </p:nvSpPr>
        <p:spPr>
          <a:xfrm>
            <a:off x="2571526" y="5768237"/>
            <a:ext cx="502988" cy="448786"/>
          </a:xfrm>
          <a:custGeom>
            <a:avLst/>
            <a:gdLst/>
            <a:ahLst/>
            <a:cxnLst/>
            <a:rect l="l" t="t" r="r" b="b"/>
            <a:pathLst>
              <a:path w="11815" h="11658" extrusionOk="0">
                <a:moveTo>
                  <a:pt x="2048" y="1167"/>
                </a:moveTo>
                <a:lnTo>
                  <a:pt x="2048" y="2017"/>
                </a:lnTo>
                <a:lnTo>
                  <a:pt x="1166" y="2017"/>
                </a:lnTo>
                <a:lnTo>
                  <a:pt x="2048" y="1167"/>
                </a:lnTo>
                <a:close/>
                <a:moveTo>
                  <a:pt x="10330" y="2773"/>
                </a:moveTo>
                <a:cubicBezTo>
                  <a:pt x="10507" y="2773"/>
                  <a:pt x="10680" y="2836"/>
                  <a:pt x="10806" y="2962"/>
                </a:cubicBezTo>
                <a:cubicBezTo>
                  <a:pt x="11058" y="3246"/>
                  <a:pt x="11058" y="3687"/>
                  <a:pt x="10775" y="3908"/>
                </a:cubicBezTo>
                <a:lnTo>
                  <a:pt x="10176" y="4506"/>
                </a:lnTo>
                <a:lnTo>
                  <a:pt x="9231" y="3561"/>
                </a:lnTo>
                <a:lnTo>
                  <a:pt x="9830" y="2962"/>
                </a:lnTo>
                <a:cubicBezTo>
                  <a:pt x="9972" y="2836"/>
                  <a:pt x="10153" y="2773"/>
                  <a:pt x="10330" y="2773"/>
                </a:cubicBezTo>
                <a:close/>
                <a:moveTo>
                  <a:pt x="8727" y="4034"/>
                </a:moveTo>
                <a:lnTo>
                  <a:pt x="9672" y="4979"/>
                </a:lnTo>
                <a:cubicBezTo>
                  <a:pt x="8538" y="6207"/>
                  <a:pt x="7026" y="7688"/>
                  <a:pt x="5892" y="8854"/>
                </a:cubicBezTo>
                <a:lnTo>
                  <a:pt x="4915" y="7846"/>
                </a:lnTo>
                <a:lnTo>
                  <a:pt x="8727" y="4034"/>
                </a:lnTo>
                <a:close/>
                <a:moveTo>
                  <a:pt x="4600" y="8539"/>
                </a:moveTo>
                <a:lnTo>
                  <a:pt x="5230" y="9169"/>
                </a:lnTo>
                <a:lnTo>
                  <a:pt x="4285" y="9421"/>
                </a:lnTo>
                <a:cubicBezTo>
                  <a:pt x="4348" y="9232"/>
                  <a:pt x="4505" y="8728"/>
                  <a:pt x="4600" y="8539"/>
                </a:cubicBezTo>
                <a:close/>
                <a:moveTo>
                  <a:pt x="7908" y="694"/>
                </a:moveTo>
                <a:cubicBezTo>
                  <a:pt x="8097" y="694"/>
                  <a:pt x="8255" y="852"/>
                  <a:pt x="8255" y="1041"/>
                </a:cubicBezTo>
                <a:lnTo>
                  <a:pt x="8255" y="3592"/>
                </a:lnTo>
                <a:lnTo>
                  <a:pt x="7467" y="4380"/>
                </a:lnTo>
                <a:cubicBezTo>
                  <a:pt x="7435" y="4286"/>
                  <a:pt x="7309" y="4160"/>
                  <a:pt x="7152" y="4160"/>
                </a:cubicBezTo>
                <a:lnTo>
                  <a:pt x="1733" y="4160"/>
                </a:lnTo>
                <a:cubicBezTo>
                  <a:pt x="1512" y="4160"/>
                  <a:pt x="1386" y="4317"/>
                  <a:pt x="1386" y="4506"/>
                </a:cubicBezTo>
                <a:cubicBezTo>
                  <a:pt x="1386" y="4695"/>
                  <a:pt x="1512" y="4853"/>
                  <a:pt x="1733" y="4853"/>
                </a:cubicBezTo>
                <a:lnTo>
                  <a:pt x="6994" y="4853"/>
                </a:lnTo>
                <a:lnTo>
                  <a:pt x="6333" y="5546"/>
                </a:lnTo>
                <a:lnTo>
                  <a:pt x="1733" y="5546"/>
                </a:lnTo>
                <a:cubicBezTo>
                  <a:pt x="1512" y="5546"/>
                  <a:pt x="1355" y="5703"/>
                  <a:pt x="1355" y="5892"/>
                </a:cubicBezTo>
                <a:cubicBezTo>
                  <a:pt x="1355" y="6081"/>
                  <a:pt x="1512" y="6239"/>
                  <a:pt x="1733" y="6239"/>
                </a:cubicBezTo>
                <a:lnTo>
                  <a:pt x="5608" y="6239"/>
                </a:lnTo>
                <a:lnTo>
                  <a:pt x="4947" y="6901"/>
                </a:lnTo>
                <a:lnTo>
                  <a:pt x="1733" y="6901"/>
                </a:lnTo>
                <a:cubicBezTo>
                  <a:pt x="1512" y="6901"/>
                  <a:pt x="1355" y="7058"/>
                  <a:pt x="1355" y="7279"/>
                </a:cubicBezTo>
                <a:cubicBezTo>
                  <a:pt x="1355" y="7468"/>
                  <a:pt x="1512" y="7625"/>
                  <a:pt x="1733" y="7625"/>
                </a:cubicBezTo>
                <a:lnTo>
                  <a:pt x="4285" y="7625"/>
                </a:lnTo>
                <a:cubicBezTo>
                  <a:pt x="4190" y="7688"/>
                  <a:pt x="4159" y="7751"/>
                  <a:pt x="4127" y="7814"/>
                </a:cubicBezTo>
                <a:lnTo>
                  <a:pt x="3970" y="8287"/>
                </a:lnTo>
                <a:lnTo>
                  <a:pt x="1733" y="8287"/>
                </a:lnTo>
                <a:cubicBezTo>
                  <a:pt x="1512" y="8287"/>
                  <a:pt x="1355" y="8444"/>
                  <a:pt x="1355" y="8633"/>
                </a:cubicBezTo>
                <a:cubicBezTo>
                  <a:pt x="1355" y="8854"/>
                  <a:pt x="1512" y="9011"/>
                  <a:pt x="1733" y="9011"/>
                </a:cubicBezTo>
                <a:lnTo>
                  <a:pt x="3718" y="9011"/>
                </a:lnTo>
                <a:lnTo>
                  <a:pt x="3466" y="9893"/>
                </a:lnTo>
                <a:cubicBezTo>
                  <a:pt x="3385" y="10136"/>
                  <a:pt x="3557" y="10355"/>
                  <a:pt x="3766" y="10355"/>
                </a:cubicBezTo>
                <a:cubicBezTo>
                  <a:pt x="3802" y="10355"/>
                  <a:pt x="3839" y="10348"/>
                  <a:pt x="3875" y="10335"/>
                </a:cubicBezTo>
                <a:lnTo>
                  <a:pt x="6018" y="9704"/>
                </a:lnTo>
                <a:cubicBezTo>
                  <a:pt x="6049" y="9704"/>
                  <a:pt x="6144" y="9673"/>
                  <a:pt x="6175" y="9641"/>
                </a:cubicBezTo>
                <a:lnTo>
                  <a:pt x="8286" y="7499"/>
                </a:lnTo>
                <a:lnTo>
                  <a:pt x="8286" y="10681"/>
                </a:lnTo>
                <a:cubicBezTo>
                  <a:pt x="8255" y="10839"/>
                  <a:pt x="8097" y="10996"/>
                  <a:pt x="7908" y="10996"/>
                </a:cubicBezTo>
                <a:lnTo>
                  <a:pt x="1040" y="10996"/>
                </a:lnTo>
                <a:cubicBezTo>
                  <a:pt x="851" y="10996"/>
                  <a:pt x="693" y="10839"/>
                  <a:pt x="693" y="10650"/>
                </a:cubicBezTo>
                <a:lnTo>
                  <a:pt x="693" y="2742"/>
                </a:lnTo>
                <a:lnTo>
                  <a:pt x="2395" y="2742"/>
                </a:lnTo>
                <a:cubicBezTo>
                  <a:pt x="2584" y="2742"/>
                  <a:pt x="2741" y="2584"/>
                  <a:pt x="2741" y="2395"/>
                </a:cubicBezTo>
                <a:lnTo>
                  <a:pt x="2741" y="694"/>
                </a:lnTo>
                <a:close/>
                <a:moveTo>
                  <a:pt x="2363" y="1"/>
                </a:moveTo>
                <a:cubicBezTo>
                  <a:pt x="2237" y="1"/>
                  <a:pt x="2143" y="64"/>
                  <a:pt x="2111" y="127"/>
                </a:cubicBezTo>
                <a:lnTo>
                  <a:pt x="158" y="2112"/>
                </a:lnTo>
                <a:cubicBezTo>
                  <a:pt x="63" y="2175"/>
                  <a:pt x="0" y="2269"/>
                  <a:pt x="0" y="2364"/>
                </a:cubicBezTo>
                <a:lnTo>
                  <a:pt x="0" y="10650"/>
                </a:lnTo>
                <a:cubicBezTo>
                  <a:pt x="0" y="11217"/>
                  <a:pt x="473" y="11658"/>
                  <a:pt x="1008" y="11658"/>
                </a:cubicBezTo>
                <a:lnTo>
                  <a:pt x="7908" y="11658"/>
                </a:lnTo>
                <a:cubicBezTo>
                  <a:pt x="8444" y="11658"/>
                  <a:pt x="8916" y="11217"/>
                  <a:pt x="8916" y="10650"/>
                </a:cubicBezTo>
                <a:lnTo>
                  <a:pt x="8916" y="6774"/>
                </a:lnTo>
                <a:lnTo>
                  <a:pt x="11279" y="4412"/>
                </a:lnTo>
                <a:cubicBezTo>
                  <a:pt x="11815" y="3876"/>
                  <a:pt x="11815" y="3025"/>
                  <a:pt x="11279" y="2490"/>
                </a:cubicBezTo>
                <a:cubicBezTo>
                  <a:pt x="11011" y="2222"/>
                  <a:pt x="10657" y="2088"/>
                  <a:pt x="10306" y="2088"/>
                </a:cubicBezTo>
                <a:cubicBezTo>
                  <a:pt x="9956" y="2088"/>
                  <a:pt x="9609" y="2222"/>
                  <a:pt x="9357" y="2490"/>
                </a:cubicBezTo>
                <a:lnTo>
                  <a:pt x="8916" y="2931"/>
                </a:lnTo>
                <a:lnTo>
                  <a:pt x="8916" y="1041"/>
                </a:lnTo>
                <a:cubicBezTo>
                  <a:pt x="8916" y="474"/>
                  <a:pt x="8444" y="1"/>
                  <a:pt x="7908" y="1"/>
                </a:cubicBezTo>
                <a:close/>
              </a:path>
            </a:pathLst>
          </a:custGeom>
          <a:solidFill>
            <a:schemeClr val="tx1">
              <a:lumMod val="85000"/>
              <a:lumOff val="15000"/>
            </a:schemeClr>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dirty="0">
              <a:ln>
                <a:noFill/>
              </a:ln>
              <a:solidFill>
                <a:srgbClr val="000000"/>
              </a:solidFill>
              <a:effectLst/>
              <a:uLnTx/>
              <a:uFillTx/>
              <a:latin typeface="Montserrat" panose="00000500000000000000" pitchFamily="2" charset="0"/>
            </a:endParaRPr>
          </a:p>
        </p:txBody>
      </p:sp>
      <p:sp>
        <p:nvSpPr>
          <p:cNvPr id="30" name="Google Shape;12553;p89">
            <a:extLst>
              <a:ext uri="{FF2B5EF4-FFF2-40B4-BE49-F238E27FC236}">
                <a16:creationId xmlns:a16="http://schemas.microsoft.com/office/drawing/2014/main" id="{AC7481AF-508C-48CB-5AD3-680EA694F3B7}"/>
              </a:ext>
            </a:extLst>
          </p:cNvPr>
          <p:cNvSpPr/>
          <p:nvPr/>
        </p:nvSpPr>
        <p:spPr>
          <a:xfrm>
            <a:off x="10062416" y="5751650"/>
            <a:ext cx="488552" cy="481961"/>
          </a:xfrm>
          <a:custGeom>
            <a:avLst/>
            <a:gdLst/>
            <a:ahLst/>
            <a:cxnLst/>
            <a:rect l="l" t="t" r="r" b="b"/>
            <a:pathLst>
              <a:path w="11689" h="11657" extrusionOk="0">
                <a:moveTo>
                  <a:pt x="5860" y="662"/>
                </a:moveTo>
                <a:cubicBezTo>
                  <a:pt x="6080" y="662"/>
                  <a:pt x="6238" y="851"/>
                  <a:pt x="6238" y="1040"/>
                </a:cubicBezTo>
                <a:lnTo>
                  <a:pt x="6238" y="1386"/>
                </a:lnTo>
                <a:lnTo>
                  <a:pt x="756" y="1386"/>
                </a:lnTo>
                <a:lnTo>
                  <a:pt x="756" y="1040"/>
                </a:lnTo>
                <a:cubicBezTo>
                  <a:pt x="725" y="851"/>
                  <a:pt x="882" y="662"/>
                  <a:pt x="1071" y="662"/>
                </a:cubicBezTo>
                <a:close/>
                <a:moveTo>
                  <a:pt x="6175" y="2048"/>
                </a:moveTo>
                <a:lnTo>
                  <a:pt x="6175" y="3686"/>
                </a:lnTo>
                <a:cubicBezTo>
                  <a:pt x="5639" y="3686"/>
                  <a:pt x="5198" y="4096"/>
                  <a:pt x="5198" y="4663"/>
                </a:cubicBezTo>
                <a:cubicBezTo>
                  <a:pt x="4820" y="4694"/>
                  <a:pt x="4505" y="4883"/>
                  <a:pt x="4348" y="5261"/>
                </a:cubicBezTo>
                <a:lnTo>
                  <a:pt x="3592" y="4505"/>
                </a:lnTo>
                <a:cubicBezTo>
                  <a:pt x="3403" y="4300"/>
                  <a:pt x="3135" y="4198"/>
                  <a:pt x="2867" y="4198"/>
                </a:cubicBezTo>
                <a:cubicBezTo>
                  <a:pt x="2599" y="4198"/>
                  <a:pt x="2331" y="4300"/>
                  <a:pt x="2142" y="4505"/>
                </a:cubicBezTo>
                <a:cubicBezTo>
                  <a:pt x="1733" y="4883"/>
                  <a:pt x="1733" y="5576"/>
                  <a:pt x="2142" y="5954"/>
                </a:cubicBezTo>
                <a:lnTo>
                  <a:pt x="4505" y="8317"/>
                </a:lnTo>
                <a:lnTo>
                  <a:pt x="4316" y="8317"/>
                </a:lnTo>
                <a:cubicBezTo>
                  <a:pt x="3875" y="8317"/>
                  <a:pt x="3466" y="8601"/>
                  <a:pt x="3308" y="9042"/>
                </a:cubicBezTo>
                <a:lnTo>
                  <a:pt x="725" y="9042"/>
                </a:lnTo>
                <a:lnTo>
                  <a:pt x="725" y="8979"/>
                </a:lnTo>
                <a:lnTo>
                  <a:pt x="725" y="2048"/>
                </a:lnTo>
                <a:close/>
                <a:moveTo>
                  <a:pt x="7640" y="3907"/>
                </a:moveTo>
                <a:cubicBezTo>
                  <a:pt x="7727" y="3907"/>
                  <a:pt x="7813" y="3938"/>
                  <a:pt x="7876" y="4001"/>
                </a:cubicBezTo>
                <a:lnTo>
                  <a:pt x="8664" y="4789"/>
                </a:lnTo>
                <a:cubicBezTo>
                  <a:pt x="9325" y="5450"/>
                  <a:pt x="9861" y="6238"/>
                  <a:pt x="10113" y="7026"/>
                </a:cubicBezTo>
                <a:lnTo>
                  <a:pt x="7530" y="9609"/>
                </a:lnTo>
                <a:lnTo>
                  <a:pt x="4222" y="9609"/>
                </a:lnTo>
                <a:cubicBezTo>
                  <a:pt x="4033" y="9609"/>
                  <a:pt x="3875" y="9451"/>
                  <a:pt x="3875" y="9262"/>
                </a:cubicBezTo>
                <a:cubicBezTo>
                  <a:pt x="3875" y="9073"/>
                  <a:pt x="4033" y="8916"/>
                  <a:pt x="4222" y="8916"/>
                </a:cubicBezTo>
                <a:lnTo>
                  <a:pt x="5230" y="8916"/>
                </a:lnTo>
                <a:cubicBezTo>
                  <a:pt x="5387" y="8916"/>
                  <a:pt x="5513" y="8821"/>
                  <a:pt x="5545" y="8695"/>
                </a:cubicBezTo>
                <a:cubicBezTo>
                  <a:pt x="5608" y="8601"/>
                  <a:pt x="5608" y="8443"/>
                  <a:pt x="5482" y="8349"/>
                </a:cubicBezTo>
                <a:lnTo>
                  <a:pt x="2520" y="5387"/>
                </a:lnTo>
                <a:cubicBezTo>
                  <a:pt x="2394" y="5293"/>
                  <a:pt x="2394" y="5041"/>
                  <a:pt x="2520" y="4915"/>
                </a:cubicBezTo>
                <a:cubicBezTo>
                  <a:pt x="2583" y="4868"/>
                  <a:pt x="2670" y="4844"/>
                  <a:pt x="2757" y="4844"/>
                </a:cubicBezTo>
                <a:cubicBezTo>
                  <a:pt x="2843" y="4844"/>
                  <a:pt x="2930" y="4868"/>
                  <a:pt x="2993" y="4915"/>
                </a:cubicBezTo>
                <a:lnTo>
                  <a:pt x="4442" y="6395"/>
                </a:lnTo>
                <a:lnTo>
                  <a:pt x="5450" y="7372"/>
                </a:lnTo>
                <a:cubicBezTo>
                  <a:pt x="5498" y="7435"/>
                  <a:pt x="5584" y="7467"/>
                  <a:pt x="5675" y="7467"/>
                </a:cubicBezTo>
                <a:cubicBezTo>
                  <a:pt x="5765" y="7467"/>
                  <a:pt x="5860" y="7435"/>
                  <a:pt x="5923" y="7372"/>
                </a:cubicBezTo>
                <a:cubicBezTo>
                  <a:pt x="6017" y="7246"/>
                  <a:pt x="6017" y="7026"/>
                  <a:pt x="5923" y="6900"/>
                </a:cubicBezTo>
                <a:lnTo>
                  <a:pt x="4915" y="5923"/>
                </a:lnTo>
                <a:cubicBezTo>
                  <a:pt x="4820" y="5797"/>
                  <a:pt x="4820" y="5545"/>
                  <a:pt x="4915" y="5450"/>
                </a:cubicBezTo>
                <a:cubicBezTo>
                  <a:pt x="4978" y="5387"/>
                  <a:pt x="5072" y="5356"/>
                  <a:pt x="5163" y="5356"/>
                </a:cubicBezTo>
                <a:cubicBezTo>
                  <a:pt x="5253" y="5356"/>
                  <a:pt x="5340" y="5387"/>
                  <a:pt x="5387" y="5450"/>
                </a:cubicBezTo>
                <a:lnTo>
                  <a:pt x="6396" y="6427"/>
                </a:lnTo>
                <a:cubicBezTo>
                  <a:pt x="6443" y="6490"/>
                  <a:pt x="6529" y="6522"/>
                  <a:pt x="6620" y="6522"/>
                </a:cubicBezTo>
                <a:cubicBezTo>
                  <a:pt x="6711" y="6522"/>
                  <a:pt x="6805" y="6490"/>
                  <a:pt x="6868" y="6427"/>
                </a:cubicBezTo>
                <a:cubicBezTo>
                  <a:pt x="6963" y="6301"/>
                  <a:pt x="6963" y="6080"/>
                  <a:pt x="6868" y="5954"/>
                </a:cubicBezTo>
                <a:lnTo>
                  <a:pt x="5860" y="4978"/>
                </a:lnTo>
                <a:cubicBezTo>
                  <a:pt x="5765" y="4852"/>
                  <a:pt x="5765" y="4631"/>
                  <a:pt x="5860" y="4505"/>
                </a:cubicBezTo>
                <a:cubicBezTo>
                  <a:pt x="5923" y="4442"/>
                  <a:pt x="6017" y="4411"/>
                  <a:pt x="6108" y="4411"/>
                </a:cubicBezTo>
                <a:cubicBezTo>
                  <a:pt x="6199" y="4411"/>
                  <a:pt x="6285" y="4442"/>
                  <a:pt x="6333" y="4505"/>
                </a:cubicBezTo>
                <a:lnTo>
                  <a:pt x="7341" y="5482"/>
                </a:lnTo>
                <a:cubicBezTo>
                  <a:pt x="7388" y="5545"/>
                  <a:pt x="7475" y="5576"/>
                  <a:pt x="7565" y="5576"/>
                </a:cubicBezTo>
                <a:cubicBezTo>
                  <a:pt x="7656" y="5576"/>
                  <a:pt x="7750" y="5545"/>
                  <a:pt x="7813" y="5482"/>
                </a:cubicBezTo>
                <a:cubicBezTo>
                  <a:pt x="7908" y="5356"/>
                  <a:pt x="7908" y="5135"/>
                  <a:pt x="7813" y="5009"/>
                </a:cubicBezTo>
                <a:lnTo>
                  <a:pt x="7341" y="4537"/>
                </a:lnTo>
                <a:cubicBezTo>
                  <a:pt x="7278" y="4348"/>
                  <a:pt x="7278" y="4096"/>
                  <a:pt x="7404" y="4001"/>
                </a:cubicBezTo>
                <a:cubicBezTo>
                  <a:pt x="7467" y="3938"/>
                  <a:pt x="7553" y="3907"/>
                  <a:pt x="7640" y="3907"/>
                </a:cubicBezTo>
                <a:close/>
                <a:moveTo>
                  <a:pt x="10554" y="7624"/>
                </a:moveTo>
                <a:lnTo>
                  <a:pt x="10806" y="7845"/>
                </a:lnTo>
                <a:cubicBezTo>
                  <a:pt x="10964" y="8002"/>
                  <a:pt x="10964" y="8191"/>
                  <a:pt x="10806" y="8317"/>
                </a:cubicBezTo>
                <a:lnTo>
                  <a:pt x="8853" y="10239"/>
                </a:lnTo>
                <a:cubicBezTo>
                  <a:pt x="8806" y="10302"/>
                  <a:pt x="8719" y="10334"/>
                  <a:pt x="8628" y="10334"/>
                </a:cubicBezTo>
                <a:cubicBezTo>
                  <a:pt x="8538" y="10334"/>
                  <a:pt x="8443" y="10302"/>
                  <a:pt x="8380" y="10239"/>
                </a:cubicBezTo>
                <a:lnTo>
                  <a:pt x="8160" y="10019"/>
                </a:lnTo>
                <a:lnTo>
                  <a:pt x="10554" y="7624"/>
                </a:lnTo>
                <a:close/>
                <a:moveTo>
                  <a:pt x="3277" y="9672"/>
                </a:moveTo>
                <a:cubicBezTo>
                  <a:pt x="3434" y="10050"/>
                  <a:pt x="3781" y="10334"/>
                  <a:pt x="4222" y="10334"/>
                </a:cubicBezTo>
                <a:lnTo>
                  <a:pt x="6143" y="10334"/>
                </a:lnTo>
                <a:lnTo>
                  <a:pt x="6143" y="10680"/>
                </a:lnTo>
                <a:lnTo>
                  <a:pt x="6175" y="10680"/>
                </a:lnTo>
                <a:cubicBezTo>
                  <a:pt x="6175" y="10869"/>
                  <a:pt x="6017" y="11027"/>
                  <a:pt x="5828" y="11027"/>
                </a:cubicBezTo>
                <a:lnTo>
                  <a:pt x="1040" y="11027"/>
                </a:lnTo>
                <a:cubicBezTo>
                  <a:pt x="819" y="11027"/>
                  <a:pt x="662" y="10869"/>
                  <a:pt x="662" y="10680"/>
                </a:cubicBezTo>
                <a:lnTo>
                  <a:pt x="662" y="9672"/>
                </a:lnTo>
                <a:close/>
                <a:moveTo>
                  <a:pt x="1040" y="0"/>
                </a:moveTo>
                <a:cubicBezTo>
                  <a:pt x="473" y="0"/>
                  <a:pt x="0" y="473"/>
                  <a:pt x="0" y="1040"/>
                </a:cubicBezTo>
                <a:lnTo>
                  <a:pt x="0" y="10649"/>
                </a:lnTo>
                <a:cubicBezTo>
                  <a:pt x="0" y="11184"/>
                  <a:pt x="473" y="11657"/>
                  <a:pt x="1040" y="11657"/>
                </a:cubicBezTo>
                <a:lnTo>
                  <a:pt x="5828" y="11657"/>
                </a:lnTo>
                <a:cubicBezTo>
                  <a:pt x="6396" y="11657"/>
                  <a:pt x="6868" y="11184"/>
                  <a:pt x="6868" y="10649"/>
                </a:cubicBezTo>
                <a:lnTo>
                  <a:pt x="6868" y="10334"/>
                </a:lnTo>
                <a:lnTo>
                  <a:pt x="7467" y="10334"/>
                </a:lnTo>
                <a:lnTo>
                  <a:pt x="7876" y="10775"/>
                </a:lnTo>
                <a:cubicBezTo>
                  <a:pt x="8081" y="10964"/>
                  <a:pt x="8349" y="11058"/>
                  <a:pt x="8613" y="11058"/>
                </a:cubicBezTo>
                <a:cubicBezTo>
                  <a:pt x="8877" y="11058"/>
                  <a:pt x="9136" y="10964"/>
                  <a:pt x="9325" y="10775"/>
                </a:cubicBezTo>
                <a:lnTo>
                  <a:pt x="11279" y="8821"/>
                </a:lnTo>
                <a:cubicBezTo>
                  <a:pt x="11688" y="8443"/>
                  <a:pt x="11688" y="7782"/>
                  <a:pt x="11310" y="7372"/>
                </a:cubicBezTo>
                <a:lnTo>
                  <a:pt x="10869" y="6931"/>
                </a:lnTo>
                <a:cubicBezTo>
                  <a:pt x="10554" y="6080"/>
                  <a:pt x="10082" y="5261"/>
                  <a:pt x="9420" y="4505"/>
                </a:cubicBezTo>
                <a:lnTo>
                  <a:pt x="8380" y="3466"/>
                </a:lnTo>
                <a:cubicBezTo>
                  <a:pt x="8191" y="3277"/>
                  <a:pt x="7931" y="3182"/>
                  <a:pt x="7668" y="3182"/>
                </a:cubicBezTo>
                <a:cubicBezTo>
                  <a:pt x="7404" y="3182"/>
                  <a:pt x="7136" y="3277"/>
                  <a:pt x="6931" y="3466"/>
                </a:cubicBezTo>
                <a:lnTo>
                  <a:pt x="6868" y="3560"/>
                </a:lnTo>
                <a:lnTo>
                  <a:pt x="6868" y="1040"/>
                </a:lnTo>
                <a:cubicBezTo>
                  <a:pt x="6868" y="473"/>
                  <a:pt x="6396" y="0"/>
                  <a:pt x="5828" y="0"/>
                </a:cubicBezTo>
                <a:close/>
              </a:path>
            </a:pathLst>
          </a:custGeom>
          <a:solidFill>
            <a:schemeClr val="tx1">
              <a:lumMod val="85000"/>
              <a:lumOff val="15000"/>
            </a:schemeClr>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dirty="0">
              <a:ln>
                <a:noFill/>
              </a:ln>
              <a:solidFill>
                <a:srgbClr val="000000"/>
              </a:solidFill>
              <a:effectLst/>
              <a:uLnTx/>
              <a:uFillTx/>
              <a:latin typeface="Montserrat" panose="00000500000000000000" pitchFamily="2" charset="0"/>
            </a:endParaRPr>
          </a:p>
        </p:txBody>
      </p:sp>
      <p:sp>
        <p:nvSpPr>
          <p:cNvPr id="8" name="TextBox 7">
            <a:extLst>
              <a:ext uri="{FF2B5EF4-FFF2-40B4-BE49-F238E27FC236}">
                <a16:creationId xmlns:a16="http://schemas.microsoft.com/office/drawing/2014/main" id="{18BB2B94-F5C0-39A8-2FFB-94E8A51F697F}"/>
              </a:ext>
            </a:extLst>
          </p:cNvPr>
          <p:cNvSpPr txBox="1"/>
          <p:nvPr/>
        </p:nvSpPr>
        <p:spPr>
          <a:xfrm>
            <a:off x="96089" y="187246"/>
            <a:ext cx="12279086"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dirty="0">
                <a:latin typeface="Montserrat" panose="00000500000000000000" pitchFamily="2" charset="0"/>
              </a:rPr>
              <a:t>CACAF HAS BEEN ENDEAVORED TO STREAMLINE THE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dirty="0">
                <a:latin typeface="Montserrat" panose="00000500000000000000" pitchFamily="2" charset="0"/>
              </a:rPr>
              <a:t>GUIDELINES BOTH AT POLICY AND PROCEDURAL LEVELS</a:t>
            </a:r>
            <a:endParaRPr lang="en-IN" sz="2400" b="1" dirty="0">
              <a:latin typeface="Montserrat" panose="00000500000000000000" pitchFamily="2" charset="0"/>
            </a:endParaRPr>
          </a:p>
        </p:txBody>
      </p:sp>
      <p:sp>
        <p:nvSpPr>
          <p:cNvPr id="16" name="Freeform: Shape 15">
            <a:extLst>
              <a:ext uri="{FF2B5EF4-FFF2-40B4-BE49-F238E27FC236}">
                <a16:creationId xmlns:a16="http://schemas.microsoft.com/office/drawing/2014/main" id="{B8CE9A42-90A5-6BE9-68A2-3E7CE94BA488}"/>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Montserrat" panose="00000500000000000000" pitchFamily="2" charset="0"/>
              </a:rPr>
              <a:t>43</a:t>
            </a:r>
            <a:endParaRPr kumimoji="0" lang="en-IN" sz="1800" b="1" i="0" u="none" strike="noStrike" kern="1200" cap="none" spc="0" normalizeH="0" baseline="0" noProof="0" dirty="0">
              <a:ln>
                <a:noFill/>
              </a:ln>
              <a:solidFill>
                <a:prstClr val="white"/>
              </a:solidFill>
              <a:effectLst/>
              <a:uLnTx/>
              <a:uFillTx/>
              <a:latin typeface="Montserrat" panose="00000500000000000000" pitchFamily="2" charset="0"/>
            </a:endParaRPr>
          </a:p>
        </p:txBody>
      </p:sp>
    </p:spTree>
    <p:extLst>
      <p:ext uri="{BB962C8B-B14F-4D97-AF65-F5344CB8AC3E}">
        <p14:creationId xmlns:p14="http://schemas.microsoft.com/office/powerpoint/2010/main" val="26023981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Unlocking Merger Success: The Crucial Role of People and Culture in Post- Merger Integration">
            <a:extLst>
              <a:ext uri="{FF2B5EF4-FFF2-40B4-BE49-F238E27FC236}">
                <a16:creationId xmlns:a16="http://schemas.microsoft.com/office/drawing/2014/main" id="{08F357B9-A605-80FD-F46F-A74E35B294FB}"/>
              </a:ext>
            </a:extLst>
          </p:cNvPr>
          <p:cNvPicPr>
            <a:picLocks noChangeAspect="1" noChangeArrowheads="1"/>
          </p:cNvPicPr>
          <p:nvPr/>
        </p:nvPicPr>
        <p:blipFill>
          <a:blip r:embed="rId2">
            <a:alphaModFix amt="5000"/>
            <a:extLst>
              <a:ext uri="{28A0092B-C50C-407E-A947-70E740481C1C}">
                <a14:useLocalDpi xmlns:a14="http://schemas.microsoft.com/office/drawing/2010/main" val="0"/>
              </a:ext>
            </a:extLst>
          </a:blip>
          <a:srcRect/>
          <a:stretch>
            <a:fillRect/>
          </a:stretch>
        </p:blipFill>
        <p:spPr bwMode="auto">
          <a:xfrm>
            <a:off x="845580" y="-707922"/>
            <a:ext cx="1219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a:extLst>
              <a:ext uri="{FF2B5EF4-FFF2-40B4-BE49-F238E27FC236}">
                <a16:creationId xmlns:a16="http://schemas.microsoft.com/office/drawing/2014/main" id="{F9C57738-4533-400C-8C15-7F9B4ED48540}"/>
              </a:ext>
            </a:extLst>
          </p:cNvPr>
          <p:cNvGrpSpPr/>
          <p:nvPr/>
        </p:nvGrpSpPr>
        <p:grpSpPr>
          <a:xfrm>
            <a:off x="1220379" y="1090625"/>
            <a:ext cx="9512427" cy="5214338"/>
            <a:chOff x="1107737" y="983428"/>
            <a:chExt cx="9512427" cy="5082154"/>
          </a:xfrm>
        </p:grpSpPr>
        <p:sp>
          <p:nvSpPr>
            <p:cNvPr id="4" name="Freeform 2">
              <a:extLst>
                <a:ext uri="{FF2B5EF4-FFF2-40B4-BE49-F238E27FC236}">
                  <a16:creationId xmlns:a16="http://schemas.microsoft.com/office/drawing/2014/main" id="{D0EBF77D-1033-4448-9C18-123753F62A3A}"/>
                </a:ext>
              </a:extLst>
            </p:cNvPr>
            <p:cNvSpPr>
              <a:spLocks noChangeArrowheads="1"/>
            </p:cNvSpPr>
            <p:nvPr/>
          </p:nvSpPr>
          <p:spPr bwMode="auto">
            <a:xfrm>
              <a:off x="3850932" y="3628257"/>
              <a:ext cx="1926184" cy="2437325"/>
            </a:xfrm>
            <a:custGeom>
              <a:avLst/>
              <a:gdLst>
                <a:gd name="T0" fmla="*/ 3003 w 4089"/>
                <a:gd name="T1" fmla="*/ 2586 h 5173"/>
                <a:gd name="T2" fmla="*/ 3003 w 4089"/>
                <a:gd name="T3" fmla="*/ 2586 h 5173"/>
                <a:gd name="T4" fmla="*/ 3012 w 4089"/>
                <a:gd name="T5" fmla="*/ 2372 h 5173"/>
                <a:gd name="T6" fmla="*/ 3012 w 4089"/>
                <a:gd name="T7" fmla="*/ 2372 h 5173"/>
                <a:gd name="T8" fmla="*/ 4088 w 4089"/>
                <a:gd name="T9" fmla="*/ 479 h 5173"/>
                <a:gd name="T10" fmla="*/ 4088 w 4089"/>
                <a:gd name="T11" fmla="*/ 479 h 5173"/>
                <a:gd name="T12" fmla="*/ 2586 w 4089"/>
                <a:gd name="T13" fmla="*/ 0 h 5173"/>
                <a:gd name="T14" fmla="*/ 2586 w 4089"/>
                <a:gd name="T15" fmla="*/ 0 h 5173"/>
                <a:gd name="T16" fmla="*/ 1451 w 4089"/>
                <a:gd name="T17" fmla="*/ 262 h 5173"/>
                <a:gd name="T18" fmla="*/ 1451 w 4089"/>
                <a:gd name="T19" fmla="*/ 262 h 5173"/>
                <a:gd name="T20" fmla="*/ 0 w 4089"/>
                <a:gd name="T21" fmla="*/ 2586 h 5173"/>
                <a:gd name="T22" fmla="*/ 0 w 4089"/>
                <a:gd name="T23" fmla="*/ 2586 h 5173"/>
                <a:gd name="T24" fmla="*/ 2586 w 4089"/>
                <a:gd name="T25" fmla="*/ 5172 h 5173"/>
                <a:gd name="T26" fmla="*/ 2586 w 4089"/>
                <a:gd name="T27" fmla="*/ 5172 h 5173"/>
                <a:gd name="T28" fmla="*/ 4088 w 4089"/>
                <a:gd name="T29" fmla="*/ 4692 h 5173"/>
                <a:gd name="T30" fmla="*/ 4088 w 4089"/>
                <a:gd name="T31" fmla="*/ 4692 h 5173"/>
                <a:gd name="T32" fmla="*/ 3003 w 4089"/>
                <a:gd name="T33" fmla="*/ 2586 h 5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89" h="5173">
                  <a:moveTo>
                    <a:pt x="3003" y="2586"/>
                  </a:moveTo>
                  <a:lnTo>
                    <a:pt x="3003" y="2586"/>
                  </a:lnTo>
                  <a:cubicBezTo>
                    <a:pt x="3003" y="2514"/>
                    <a:pt x="3006" y="2442"/>
                    <a:pt x="3012" y="2372"/>
                  </a:cubicBezTo>
                  <a:lnTo>
                    <a:pt x="3012" y="2372"/>
                  </a:lnTo>
                  <a:cubicBezTo>
                    <a:pt x="3076" y="1592"/>
                    <a:pt x="3486" y="910"/>
                    <a:pt x="4088" y="479"/>
                  </a:cubicBezTo>
                  <a:lnTo>
                    <a:pt x="4088" y="479"/>
                  </a:lnTo>
                  <a:cubicBezTo>
                    <a:pt x="3665" y="178"/>
                    <a:pt x="3146" y="0"/>
                    <a:pt x="2586" y="0"/>
                  </a:cubicBezTo>
                  <a:lnTo>
                    <a:pt x="2586" y="0"/>
                  </a:lnTo>
                  <a:cubicBezTo>
                    <a:pt x="2179" y="0"/>
                    <a:pt x="1793" y="94"/>
                    <a:pt x="1451" y="262"/>
                  </a:cubicBezTo>
                  <a:lnTo>
                    <a:pt x="1451" y="262"/>
                  </a:lnTo>
                  <a:cubicBezTo>
                    <a:pt x="592" y="681"/>
                    <a:pt x="0" y="1564"/>
                    <a:pt x="0" y="2586"/>
                  </a:cubicBezTo>
                  <a:lnTo>
                    <a:pt x="0" y="2586"/>
                  </a:lnTo>
                  <a:cubicBezTo>
                    <a:pt x="0" y="4014"/>
                    <a:pt x="1157" y="5172"/>
                    <a:pt x="2586" y="5172"/>
                  </a:cubicBezTo>
                  <a:lnTo>
                    <a:pt x="2586" y="5172"/>
                  </a:lnTo>
                  <a:cubicBezTo>
                    <a:pt x="3146" y="5172"/>
                    <a:pt x="3665" y="4994"/>
                    <a:pt x="4088" y="4692"/>
                  </a:cubicBezTo>
                  <a:lnTo>
                    <a:pt x="4088" y="4692"/>
                  </a:lnTo>
                  <a:cubicBezTo>
                    <a:pt x="3431" y="4222"/>
                    <a:pt x="3003" y="3454"/>
                    <a:pt x="3003" y="2586"/>
                  </a:cubicBezTo>
                </a:path>
              </a:pathLst>
            </a:custGeom>
            <a:solidFill>
              <a:srgbClr val="FF6600"/>
            </a:solidFill>
            <a:ln>
              <a:noFill/>
            </a:ln>
            <a:effectLst/>
          </p:spPr>
          <p:txBody>
            <a:bodyPr wrap="none" anchor="ctr"/>
            <a:lstStyle/>
            <a:p>
              <a:endParaRPr lang="en-US" sz="3265" dirty="0"/>
            </a:p>
          </p:txBody>
        </p:sp>
        <p:sp>
          <p:nvSpPr>
            <p:cNvPr id="5" name="Freeform 3">
              <a:extLst>
                <a:ext uri="{FF2B5EF4-FFF2-40B4-BE49-F238E27FC236}">
                  <a16:creationId xmlns:a16="http://schemas.microsoft.com/office/drawing/2014/main" id="{4BD066FC-8973-4473-8D85-201A008A62A8}"/>
                </a:ext>
              </a:extLst>
            </p:cNvPr>
            <p:cNvSpPr>
              <a:spLocks noChangeArrowheads="1"/>
            </p:cNvSpPr>
            <p:nvPr/>
          </p:nvSpPr>
          <p:spPr bwMode="auto">
            <a:xfrm>
              <a:off x="4679181" y="2192800"/>
              <a:ext cx="2437342" cy="2314729"/>
            </a:xfrm>
            <a:custGeom>
              <a:avLst/>
              <a:gdLst>
                <a:gd name="T0" fmla="*/ 2586 w 5173"/>
                <a:gd name="T1" fmla="*/ 0 h 4912"/>
                <a:gd name="T2" fmla="*/ 2586 w 5173"/>
                <a:gd name="T3" fmla="*/ 0 h 4912"/>
                <a:gd name="T4" fmla="*/ 0 w 5173"/>
                <a:gd name="T5" fmla="*/ 2587 h 4912"/>
                <a:gd name="T6" fmla="*/ 0 w 5173"/>
                <a:gd name="T7" fmla="*/ 2587 h 4912"/>
                <a:gd name="T8" fmla="*/ 14 w 5173"/>
                <a:gd name="T9" fmla="*/ 2857 h 4912"/>
                <a:gd name="T10" fmla="*/ 14 w 5173"/>
                <a:gd name="T11" fmla="*/ 2857 h 4912"/>
                <a:gd name="T12" fmla="*/ 1149 w 5173"/>
                <a:gd name="T13" fmla="*/ 2595 h 4912"/>
                <a:gd name="T14" fmla="*/ 1149 w 5173"/>
                <a:gd name="T15" fmla="*/ 2595 h 4912"/>
                <a:gd name="T16" fmla="*/ 2651 w 5173"/>
                <a:gd name="T17" fmla="*/ 3074 h 4912"/>
                <a:gd name="T18" fmla="*/ 2651 w 5173"/>
                <a:gd name="T19" fmla="*/ 3074 h 4912"/>
                <a:gd name="T20" fmla="*/ 3721 w 5173"/>
                <a:gd name="T21" fmla="*/ 4911 h 4912"/>
                <a:gd name="T22" fmla="*/ 3721 w 5173"/>
                <a:gd name="T23" fmla="*/ 4911 h 4912"/>
                <a:gd name="T24" fmla="*/ 5164 w 5173"/>
                <a:gd name="T25" fmla="*/ 2800 h 4912"/>
                <a:gd name="T26" fmla="*/ 5164 w 5173"/>
                <a:gd name="T27" fmla="*/ 2800 h 4912"/>
                <a:gd name="T28" fmla="*/ 5172 w 5173"/>
                <a:gd name="T29" fmla="*/ 2587 h 4912"/>
                <a:gd name="T30" fmla="*/ 5172 w 5173"/>
                <a:gd name="T31" fmla="*/ 2587 h 4912"/>
                <a:gd name="T32" fmla="*/ 2586 w 5173"/>
                <a:gd name="T33" fmla="*/ 0 h 4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73" h="4912">
                  <a:moveTo>
                    <a:pt x="2586" y="0"/>
                  </a:moveTo>
                  <a:lnTo>
                    <a:pt x="2586" y="0"/>
                  </a:lnTo>
                  <a:cubicBezTo>
                    <a:pt x="1158" y="0"/>
                    <a:pt x="0" y="1159"/>
                    <a:pt x="0" y="2587"/>
                  </a:cubicBezTo>
                  <a:lnTo>
                    <a:pt x="0" y="2587"/>
                  </a:lnTo>
                  <a:cubicBezTo>
                    <a:pt x="0" y="2678"/>
                    <a:pt x="5" y="2768"/>
                    <a:pt x="14" y="2857"/>
                  </a:cubicBezTo>
                  <a:lnTo>
                    <a:pt x="14" y="2857"/>
                  </a:lnTo>
                  <a:cubicBezTo>
                    <a:pt x="356" y="2689"/>
                    <a:pt x="742" y="2595"/>
                    <a:pt x="1149" y="2595"/>
                  </a:cubicBezTo>
                  <a:lnTo>
                    <a:pt x="1149" y="2595"/>
                  </a:lnTo>
                  <a:cubicBezTo>
                    <a:pt x="1709" y="2595"/>
                    <a:pt x="2228" y="2773"/>
                    <a:pt x="2651" y="3074"/>
                  </a:cubicBezTo>
                  <a:lnTo>
                    <a:pt x="2651" y="3074"/>
                  </a:lnTo>
                  <a:cubicBezTo>
                    <a:pt x="3238" y="3495"/>
                    <a:pt x="3642" y="4154"/>
                    <a:pt x="3721" y="4911"/>
                  </a:cubicBezTo>
                  <a:lnTo>
                    <a:pt x="3721" y="4911"/>
                  </a:lnTo>
                  <a:cubicBezTo>
                    <a:pt x="4520" y="4519"/>
                    <a:pt x="5087" y="3729"/>
                    <a:pt x="5164" y="2800"/>
                  </a:cubicBezTo>
                  <a:lnTo>
                    <a:pt x="5164" y="2800"/>
                  </a:lnTo>
                  <a:cubicBezTo>
                    <a:pt x="5169" y="2730"/>
                    <a:pt x="5172" y="2659"/>
                    <a:pt x="5172" y="2587"/>
                  </a:cubicBezTo>
                  <a:lnTo>
                    <a:pt x="5172" y="2587"/>
                  </a:lnTo>
                  <a:cubicBezTo>
                    <a:pt x="5172" y="1159"/>
                    <a:pt x="4014" y="0"/>
                    <a:pt x="2586" y="0"/>
                  </a:cubicBezTo>
                </a:path>
              </a:pathLst>
            </a:custGeom>
            <a:solidFill>
              <a:schemeClr val="accent3"/>
            </a:solidFill>
            <a:ln>
              <a:noFill/>
            </a:ln>
            <a:effectLst/>
          </p:spPr>
          <p:txBody>
            <a:bodyPr wrap="none" anchor="ctr"/>
            <a:lstStyle/>
            <a:p>
              <a:endParaRPr lang="en-US" sz="3265" dirty="0"/>
            </a:p>
          </p:txBody>
        </p:sp>
        <p:sp>
          <p:nvSpPr>
            <p:cNvPr id="6" name="Freeform 4">
              <a:extLst>
                <a:ext uri="{FF2B5EF4-FFF2-40B4-BE49-F238E27FC236}">
                  <a16:creationId xmlns:a16="http://schemas.microsoft.com/office/drawing/2014/main" id="{2F30EADE-FDC2-4D29-BFB3-8D11A379E351}"/>
                </a:ext>
              </a:extLst>
            </p:cNvPr>
            <p:cNvSpPr>
              <a:spLocks noChangeArrowheads="1"/>
            </p:cNvSpPr>
            <p:nvPr/>
          </p:nvSpPr>
          <p:spPr bwMode="auto">
            <a:xfrm>
              <a:off x="5534667" y="3722069"/>
              <a:ext cx="2437344" cy="2341741"/>
            </a:xfrm>
            <a:custGeom>
              <a:avLst/>
              <a:gdLst>
                <a:gd name="T0" fmla="*/ 3598 w 5173"/>
                <a:gd name="T1" fmla="*/ 0 h 4968"/>
                <a:gd name="T2" fmla="*/ 3598 w 5173"/>
                <a:gd name="T3" fmla="*/ 0 h 4968"/>
                <a:gd name="T4" fmla="*/ 2155 w 5173"/>
                <a:gd name="T5" fmla="*/ 2111 h 4968"/>
                <a:gd name="T6" fmla="*/ 2155 w 5173"/>
                <a:gd name="T7" fmla="*/ 2111 h 4968"/>
                <a:gd name="T8" fmla="*/ 1020 w 5173"/>
                <a:gd name="T9" fmla="*/ 2373 h 4968"/>
                <a:gd name="T10" fmla="*/ 1020 w 5173"/>
                <a:gd name="T11" fmla="*/ 2373 h 4968"/>
                <a:gd name="T12" fmla="*/ 9 w 5173"/>
                <a:gd name="T13" fmla="*/ 2167 h 4968"/>
                <a:gd name="T14" fmla="*/ 9 w 5173"/>
                <a:gd name="T15" fmla="*/ 2167 h 4968"/>
                <a:gd name="T16" fmla="*/ 0 w 5173"/>
                <a:gd name="T17" fmla="*/ 2381 h 4968"/>
                <a:gd name="T18" fmla="*/ 0 w 5173"/>
                <a:gd name="T19" fmla="*/ 2381 h 4968"/>
                <a:gd name="T20" fmla="*/ 1085 w 5173"/>
                <a:gd name="T21" fmla="*/ 4487 h 4968"/>
                <a:gd name="T22" fmla="*/ 1085 w 5173"/>
                <a:gd name="T23" fmla="*/ 4487 h 4968"/>
                <a:gd name="T24" fmla="*/ 2586 w 5173"/>
                <a:gd name="T25" fmla="*/ 4967 h 4968"/>
                <a:gd name="T26" fmla="*/ 2586 w 5173"/>
                <a:gd name="T27" fmla="*/ 4967 h 4968"/>
                <a:gd name="T28" fmla="*/ 5172 w 5173"/>
                <a:gd name="T29" fmla="*/ 2381 h 4968"/>
                <a:gd name="T30" fmla="*/ 5172 w 5173"/>
                <a:gd name="T31" fmla="*/ 2381 h 4968"/>
                <a:gd name="T32" fmla="*/ 3598 w 5173"/>
                <a:gd name="T33" fmla="*/ 0 h 4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73" h="4968">
                  <a:moveTo>
                    <a:pt x="3598" y="0"/>
                  </a:moveTo>
                  <a:lnTo>
                    <a:pt x="3598" y="0"/>
                  </a:lnTo>
                  <a:cubicBezTo>
                    <a:pt x="3522" y="929"/>
                    <a:pt x="2954" y="1719"/>
                    <a:pt x="2155" y="2111"/>
                  </a:cubicBezTo>
                  <a:lnTo>
                    <a:pt x="2155" y="2111"/>
                  </a:lnTo>
                  <a:cubicBezTo>
                    <a:pt x="1812" y="2278"/>
                    <a:pt x="1427" y="2373"/>
                    <a:pt x="1020" y="2373"/>
                  </a:cubicBezTo>
                  <a:lnTo>
                    <a:pt x="1020" y="2373"/>
                  </a:lnTo>
                  <a:cubicBezTo>
                    <a:pt x="662" y="2373"/>
                    <a:pt x="320" y="2299"/>
                    <a:pt x="9" y="2167"/>
                  </a:cubicBezTo>
                  <a:lnTo>
                    <a:pt x="9" y="2167"/>
                  </a:lnTo>
                  <a:cubicBezTo>
                    <a:pt x="3" y="2237"/>
                    <a:pt x="0" y="2309"/>
                    <a:pt x="0" y="2381"/>
                  </a:cubicBezTo>
                  <a:lnTo>
                    <a:pt x="0" y="2381"/>
                  </a:lnTo>
                  <a:cubicBezTo>
                    <a:pt x="0" y="3249"/>
                    <a:pt x="428" y="4017"/>
                    <a:pt x="1085" y="4487"/>
                  </a:cubicBezTo>
                  <a:lnTo>
                    <a:pt x="1085" y="4487"/>
                  </a:lnTo>
                  <a:cubicBezTo>
                    <a:pt x="1507" y="4789"/>
                    <a:pt x="2026" y="4967"/>
                    <a:pt x="2586" y="4967"/>
                  </a:cubicBezTo>
                  <a:lnTo>
                    <a:pt x="2586" y="4967"/>
                  </a:lnTo>
                  <a:cubicBezTo>
                    <a:pt x="4015" y="4967"/>
                    <a:pt x="5172" y="3809"/>
                    <a:pt x="5172" y="2381"/>
                  </a:cubicBezTo>
                  <a:lnTo>
                    <a:pt x="5172" y="2381"/>
                  </a:lnTo>
                  <a:cubicBezTo>
                    <a:pt x="5172" y="1311"/>
                    <a:pt x="4524" y="393"/>
                    <a:pt x="3598" y="0"/>
                  </a:cubicBezTo>
                </a:path>
              </a:pathLst>
            </a:custGeom>
            <a:solidFill>
              <a:schemeClr val="accent3">
                <a:lumMod val="60000"/>
                <a:lumOff val="40000"/>
              </a:schemeClr>
            </a:solidFill>
            <a:ln>
              <a:noFill/>
            </a:ln>
            <a:effectLst/>
          </p:spPr>
          <p:txBody>
            <a:bodyPr wrap="none" anchor="ctr"/>
            <a:lstStyle/>
            <a:p>
              <a:endParaRPr lang="en-US" sz="3265" dirty="0"/>
            </a:p>
          </p:txBody>
        </p:sp>
        <p:sp>
          <p:nvSpPr>
            <p:cNvPr id="8" name="Shape 3636">
              <a:extLst>
                <a:ext uri="{FF2B5EF4-FFF2-40B4-BE49-F238E27FC236}">
                  <a16:creationId xmlns:a16="http://schemas.microsoft.com/office/drawing/2014/main" id="{332EBDD0-2BAD-4EB4-BD18-E3E3BF2011AF}"/>
                </a:ext>
              </a:extLst>
            </p:cNvPr>
            <p:cNvSpPr/>
            <p:nvPr/>
          </p:nvSpPr>
          <p:spPr>
            <a:xfrm>
              <a:off x="6828938" y="5019260"/>
              <a:ext cx="528313" cy="528313"/>
            </a:xfrm>
            <a:custGeom>
              <a:avLst/>
              <a:gdLst/>
              <a:ahLst/>
              <a:cxnLst>
                <a:cxn ang="0">
                  <a:pos x="wd2" y="hd2"/>
                </a:cxn>
                <a:cxn ang="5400000">
                  <a:pos x="wd2" y="hd2"/>
                </a:cxn>
                <a:cxn ang="10800000">
                  <a:pos x="wd2" y="hd2"/>
                </a:cxn>
                <a:cxn ang="16200000">
                  <a:pos x="wd2" y="hd2"/>
                </a:cxn>
              </a:cxnLst>
              <a:rect l="0" t="0" r="r" b="b"/>
              <a:pathLst>
                <a:path w="21600" h="21600" extrusionOk="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chemeClr val="bg1"/>
            </a:solidFill>
            <a:ln w="12700">
              <a:miter lim="400000"/>
            </a:ln>
          </p:spPr>
          <p:txBody>
            <a:bodyPr lIns="38100" tIns="38100" rIns="38100" bIns="38100" anchor="ctr"/>
            <a:lstStyle/>
            <a:p>
              <a:endParaRPr dirty="0">
                <a:solidFill>
                  <a:prstClr val="black"/>
                </a:solidFill>
              </a:endParaRPr>
            </a:p>
          </p:txBody>
        </p:sp>
        <p:sp>
          <p:nvSpPr>
            <p:cNvPr id="9" name="Shape 3665">
              <a:extLst>
                <a:ext uri="{FF2B5EF4-FFF2-40B4-BE49-F238E27FC236}">
                  <a16:creationId xmlns:a16="http://schemas.microsoft.com/office/drawing/2014/main" id="{E3DB46F8-96F8-41BE-B2FE-AAC45D7E2FD8}"/>
                </a:ext>
              </a:extLst>
            </p:cNvPr>
            <p:cNvSpPr/>
            <p:nvPr/>
          </p:nvSpPr>
          <p:spPr>
            <a:xfrm>
              <a:off x="5633419" y="2394416"/>
              <a:ext cx="528313" cy="528313"/>
            </a:xfrm>
            <a:custGeom>
              <a:avLst/>
              <a:gdLst/>
              <a:ahLst/>
              <a:cxnLst>
                <a:cxn ang="0">
                  <a:pos x="wd2" y="hd2"/>
                </a:cxn>
                <a:cxn ang="5400000">
                  <a:pos x="wd2" y="hd2"/>
                </a:cxn>
                <a:cxn ang="10800000">
                  <a:pos x="wd2" y="hd2"/>
                </a:cxn>
                <a:cxn ang="16200000">
                  <a:pos x="wd2" y="hd2"/>
                </a:cxn>
              </a:cxnLst>
              <a:rect l="0" t="0" r="r" b="b"/>
              <a:pathLst>
                <a:path w="21600" h="21600" extrusionOk="0">
                  <a:moveTo>
                    <a:pt x="20618" y="12013"/>
                  </a:moveTo>
                  <a:cubicBezTo>
                    <a:pt x="20614" y="12014"/>
                    <a:pt x="20611" y="12016"/>
                    <a:pt x="20607" y="12017"/>
                  </a:cubicBezTo>
                  <a:lnTo>
                    <a:pt x="19602" y="12269"/>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2"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9"/>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5"/>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5"/>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moveTo>
                    <a:pt x="15709" y="10800"/>
                  </a:moveTo>
                  <a:cubicBezTo>
                    <a:pt x="15709" y="13346"/>
                    <a:pt x="13771" y="15439"/>
                    <a:pt x="11291" y="15685"/>
                  </a:cubicBezTo>
                  <a:lnTo>
                    <a:pt x="11291" y="12695"/>
                  </a:lnTo>
                  <a:cubicBezTo>
                    <a:pt x="12137" y="12476"/>
                    <a:pt x="12764" y="11715"/>
                    <a:pt x="12764" y="10800"/>
                  </a:cubicBezTo>
                  <a:cubicBezTo>
                    <a:pt x="12764" y="10630"/>
                    <a:pt x="12735" y="10467"/>
                    <a:pt x="12694" y="10310"/>
                  </a:cubicBezTo>
                  <a:lnTo>
                    <a:pt x="15308" y="8857"/>
                  </a:lnTo>
                  <a:cubicBezTo>
                    <a:pt x="15565" y="9454"/>
                    <a:pt x="15709" y="10110"/>
                    <a:pt x="15709" y="10800"/>
                  </a:cubicBezTo>
                  <a:moveTo>
                    <a:pt x="9818" y="10800"/>
                  </a:moveTo>
                  <a:cubicBezTo>
                    <a:pt x="9818" y="10258"/>
                    <a:pt x="10258" y="9818"/>
                    <a:pt x="10800" y="9818"/>
                  </a:cubicBezTo>
                  <a:cubicBezTo>
                    <a:pt x="11342" y="9818"/>
                    <a:pt x="11782" y="10258"/>
                    <a:pt x="11782" y="10800"/>
                  </a:cubicBezTo>
                  <a:cubicBezTo>
                    <a:pt x="11782" y="11343"/>
                    <a:pt x="11342" y="11782"/>
                    <a:pt x="10800" y="11782"/>
                  </a:cubicBezTo>
                  <a:cubicBezTo>
                    <a:pt x="10258" y="11782"/>
                    <a:pt x="9818" y="11343"/>
                    <a:pt x="9818" y="10800"/>
                  </a:cubicBezTo>
                  <a:moveTo>
                    <a:pt x="10309" y="15685"/>
                  </a:moveTo>
                  <a:cubicBezTo>
                    <a:pt x="7829" y="15439"/>
                    <a:pt x="5891" y="13346"/>
                    <a:pt x="5891" y="10800"/>
                  </a:cubicBezTo>
                  <a:cubicBezTo>
                    <a:pt x="5891" y="10110"/>
                    <a:pt x="6035" y="9454"/>
                    <a:pt x="6292" y="8857"/>
                  </a:cubicBezTo>
                  <a:lnTo>
                    <a:pt x="8906" y="10310"/>
                  </a:lnTo>
                  <a:cubicBezTo>
                    <a:pt x="8865" y="10467"/>
                    <a:pt x="8836" y="10630"/>
                    <a:pt x="8836" y="10800"/>
                  </a:cubicBezTo>
                  <a:cubicBezTo>
                    <a:pt x="8836" y="11715"/>
                    <a:pt x="9463" y="12476"/>
                    <a:pt x="10309" y="12695"/>
                  </a:cubicBezTo>
                  <a:cubicBezTo>
                    <a:pt x="10309" y="12695"/>
                    <a:pt x="10309" y="15685"/>
                    <a:pt x="10309" y="15685"/>
                  </a:cubicBezTo>
                  <a:close/>
                  <a:moveTo>
                    <a:pt x="10800" y="5891"/>
                  </a:moveTo>
                  <a:cubicBezTo>
                    <a:pt x="12470" y="5891"/>
                    <a:pt x="13942" y="6727"/>
                    <a:pt x="14829" y="8000"/>
                  </a:cubicBezTo>
                  <a:lnTo>
                    <a:pt x="12220" y="9450"/>
                  </a:lnTo>
                  <a:cubicBezTo>
                    <a:pt x="11862" y="9074"/>
                    <a:pt x="11360" y="8836"/>
                    <a:pt x="10800" y="8836"/>
                  </a:cubicBezTo>
                  <a:cubicBezTo>
                    <a:pt x="10240" y="8836"/>
                    <a:pt x="9738" y="9074"/>
                    <a:pt x="9380" y="9450"/>
                  </a:cubicBezTo>
                  <a:lnTo>
                    <a:pt x="6771" y="8000"/>
                  </a:lnTo>
                  <a:cubicBezTo>
                    <a:pt x="7658" y="6727"/>
                    <a:pt x="9130"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path>
              </a:pathLst>
            </a:custGeom>
            <a:solidFill>
              <a:schemeClr val="bg1"/>
            </a:solidFill>
            <a:ln w="12700">
              <a:miter lim="400000"/>
            </a:ln>
          </p:spPr>
          <p:txBody>
            <a:bodyPr lIns="38100" tIns="38100" rIns="38100" bIns="38100" anchor="ctr"/>
            <a:lstStyle/>
            <a:p>
              <a:endParaRPr dirty="0">
                <a:solidFill>
                  <a:prstClr val="black"/>
                </a:solidFill>
              </a:endParaRPr>
            </a:p>
          </p:txBody>
        </p:sp>
        <p:sp>
          <p:nvSpPr>
            <p:cNvPr id="10" name="Shape 3672">
              <a:extLst>
                <a:ext uri="{FF2B5EF4-FFF2-40B4-BE49-F238E27FC236}">
                  <a16:creationId xmlns:a16="http://schemas.microsoft.com/office/drawing/2014/main" id="{C7C0534C-98BB-40FD-968B-50040E15C2C7}"/>
                </a:ext>
              </a:extLst>
            </p:cNvPr>
            <p:cNvSpPr/>
            <p:nvPr/>
          </p:nvSpPr>
          <p:spPr>
            <a:xfrm>
              <a:off x="4262754" y="4930736"/>
              <a:ext cx="528313" cy="528313"/>
            </a:xfrm>
            <a:custGeom>
              <a:avLst/>
              <a:gdLst/>
              <a:ahLst/>
              <a:cxnLst>
                <a:cxn ang="0">
                  <a:pos x="wd2" y="hd2"/>
                </a:cxn>
                <a:cxn ang="5400000">
                  <a:pos x="wd2" y="hd2"/>
                </a:cxn>
                <a:cxn ang="10800000">
                  <a:pos x="wd2" y="hd2"/>
                </a:cxn>
                <a:cxn ang="16200000">
                  <a:pos x="wd2" y="hd2"/>
                </a:cxn>
              </a:cxnLst>
              <a:rect l="0" t="0" r="r" b="b"/>
              <a:pathLst>
                <a:path w="21600" h="21600" extrusionOk="0">
                  <a:moveTo>
                    <a:pt x="6382" y="7855"/>
                  </a:moveTo>
                  <a:cubicBezTo>
                    <a:pt x="6653" y="7855"/>
                    <a:pt x="6873" y="7635"/>
                    <a:pt x="6873" y="7364"/>
                  </a:cubicBezTo>
                  <a:cubicBezTo>
                    <a:pt x="6873" y="7092"/>
                    <a:pt x="6653" y="6873"/>
                    <a:pt x="6382" y="6873"/>
                  </a:cubicBezTo>
                  <a:cubicBezTo>
                    <a:pt x="6111" y="6873"/>
                    <a:pt x="5891" y="7092"/>
                    <a:pt x="5891" y="7364"/>
                  </a:cubicBezTo>
                  <a:cubicBezTo>
                    <a:pt x="5891" y="7635"/>
                    <a:pt x="6111" y="7855"/>
                    <a:pt x="6382" y="7855"/>
                  </a:cubicBezTo>
                  <a:moveTo>
                    <a:pt x="6873" y="10800"/>
                  </a:moveTo>
                  <a:lnTo>
                    <a:pt x="10800" y="10800"/>
                  </a:lnTo>
                  <a:lnTo>
                    <a:pt x="10800" y="13746"/>
                  </a:lnTo>
                  <a:lnTo>
                    <a:pt x="6873" y="13746"/>
                  </a:lnTo>
                  <a:cubicBezTo>
                    <a:pt x="6873" y="13746"/>
                    <a:pt x="6873" y="10800"/>
                    <a:pt x="6873" y="10800"/>
                  </a:cubicBezTo>
                  <a:close/>
                  <a:moveTo>
                    <a:pt x="6382" y="14727"/>
                  </a:moveTo>
                  <a:lnTo>
                    <a:pt x="11291" y="14727"/>
                  </a:lnTo>
                  <a:cubicBezTo>
                    <a:pt x="11562" y="14727"/>
                    <a:pt x="11782" y="14508"/>
                    <a:pt x="11782" y="14236"/>
                  </a:cubicBezTo>
                  <a:lnTo>
                    <a:pt x="11782" y="10309"/>
                  </a:lnTo>
                  <a:cubicBezTo>
                    <a:pt x="11782" y="10039"/>
                    <a:pt x="11562" y="9818"/>
                    <a:pt x="11291" y="9818"/>
                  </a:cubicBezTo>
                  <a:lnTo>
                    <a:pt x="6382" y="9818"/>
                  </a:lnTo>
                  <a:cubicBezTo>
                    <a:pt x="6111" y="9818"/>
                    <a:pt x="5891" y="10039"/>
                    <a:pt x="5891" y="10309"/>
                  </a:cubicBezTo>
                  <a:lnTo>
                    <a:pt x="5891" y="14236"/>
                  </a:lnTo>
                  <a:cubicBezTo>
                    <a:pt x="5891" y="14508"/>
                    <a:pt x="6111" y="14727"/>
                    <a:pt x="6382" y="14727"/>
                  </a:cubicBezTo>
                  <a:moveTo>
                    <a:pt x="8345" y="7855"/>
                  </a:moveTo>
                  <a:cubicBezTo>
                    <a:pt x="8616" y="7855"/>
                    <a:pt x="8836" y="7635"/>
                    <a:pt x="8836" y="7364"/>
                  </a:cubicBezTo>
                  <a:cubicBezTo>
                    <a:pt x="8836" y="7092"/>
                    <a:pt x="8616" y="6873"/>
                    <a:pt x="8345" y="6873"/>
                  </a:cubicBezTo>
                  <a:cubicBezTo>
                    <a:pt x="8075" y="6873"/>
                    <a:pt x="7855" y="7092"/>
                    <a:pt x="7855" y="7364"/>
                  </a:cubicBezTo>
                  <a:cubicBezTo>
                    <a:pt x="7855" y="7635"/>
                    <a:pt x="8075" y="7855"/>
                    <a:pt x="8345" y="7855"/>
                  </a:cubicBezTo>
                  <a:moveTo>
                    <a:pt x="20618" y="20618"/>
                  </a:moveTo>
                  <a:lnTo>
                    <a:pt x="2945" y="20618"/>
                  </a:lnTo>
                  <a:cubicBezTo>
                    <a:pt x="1861" y="20618"/>
                    <a:pt x="982" y="19739"/>
                    <a:pt x="982" y="18655"/>
                  </a:cubicBezTo>
                  <a:lnTo>
                    <a:pt x="982" y="7855"/>
                  </a:lnTo>
                  <a:lnTo>
                    <a:pt x="2945" y="7855"/>
                  </a:lnTo>
                  <a:lnTo>
                    <a:pt x="2945" y="18164"/>
                  </a:lnTo>
                  <a:cubicBezTo>
                    <a:pt x="2945" y="18435"/>
                    <a:pt x="3166" y="18655"/>
                    <a:pt x="3436" y="18655"/>
                  </a:cubicBezTo>
                  <a:cubicBezTo>
                    <a:pt x="3707" y="18655"/>
                    <a:pt x="3927" y="18435"/>
                    <a:pt x="3927" y="18164"/>
                  </a:cubicBezTo>
                  <a:lnTo>
                    <a:pt x="3927" y="4909"/>
                  </a:lnTo>
                  <a:lnTo>
                    <a:pt x="20618" y="4909"/>
                  </a:lnTo>
                  <a:cubicBezTo>
                    <a:pt x="20618" y="4909"/>
                    <a:pt x="20618" y="20618"/>
                    <a:pt x="20618" y="20618"/>
                  </a:cubicBezTo>
                  <a:close/>
                  <a:moveTo>
                    <a:pt x="20618" y="3927"/>
                  </a:moveTo>
                  <a:lnTo>
                    <a:pt x="3927" y="3927"/>
                  </a:lnTo>
                  <a:cubicBezTo>
                    <a:pt x="3385" y="3927"/>
                    <a:pt x="2945" y="4367"/>
                    <a:pt x="2945" y="4909"/>
                  </a:cubicBezTo>
                  <a:lnTo>
                    <a:pt x="2945" y="6873"/>
                  </a:lnTo>
                  <a:lnTo>
                    <a:pt x="982" y="6873"/>
                  </a:lnTo>
                  <a:cubicBezTo>
                    <a:pt x="440" y="6873"/>
                    <a:pt x="0" y="7313"/>
                    <a:pt x="0" y="7855"/>
                  </a:cubicBezTo>
                  <a:lnTo>
                    <a:pt x="0" y="18655"/>
                  </a:lnTo>
                  <a:cubicBezTo>
                    <a:pt x="0" y="20282"/>
                    <a:pt x="1319" y="21600"/>
                    <a:pt x="2945" y="21600"/>
                  </a:cubicBezTo>
                  <a:lnTo>
                    <a:pt x="20618" y="21600"/>
                  </a:lnTo>
                  <a:cubicBezTo>
                    <a:pt x="21160" y="21600"/>
                    <a:pt x="21600" y="21160"/>
                    <a:pt x="21600" y="20618"/>
                  </a:cubicBezTo>
                  <a:lnTo>
                    <a:pt x="21600" y="4909"/>
                  </a:lnTo>
                  <a:cubicBezTo>
                    <a:pt x="21600" y="4367"/>
                    <a:pt x="21160" y="3927"/>
                    <a:pt x="20618" y="3927"/>
                  </a:cubicBezTo>
                  <a:moveTo>
                    <a:pt x="6382" y="16691"/>
                  </a:moveTo>
                  <a:lnTo>
                    <a:pt x="18164" y="16691"/>
                  </a:lnTo>
                  <a:cubicBezTo>
                    <a:pt x="18434" y="16691"/>
                    <a:pt x="18655" y="16471"/>
                    <a:pt x="18655" y="16200"/>
                  </a:cubicBezTo>
                  <a:cubicBezTo>
                    <a:pt x="18655" y="15929"/>
                    <a:pt x="18434" y="15710"/>
                    <a:pt x="18164" y="15710"/>
                  </a:cubicBezTo>
                  <a:lnTo>
                    <a:pt x="6382" y="15710"/>
                  </a:lnTo>
                  <a:cubicBezTo>
                    <a:pt x="6111" y="15710"/>
                    <a:pt x="5891" y="15929"/>
                    <a:pt x="5891" y="16200"/>
                  </a:cubicBezTo>
                  <a:cubicBezTo>
                    <a:pt x="5891" y="16471"/>
                    <a:pt x="6111" y="16691"/>
                    <a:pt x="6382" y="16691"/>
                  </a:cubicBezTo>
                  <a:moveTo>
                    <a:pt x="10309" y="7855"/>
                  </a:moveTo>
                  <a:lnTo>
                    <a:pt x="14236" y="7855"/>
                  </a:lnTo>
                  <a:cubicBezTo>
                    <a:pt x="14507" y="7855"/>
                    <a:pt x="14727" y="7635"/>
                    <a:pt x="14727" y="7364"/>
                  </a:cubicBezTo>
                  <a:cubicBezTo>
                    <a:pt x="14727" y="7092"/>
                    <a:pt x="14507" y="6873"/>
                    <a:pt x="14236" y="6873"/>
                  </a:cubicBezTo>
                  <a:lnTo>
                    <a:pt x="10309" y="6873"/>
                  </a:lnTo>
                  <a:cubicBezTo>
                    <a:pt x="10038" y="6873"/>
                    <a:pt x="9818" y="7092"/>
                    <a:pt x="9818" y="7364"/>
                  </a:cubicBezTo>
                  <a:cubicBezTo>
                    <a:pt x="9818" y="7635"/>
                    <a:pt x="10038" y="7855"/>
                    <a:pt x="10309" y="7855"/>
                  </a:cubicBezTo>
                  <a:moveTo>
                    <a:pt x="6382" y="18655"/>
                  </a:moveTo>
                  <a:lnTo>
                    <a:pt x="18164" y="18655"/>
                  </a:lnTo>
                  <a:cubicBezTo>
                    <a:pt x="18434" y="18655"/>
                    <a:pt x="18655" y="18435"/>
                    <a:pt x="18655" y="18164"/>
                  </a:cubicBezTo>
                  <a:cubicBezTo>
                    <a:pt x="18655" y="17893"/>
                    <a:pt x="18434" y="17673"/>
                    <a:pt x="18164" y="17673"/>
                  </a:cubicBezTo>
                  <a:lnTo>
                    <a:pt x="6382" y="17673"/>
                  </a:lnTo>
                  <a:cubicBezTo>
                    <a:pt x="6111" y="17673"/>
                    <a:pt x="5891" y="17893"/>
                    <a:pt x="5891" y="18164"/>
                  </a:cubicBezTo>
                  <a:cubicBezTo>
                    <a:pt x="5891" y="18435"/>
                    <a:pt x="6111" y="18655"/>
                    <a:pt x="6382" y="18655"/>
                  </a:cubicBezTo>
                  <a:moveTo>
                    <a:pt x="4909" y="2945"/>
                  </a:moveTo>
                  <a:lnTo>
                    <a:pt x="20127" y="2945"/>
                  </a:lnTo>
                  <a:cubicBezTo>
                    <a:pt x="20398" y="2945"/>
                    <a:pt x="20618" y="2726"/>
                    <a:pt x="20618" y="2455"/>
                  </a:cubicBezTo>
                  <a:cubicBezTo>
                    <a:pt x="20618" y="2184"/>
                    <a:pt x="20398" y="1964"/>
                    <a:pt x="20127" y="1964"/>
                  </a:cubicBezTo>
                  <a:lnTo>
                    <a:pt x="4909" y="1964"/>
                  </a:lnTo>
                  <a:cubicBezTo>
                    <a:pt x="4638" y="1964"/>
                    <a:pt x="4418" y="2184"/>
                    <a:pt x="4418" y="2455"/>
                  </a:cubicBezTo>
                  <a:cubicBezTo>
                    <a:pt x="4418" y="2726"/>
                    <a:pt x="4638" y="2945"/>
                    <a:pt x="4909" y="2945"/>
                  </a:cubicBezTo>
                  <a:moveTo>
                    <a:pt x="18164" y="11783"/>
                  </a:moveTo>
                  <a:lnTo>
                    <a:pt x="14236" y="11783"/>
                  </a:lnTo>
                  <a:cubicBezTo>
                    <a:pt x="13966" y="11783"/>
                    <a:pt x="13745" y="12001"/>
                    <a:pt x="13745" y="12273"/>
                  </a:cubicBezTo>
                  <a:cubicBezTo>
                    <a:pt x="13745" y="12544"/>
                    <a:pt x="13966" y="12764"/>
                    <a:pt x="14236" y="12764"/>
                  </a:cubicBezTo>
                  <a:lnTo>
                    <a:pt x="18164" y="12764"/>
                  </a:lnTo>
                  <a:cubicBezTo>
                    <a:pt x="18434" y="12764"/>
                    <a:pt x="18655" y="12544"/>
                    <a:pt x="18655" y="12273"/>
                  </a:cubicBezTo>
                  <a:cubicBezTo>
                    <a:pt x="18655" y="12001"/>
                    <a:pt x="18434" y="11783"/>
                    <a:pt x="18164" y="11783"/>
                  </a:cubicBezTo>
                  <a:moveTo>
                    <a:pt x="6382" y="982"/>
                  </a:moveTo>
                  <a:lnTo>
                    <a:pt x="19145" y="982"/>
                  </a:lnTo>
                  <a:cubicBezTo>
                    <a:pt x="19416" y="982"/>
                    <a:pt x="19636" y="762"/>
                    <a:pt x="19636" y="491"/>
                  </a:cubicBezTo>
                  <a:cubicBezTo>
                    <a:pt x="19636" y="221"/>
                    <a:pt x="19416" y="0"/>
                    <a:pt x="19145" y="0"/>
                  </a:cubicBezTo>
                  <a:lnTo>
                    <a:pt x="6382" y="0"/>
                  </a:lnTo>
                  <a:cubicBezTo>
                    <a:pt x="6111" y="0"/>
                    <a:pt x="5891" y="221"/>
                    <a:pt x="5891" y="491"/>
                  </a:cubicBezTo>
                  <a:cubicBezTo>
                    <a:pt x="5891" y="762"/>
                    <a:pt x="6111" y="982"/>
                    <a:pt x="6382" y="982"/>
                  </a:cubicBezTo>
                  <a:moveTo>
                    <a:pt x="18164" y="13746"/>
                  </a:moveTo>
                  <a:lnTo>
                    <a:pt x="14236" y="13746"/>
                  </a:lnTo>
                  <a:cubicBezTo>
                    <a:pt x="13966" y="13746"/>
                    <a:pt x="13745" y="13965"/>
                    <a:pt x="13745" y="14236"/>
                  </a:cubicBezTo>
                  <a:cubicBezTo>
                    <a:pt x="13745" y="14508"/>
                    <a:pt x="13966" y="14727"/>
                    <a:pt x="14236" y="14727"/>
                  </a:cubicBezTo>
                  <a:lnTo>
                    <a:pt x="18164" y="14727"/>
                  </a:lnTo>
                  <a:cubicBezTo>
                    <a:pt x="18434" y="14727"/>
                    <a:pt x="18655" y="14508"/>
                    <a:pt x="18655" y="14236"/>
                  </a:cubicBezTo>
                  <a:cubicBezTo>
                    <a:pt x="18655" y="13965"/>
                    <a:pt x="18434" y="13746"/>
                    <a:pt x="18164" y="13746"/>
                  </a:cubicBezTo>
                  <a:moveTo>
                    <a:pt x="16200" y="7855"/>
                  </a:moveTo>
                  <a:cubicBezTo>
                    <a:pt x="16471" y="7855"/>
                    <a:pt x="16691" y="7635"/>
                    <a:pt x="16691" y="7364"/>
                  </a:cubicBezTo>
                  <a:cubicBezTo>
                    <a:pt x="16691" y="7092"/>
                    <a:pt x="16471" y="6873"/>
                    <a:pt x="16200" y="6873"/>
                  </a:cubicBezTo>
                  <a:cubicBezTo>
                    <a:pt x="15929" y="6873"/>
                    <a:pt x="15709" y="7092"/>
                    <a:pt x="15709" y="7364"/>
                  </a:cubicBezTo>
                  <a:cubicBezTo>
                    <a:pt x="15709" y="7635"/>
                    <a:pt x="15929" y="7855"/>
                    <a:pt x="16200" y="7855"/>
                  </a:cubicBezTo>
                  <a:moveTo>
                    <a:pt x="18164" y="7855"/>
                  </a:moveTo>
                  <a:cubicBezTo>
                    <a:pt x="18434" y="7855"/>
                    <a:pt x="18655" y="7635"/>
                    <a:pt x="18655" y="7364"/>
                  </a:cubicBezTo>
                  <a:cubicBezTo>
                    <a:pt x="18655" y="7092"/>
                    <a:pt x="18434" y="6873"/>
                    <a:pt x="18164" y="6873"/>
                  </a:cubicBezTo>
                  <a:cubicBezTo>
                    <a:pt x="17893" y="6873"/>
                    <a:pt x="17673" y="7092"/>
                    <a:pt x="17673" y="7364"/>
                  </a:cubicBezTo>
                  <a:cubicBezTo>
                    <a:pt x="17673" y="7635"/>
                    <a:pt x="17893" y="7855"/>
                    <a:pt x="18164" y="7855"/>
                  </a:cubicBezTo>
                  <a:moveTo>
                    <a:pt x="18164" y="9818"/>
                  </a:moveTo>
                  <a:lnTo>
                    <a:pt x="14236" y="9818"/>
                  </a:lnTo>
                  <a:cubicBezTo>
                    <a:pt x="13966" y="9818"/>
                    <a:pt x="13745" y="10039"/>
                    <a:pt x="13745" y="10309"/>
                  </a:cubicBezTo>
                  <a:cubicBezTo>
                    <a:pt x="13745" y="10580"/>
                    <a:pt x="13966" y="10800"/>
                    <a:pt x="14236" y="10800"/>
                  </a:cubicBezTo>
                  <a:lnTo>
                    <a:pt x="18164" y="10800"/>
                  </a:lnTo>
                  <a:cubicBezTo>
                    <a:pt x="18434" y="10800"/>
                    <a:pt x="18655" y="10580"/>
                    <a:pt x="18655" y="10309"/>
                  </a:cubicBezTo>
                  <a:cubicBezTo>
                    <a:pt x="18655" y="10039"/>
                    <a:pt x="18434" y="9818"/>
                    <a:pt x="18164" y="9818"/>
                  </a:cubicBezTo>
                </a:path>
              </a:pathLst>
            </a:custGeom>
            <a:solidFill>
              <a:schemeClr val="bg1"/>
            </a:solidFill>
            <a:ln w="12700">
              <a:miter lim="400000"/>
            </a:ln>
          </p:spPr>
          <p:txBody>
            <a:bodyPr lIns="38100" tIns="38100" rIns="38100" bIns="38100" anchor="ctr"/>
            <a:lstStyle/>
            <a:p>
              <a:endParaRPr dirty="0">
                <a:solidFill>
                  <a:prstClr val="black"/>
                </a:solidFill>
              </a:endParaRPr>
            </a:p>
          </p:txBody>
        </p:sp>
        <p:sp>
          <p:nvSpPr>
            <p:cNvPr id="12" name="TextBox 11">
              <a:extLst>
                <a:ext uri="{FF2B5EF4-FFF2-40B4-BE49-F238E27FC236}">
                  <a16:creationId xmlns:a16="http://schemas.microsoft.com/office/drawing/2014/main" id="{21F66684-F18C-4806-9592-64CF2A41C886}"/>
                </a:ext>
              </a:extLst>
            </p:cNvPr>
            <p:cNvSpPr txBox="1"/>
            <p:nvPr/>
          </p:nvSpPr>
          <p:spPr>
            <a:xfrm>
              <a:off x="1107737" y="3173443"/>
              <a:ext cx="2607591" cy="719939"/>
            </a:xfrm>
            <a:prstGeom prst="rect">
              <a:avLst/>
            </a:prstGeom>
            <a:noFill/>
          </p:spPr>
          <p:txBody>
            <a:bodyPr wrap="square" lIns="0" tIns="0" rIns="0" bIns="0" rtlCol="0">
              <a:spAutoFit/>
            </a:bodyPr>
            <a:lstStyle/>
            <a:p>
              <a:pPr algn="ctr">
                <a:spcBef>
                  <a:spcPts val="600"/>
                </a:spcBef>
                <a:spcAft>
                  <a:spcPts val="600"/>
                </a:spcAft>
                <a:defRPr/>
              </a:pPr>
              <a:r>
                <a:rPr lang="en-US" sz="1600" b="1" dirty="0">
                  <a:latin typeface="Montserrat" panose="00000500000000000000" pitchFamily="2" charset="0"/>
                  <a:cs typeface="Arial" pitchFamily="34" charset="0"/>
                </a:rPr>
                <a:t>Retain all firm-related documents (deeds, resignations, approvals)</a:t>
              </a:r>
            </a:p>
          </p:txBody>
        </p:sp>
        <p:sp>
          <p:nvSpPr>
            <p:cNvPr id="16" name="TextBox 15">
              <a:extLst>
                <a:ext uri="{FF2B5EF4-FFF2-40B4-BE49-F238E27FC236}">
                  <a16:creationId xmlns:a16="http://schemas.microsoft.com/office/drawing/2014/main" id="{CD6AB736-5EF6-4666-8F35-D3A3F99BF249}"/>
                </a:ext>
              </a:extLst>
            </p:cNvPr>
            <p:cNvSpPr txBox="1"/>
            <p:nvPr/>
          </p:nvSpPr>
          <p:spPr>
            <a:xfrm>
              <a:off x="4508939" y="983428"/>
              <a:ext cx="2857622" cy="719939"/>
            </a:xfrm>
            <a:prstGeom prst="rect">
              <a:avLst/>
            </a:prstGeom>
            <a:noFill/>
          </p:spPr>
          <p:txBody>
            <a:bodyPr wrap="square" lIns="0" tIns="0" rIns="0" bIns="0" rtlCol="0">
              <a:spAutoFit/>
            </a:bodyPr>
            <a:lstStyle/>
            <a:p>
              <a:pPr algn="ctr">
                <a:spcBef>
                  <a:spcPts val="600"/>
                </a:spcBef>
                <a:spcAft>
                  <a:spcPts val="600"/>
                </a:spcAft>
                <a:defRPr/>
              </a:pPr>
              <a:r>
                <a:rPr lang="en-US" sz="1600" b="1" dirty="0">
                  <a:latin typeface="Montserrat" panose="00000500000000000000" pitchFamily="2" charset="0"/>
                  <a:cs typeface="Arial" pitchFamily="34" charset="0"/>
                </a:rPr>
                <a:t>Authenticate merger/demerger processes on SSP Portal</a:t>
              </a:r>
            </a:p>
          </p:txBody>
        </p:sp>
        <p:sp>
          <p:nvSpPr>
            <p:cNvPr id="19" name="TextBox 18">
              <a:extLst>
                <a:ext uri="{FF2B5EF4-FFF2-40B4-BE49-F238E27FC236}">
                  <a16:creationId xmlns:a16="http://schemas.microsoft.com/office/drawing/2014/main" id="{B23826EF-FAD9-4C50-9226-2DA6200471E9}"/>
                </a:ext>
              </a:extLst>
            </p:cNvPr>
            <p:cNvSpPr txBox="1"/>
            <p:nvPr/>
          </p:nvSpPr>
          <p:spPr>
            <a:xfrm>
              <a:off x="8080376" y="2933464"/>
              <a:ext cx="2539788" cy="959918"/>
            </a:xfrm>
            <a:prstGeom prst="rect">
              <a:avLst/>
            </a:prstGeom>
            <a:noFill/>
          </p:spPr>
          <p:txBody>
            <a:bodyPr wrap="square" lIns="0" tIns="0" rIns="0" bIns="0" rtlCol="0">
              <a:spAutoFit/>
            </a:bodyPr>
            <a:lstStyle/>
            <a:p>
              <a:pPr algn="ctr">
                <a:defRPr/>
              </a:pPr>
              <a:r>
                <a:rPr lang="en-US" sz="1600" b="1" dirty="0">
                  <a:latin typeface="Montserrat" panose="00000500000000000000" pitchFamily="2" charset="0"/>
                  <a:cs typeface="Arial" pitchFamily="34" charset="0"/>
                </a:rPr>
                <a:t>Ensure compliance with audit restrictions </a:t>
              </a:r>
            </a:p>
            <a:p>
              <a:pPr algn="ctr">
                <a:defRPr/>
              </a:pPr>
              <a:r>
                <a:rPr lang="en-US" sz="1600" b="1" dirty="0">
                  <a:latin typeface="Montserrat" panose="00000500000000000000" pitchFamily="2" charset="0"/>
                  <a:cs typeface="Arial" pitchFamily="34" charset="0"/>
                </a:rPr>
                <a:t>(Sec 144 of Companies Act, 2013)</a:t>
              </a:r>
            </a:p>
          </p:txBody>
        </p:sp>
        <p:cxnSp>
          <p:nvCxnSpPr>
            <p:cNvPr id="26" name="Straight Arrow Connector 25">
              <a:extLst>
                <a:ext uri="{FF2B5EF4-FFF2-40B4-BE49-F238E27FC236}">
                  <a16:creationId xmlns:a16="http://schemas.microsoft.com/office/drawing/2014/main" id="{1A15B97F-AD76-4C3A-B5DA-C7A0B09A53EA}"/>
                </a:ext>
              </a:extLst>
            </p:cNvPr>
            <p:cNvCxnSpPr>
              <a:cxnSpLocks/>
            </p:cNvCxnSpPr>
            <p:nvPr/>
          </p:nvCxnSpPr>
          <p:spPr>
            <a:xfrm flipV="1">
              <a:off x="5897576" y="1769595"/>
              <a:ext cx="0" cy="356976"/>
            </a:xfrm>
            <a:prstGeom prst="straightConnector1">
              <a:avLst/>
            </a:prstGeom>
            <a:ln w="12700">
              <a:headEnd w="sm" len="sm"/>
              <a:tailEnd type="oval" w="sm" len="sm"/>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80548144-9346-4403-886B-52B3E0072287}"/>
                </a:ext>
              </a:extLst>
            </p:cNvPr>
            <p:cNvCxnSpPr>
              <a:cxnSpLocks/>
            </p:cNvCxnSpPr>
            <p:nvPr/>
          </p:nvCxnSpPr>
          <p:spPr>
            <a:xfrm flipV="1">
              <a:off x="8080376" y="4012395"/>
              <a:ext cx="616685" cy="880544"/>
            </a:xfrm>
            <a:prstGeom prst="straightConnector1">
              <a:avLst/>
            </a:prstGeom>
            <a:ln w="12700">
              <a:solidFill>
                <a:schemeClr val="accent2"/>
              </a:solidFill>
              <a:headEnd w="sm" len="sm"/>
              <a:tailEnd type="oval" w="sm" len="sm"/>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F23C9B6-9186-4C0A-97EF-AB9114E6216F}"/>
                </a:ext>
              </a:extLst>
            </p:cNvPr>
            <p:cNvCxnSpPr>
              <a:cxnSpLocks/>
            </p:cNvCxnSpPr>
            <p:nvPr/>
          </p:nvCxnSpPr>
          <p:spPr>
            <a:xfrm flipH="1" flipV="1">
              <a:off x="2886197" y="4012395"/>
              <a:ext cx="799056" cy="834524"/>
            </a:xfrm>
            <a:prstGeom prst="straightConnector1">
              <a:avLst/>
            </a:prstGeom>
            <a:ln w="12700">
              <a:solidFill>
                <a:schemeClr val="accent3"/>
              </a:solidFill>
              <a:headEnd w="sm" len="sm"/>
              <a:tailEnd type="oval" w="sm" len="sm"/>
            </a:ln>
          </p:spPr>
          <p:style>
            <a:lnRef idx="1">
              <a:schemeClr val="accent1"/>
            </a:lnRef>
            <a:fillRef idx="0">
              <a:schemeClr val="accent1"/>
            </a:fillRef>
            <a:effectRef idx="0">
              <a:schemeClr val="accent1"/>
            </a:effectRef>
            <a:fontRef idx="minor">
              <a:schemeClr val="tx1"/>
            </a:fontRef>
          </p:style>
        </p:cxnSp>
      </p:grpSp>
      <p:sp>
        <p:nvSpPr>
          <p:cNvPr id="3" name="TextBox 2">
            <a:extLst>
              <a:ext uri="{FF2B5EF4-FFF2-40B4-BE49-F238E27FC236}">
                <a16:creationId xmlns:a16="http://schemas.microsoft.com/office/drawing/2014/main" id="{34879F9F-6650-6A5E-18A0-DCD2A2376FD0}"/>
              </a:ext>
            </a:extLst>
          </p:cNvPr>
          <p:cNvSpPr txBox="1"/>
          <p:nvPr/>
        </p:nvSpPr>
        <p:spPr>
          <a:xfrm>
            <a:off x="1992463" y="95934"/>
            <a:ext cx="8933974" cy="646331"/>
          </a:xfrm>
          <a:prstGeom prst="rect">
            <a:avLst/>
          </a:prstGeom>
          <a:noFill/>
        </p:spPr>
        <p:txBody>
          <a:bodyPr wrap="square">
            <a:spAutoFit/>
          </a:bodyPr>
          <a:lstStyle/>
          <a:p>
            <a:pPr>
              <a:buNone/>
            </a:pPr>
            <a:r>
              <a:rPr lang="en-US" sz="3600" b="1" dirty="0">
                <a:latin typeface="Montserrat" panose="00000500000000000000" pitchFamily="2" charset="0"/>
              </a:rPr>
              <a:t>ROLE OF THE MANAGING PARTNER</a:t>
            </a:r>
          </a:p>
        </p:txBody>
      </p:sp>
      <p:sp>
        <p:nvSpPr>
          <p:cNvPr id="2" name="Freeform: Shape 1">
            <a:extLst>
              <a:ext uri="{FF2B5EF4-FFF2-40B4-BE49-F238E27FC236}">
                <a16:creationId xmlns:a16="http://schemas.microsoft.com/office/drawing/2014/main" id="{FEA1CFC5-D35E-AA27-4DEF-770DBC94769B}"/>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44</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275109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7 important digital signature uses in 2023 | nasscom | The Official  Community of Indian IT Industry">
            <a:extLst>
              <a:ext uri="{FF2B5EF4-FFF2-40B4-BE49-F238E27FC236}">
                <a16:creationId xmlns:a16="http://schemas.microsoft.com/office/drawing/2014/main" id="{B59978A1-18EC-4C8B-C82D-07415E777886}"/>
              </a:ext>
            </a:extLst>
          </p:cNvPr>
          <p:cNvPicPr>
            <a:picLocks noChangeAspect="1" noChangeArrowheads="1"/>
          </p:cNvPicPr>
          <p:nvPr/>
        </p:nvPicPr>
        <p:blipFill>
          <a:blip r:embed="rId2">
            <a:alphaModFix amt="20000"/>
            <a:extLst>
              <a:ext uri="{28A0092B-C50C-407E-A947-70E740481C1C}">
                <a14:useLocalDpi xmlns:a14="http://schemas.microsoft.com/office/drawing/2010/main" val="0"/>
              </a:ext>
            </a:extLst>
          </a:blip>
          <a:srcRect/>
          <a:stretch>
            <a:fillRect/>
          </a:stretch>
        </p:blipFill>
        <p:spPr bwMode="auto">
          <a:xfrm>
            <a:off x="-10262" y="-15419"/>
            <a:ext cx="12202261"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593" name="Group 592">
            <a:extLst>
              <a:ext uri="{FF2B5EF4-FFF2-40B4-BE49-F238E27FC236}">
                <a16:creationId xmlns:a16="http://schemas.microsoft.com/office/drawing/2014/main" id="{245D22C4-D35E-44B4-B29F-921B125E8BAC}"/>
              </a:ext>
            </a:extLst>
          </p:cNvPr>
          <p:cNvGrpSpPr/>
          <p:nvPr/>
        </p:nvGrpSpPr>
        <p:grpSpPr>
          <a:xfrm>
            <a:off x="1972143" y="1541079"/>
            <a:ext cx="9275751" cy="5054290"/>
            <a:chOff x="1992309" y="804036"/>
            <a:chExt cx="9275751" cy="5054290"/>
          </a:xfrm>
        </p:grpSpPr>
        <p:sp>
          <p:nvSpPr>
            <p:cNvPr id="194" name="Freeform: Shape 193">
              <a:extLst>
                <a:ext uri="{FF2B5EF4-FFF2-40B4-BE49-F238E27FC236}">
                  <a16:creationId xmlns:a16="http://schemas.microsoft.com/office/drawing/2014/main" id="{4044345D-B7F6-4B01-BAA2-B4CF8E314729}"/>
                </a:ext>
              </a:extLst>
            </p:cNvPr>
            <p:cNvSpPr/>
            <p:nvPr/>
          </p:nvSpPr>
          <p:spPr>
            <a:xfrm>
              <a:off x="5871732" y="859234"/>
              <a:ext cx="1250546" cy="1250546"/>
            </a:xfrm>
            <a:custGeom>
              <a:avLst/>
              <a:gdLst>
                <a:gd name="connsiteX0" fmla="*/ 262509 w 524827"/>
                <a:gd name="connsiteY0" fmla="*/ 524828 h 524827"/>
                <a:gd name="connsiteX1" fmla="*/ 0 w 524827"/>
                <a:gd name="connsiteY1" fmla="*/ 262509 h 524827"/>
                <a:gd name="connsiteX2" fmla="*/ 262319 w 524827"/>
                <a:gd name="connsiteY2" fmla="*/ 0 h 524827"/>
                <a:gd name="connsiteX3" fmla="*/ 524828 w 524827"/>
                <a:gd name="connsiteY3" fmla="*/ 262319 h 524827"/>
                <a:gd name="connsiteX4" fmla="*/ 524828 w 524827"/>
                <a:gd name="connsiteY4" fmla="*/ 262509 h 524827"/>
                <a:gd name="connsiteX5" fmla="*/ 262509 w 524827"/>
                <a:gd name="connsiteY5" fmla="*/ 524828 h 524827"/>
                <a:gd name="connsiteX6" fmla="*/ 262509 w 524827"/>
                <a:gd name="connsiteY6" fmla="*/ 28670 h 524827"/>
                <a:gd name="connsiteX7" fmla="*/ 28575 w 524827"/>
                <a:gd name="connsiteY7" fmla="*/ 262414 h 524827"/>
                <a:gd name="connsiteX8" fmla="*/ 262319 w 524827"/>
                <a:gd name="connsiteY8" fmla="*/ 496348 h 524827"/>
                <a:gd name="connsiteX9" fmla="*/ 496253 w 524827"/>
                <a:gd name="connsiteY9" fmla="*/ 262604 h 524827"/>
                <a:gd name="connsiteX10" fmla="*/ 496253 w 524827"/>
                <a:gd name="connsiteY10" fmla="*/ 262509 h 524827"/>
                <a:gd name="connsiteX11" fmla="*/ 262509 w 524827"/>
                <a:gd name="connsiteY11" fmla="*/ 28670 h 524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827" h="524827">
                  <a:moveTo>
                    <a:pt x="262509" y="524828"/>
                  </a:moveTo>
                  <a:cubicBezTo>
                    <a:pt x="117586" y="524880"/>
                    <a:pt x="57" y="407436"/>
                    <a:pt x="0" y="262509"/>
                  </a:cubicBezTo>
                  <a:cubicBezTo>
                    <a:pt x="-57" y="117582"/>
                    <a:pt x="117396" y="52"/>
                    <a:pt x="262319" y="0"/>
                  </a:cubicBezTo>
                  <a:cubicBezTo>
                    <a:pt x="407241" y="-52"/>
                    <a:pt x="524770" y="117392"/>
                    <a:pt x="524828" y="262319"/>
                  </a:cubicBezTo>
                  <a:cubicBezTo>
                    <a:pt x="524828" y="262382"/>
                    <a:pt x="524828" y="262445"/>
                    <a:pt x="524828" y="262509"/>
                  </a:cubicBezTo>
                  <a:cubicBezTo>
                    <a:pt x="524666" y="407319"/>
                    <a:pt x="407318" y="524670"/>
                    <a:pt x="262509" y="524828"/>
                  </a:cubicBezTo>
                  <a:close/>
                  <a:moveTo>
                    <a:pt x="262509" y="28670"/>
                  </a:moveTo>
                  <a:cubicBezTo>
                    <a:pt x="133360" y="28618"/>
                    <a:pt x="28632" y="133268"/>
                    <a:pt x="28575" y="262414"/>
                  </a:cubicBezTo>
                  <a:cubicBezTo>
                    <a:pt x="28518" y="391559"/>
                    <a:pt x="133169" y="496295"/>
                    <a:pt x="262319" y="496348"/>
                  </a:cubicBezTo>
                  <a:cubicBezTo>
                    <a:pt x="391468" y="496400"/>
                    <a:pt x="496195" y="391750"/>
                    <a:pt x="496253" y="262604"/>
                  </a:cubicBezTo>
                  <a:cubicBezTo>
                    <a:pt x="496253" y="262573"/>
                    <a:pt x="496253" y="262540"/>
                    <a:pt x="496253" y="262509"/>
                  </a:cubicBezTo>
                  <a:cubicBezTo>
                    <a:pt x="496148" y="133444"/>
                    <a:pt x="391573" y="28827"/>
                    <a:pt x="262509" y="28670"/>
                  </a:cubicBezTo>
                  <a:close/>
                </a:path>
              </a:pathLst>
            </a:custGeom>
            <a:solidFill>
              <a:srgbClr val="FFFFFF"/>
            </a:solidFill>
            <a:ln w="9525" cap="flat">
              <a:noFill/>
              <a:prstDash val="solid"/>
              <a:miter/>
            </a:ln>
            <a:effectLst>
              <a:outerShdw blurRad="63500" sx="102000" sy="102000" algn="ctr" rotWithShape="0">
                <a:prstClr val="black">
                  <a:alpha val="9000"/>
                </a:prstClr>
              </a:outerShdw>
            </a:effectLst>
          </p:spPr>
          <p:txBody>
            <a:bodyPr rtlCol="0" anchor="ctr"/>
            <a:lstStyle/>
            <a:p>
              <a:endParaRPr lang="en-US">
                <a:latin typeface="Montserrat" panose="00000500000000000000" pitchFamily="2" charset="0"/>
              </a:endParaRPr>
            </a:p>
          </p:txBody>
        </p:sp>
        <p:sp>
          <p:nvSpPr>
            <p:cNvPr id="196" name="Freeform: Shape 195">
              <a:extLst>
                <a:ext uri="{FF2B5EF4-FFF2-40B4-BE49-F238E27FC236}">
                  <a16:creationId xmlns:a16="http://schemas.microsoft.com/office/drawing/2014/main" id="{5DDEB34B-7422-46F1-A6CC-787B1EB7464E}"/>
                </a:ext>
              </a:extLst>
            </p:cNvPr>
            <p:cNvSpPr/>
            <p:nvPr/>
          </p:nvSpPr>
          <p:spPr>
            <a:xfrm rot="16746599">
              <a:off x="5342109" y="1762255"/>
              <a:ext cx="426787" cy="426787"/>
            </a:xfrm>
            <a:custGeom>
              <a:avLst/>
              <a:gdLst>
                <a:gd name="connsiteX0" fmla="*/ 180975 w 180974"/>
                <a:gd name="connsiteY0" fmla="*/ 90487 h 180974"/>
                <a:gd name="connsiteX1" fmla="*/ 90487 w 180974"/>
                <a:gd name="connsiteY1" fmla="*/ 180975 h 180974"/>
                <a:gd name="connsiteX2" fmla="*/ 0 w 180974"/>
                <a:gd name="connsiteY2" fmla="*/ 90487 h 180974"/>
                <a:gd name="connsiteX3" fmla="*/ 90487 w 180974"/>
                <a:gd name="connsiteY3" fmla="*/ 0 h 180974"/>
                <a:gd name="connsiteX4" fmla="*/ 180975 w 180974"/>
                <a:gd name="connsiteY4" fmla="*/ 90487 h 180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4" h="180974">
                  <a:moveTo>
                    <a:pt x="180975" y="90487"/>
                  </a:moveTo>
                  <a:cubicBezTo>
                    <a:pt x="180975" y="140462"/>
                    <a:pt x="140462" y="180975"/>
                    <a:pt x="90487" y="180975"/>
                  </a:cubicBezTo>
                  <a:cubicBezTo>
                    <a:pt x="40513" y="180975"/>
                    <a:pt x="0" y="140462"/>
                    <a:pt x="0" y="90487"/>
                  </a:cubicBezTo>
                  <a:cubicBezTo>
                    <a:pt x="0" y="40513"/>
                    <a:pt x="40513" y="0"/>
                    <a:pt x="90487" y="0"/>
                  </a:cubicBezTo>
                  <a:cubicBezTo>
                    <a:pt x="140462" y="0"/>
                    <a:pt x="180975" y="40513"/>
                    <a:pt x="180975" y="90487"/>
                  </a:cubicBezTo>
                  <a:close/>
                </a:path>
              </a:pathLst>
            </a:custGeom>
            <a:solidFill>
              <a:schemeClr val="accent3"/>
            </a:solidFill>
            <a:ln w="9525" cap="flat">
              <a:noFill/>
              <a:prstDash val="solid"/>
              <a:miter/>
            </a:ln>
          </p:spPr>
          <p:txBody>
            <a:bodyPr rtlCol="0" anchor="ctr"/>
            <a:lstStyle/>
            <a:p>
              <a:endParaRPr lang="en-US">
                <a:latin typeface="Montserrat" panose="00000500000000000000" pitchFamily="2" charset="0"/>
              </a:endParaRPr>
            </a:p>
          </p:txBody>
        </p:sp>
        <p:sp>
          <p:nvSpPr>
            <p:cNvPr id="197" name="Freeform: Shape 196">
              <a:extLst>
                <a:ext uri="{FF2B5EF4-FFF2-40B4-BE49-F238E27FC236}">
                  <a16:creationId xmlns:a16="http://schemas.microsoft.com/office/drawing/2014/main" id="{7B4019E3-5252-4CF5-8603-8CEA6787F19D}"/>
                </a:ext>
              </a:extLst>
            </p:cNvPr>
            <p:cNvSpPr/>
            <p:nvPr/>
          </p:nvSpPr>
          <p:spPr>
            <a:xfrm>
              <a:off x="5308237" y="1728581"/>
              <a:ext cx="494177" cy="494177"/>
            </a:xfrm>
            <a:custGeom>
              <a:avLst/>
              <a:gdLst>
                <a:gd name="connsiteX0" fmla="*/ 104775 w 209550"/>
                <a:gd name="connsiteY0" fmla="*/ 209550 h 209550"/>
                <a:gd name="connsiteX1" fmla="*/ 0 w 209550"/>
                <a:gd name="connsiteY1" fmla="*/ 104775 h 209550"/>
                <a:gd name="connsiteX2" fmla="*/ 104775 w 209550"/>
                <a:gd name="connsiteY2" fmla="*/ 0 h 209550"/>
                <a:gd name="connsiteX3" fmla="*/ 209550 w 209550"/>
                <a:gd name="connsiteY3" fmla="*/ 104775 h 209550"/>
                <a:gd name="connsiteX4" fmla="*/ 104775 w 209550"/>
                <a:gd name="connsiteY4" fmla="*/ 209550 h 209550"/>
                <a:gd name="connsiteX5" fmla="*/ 104775 w 209550"/>
                <a:gd name="connsiteY5" fmla="*/ 28575 h 209550"/>
                <a:gd name="connsiteX6" fmla="*/ 28575 w 209550"/>
                <a:gd name="connsiteY6" fmla="*/ 104775 h 209550"/>
                <a:gd name="connsiteX7" fmla="*/ 104775 w 209550"/>
                <a:gd name="connsiteY7" fmla="*/ 180975 h 209550"/>
                <a:gd name="connsiteX8" fmla="*/ 180975 w 209550"/>
                <a:gd name="connsiteY8" fmla="*/ 104775 h 209550"/>
                <a:gd name="connsiteX9" fmla="*/ 104870 w 209550"/>
                <a:gd name="connsiteY9" fmla="*/ 28480 h 209550"/>
                <a:gd name="connsiteX10" fmla="*/ 104775 w 209550"/>
                <a:gd name="connsiteY10" fmla="*/ 28480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550" h="209550">
                  <a:moveTo>
                    <a:pt x="104775" y="209550"/>
                  </a:moveTo>
                  <a:cubicBezTo>
                    <a:pt x="46911" y="209550"/>
                    <a:pt x="0" y="162640"/>
                    <a:pt x="0" y="104775"/>
                  </a:cubicBezTo>
                  <a:cubicBezTo>
                    <a:pt x="0" y="46910"/>
                    <a:pt x="46911" y="0"/>
                    <a:pt x="104775" y="0"/>
                  </a:cubicBezTo>
                  <a:cubicBezTo>
                    <a:pt x="162639" y="0"/>
                    <a:pt x="209550" y="46910"/>
                    <a:pt x="209550" y="104775"/>
                  </a:cubicBezTo>
                  <a:cubicBezTo>
                    <a:pt x="209550" y="162640"/>
                    <a:pt x="162639" y="209550"/>
                    <a:pt x="104775" y="209550"/>
                  </a:cubicBezTo>
                  <a:close/>
                  <a:moveTo>
                    <a:pt x="104775" y="28575"/>
                  </a:moveTo>
                  <a:cubicBezTo>
                    <a:pt x="62694" y="28575"/>
                    <a:pt x="28575" y="62691"/>
                    <a:pt x="28575" y="104775"/>
                  </a:cubicBezTo>
                  <a:cubicBezTo>
                    <a:pt x="28575" y="146859"/>
                    <a:pt x="62694" y="180975"/>
                    <a:pt x="104775" y="180975"/>
                  </a:cubicBezTo>
                  <a:cubicBezTo>
                    <a:pt x="146857" y="180975"/>
                    <a:pt x="180975" y="146859"/>
                    <a:pt x="180975" y="104775"/>
                  </a:cubicBezTo>
                  <a:cubicBezTo>
                    <a:pt x="181032" y="62691"/>
                    <a:pt x="146952" y="28532"/>
                    <a:pt x="104870" y="28480"/>
                  </a:cubicBezTo>
                  <a:cubicBezTo>
                    <a:pt x="104842" y="28480"/>
                    <a:pt x="104804" y="28480"/>
                    <a:pt x="104775" y="28480"/>
                  </a:cubicBezTo>
                  <a:close/>
                </a:path>
              </a:pathLst>
            </a:custGeom>
            <a:solidFill>
              <a:srgbClr val="FFFFFF"/>
            </a:solidFill>
            <a:ln w="9525" cap="flat">
              <a:noFill/>
              <a:prstDash val="solid"/>
              <a:miter/>
            </a:ln>
          </p:spPr>
          <p:txBody>
            <a:bodyPr rtlCol="0" anchor="ctr"/>
            <a:lstStyle/>
            <a:p>
              <a:endParaRPr lang="en-US">
                <a:latin typeface="Montserrat" panose="00000500000000000000" pitchFamily="2" charset="0"/>
              </a:endParaRPr>
            </a:p>
          </p:txBody>
        </p:sp>
        <p:sp>
          <p:nvSpPr>
            <p:cNvPr id="199" name="Freeform: Shape 198">
              <a:extLst>
                <a:ext uri="{FF2B5EF4-FFF2-40B4-BE49-F238E27FC236}">
                  <a16:creationId xmlns:a16="http://schemas.microsoft.com/office/drawing/2014/main" id="{E9F12255-2565-4A8C-B8AF-375C6111B4E8}"/>
                </a:ext>
              </a:extLst>
            </p:cNvPr>
            <p:cNvSpPr/>
            <p:nvPr/>
          </p:nvSpPr>
          <p:spPr>
            <a:xfrm rot="20227201">
              <a:off x="5914177" y="4654818"/>
              <a:ext cx="1169849" cy="1169849"/>
            </a:xfrm>
            <a:custGeom>
              <a:avLst/>
              <a:gdLst>
                <a:gd name="connsiteX0" fmla="*/ 496062 w 496061"/>
                <a:gd name="connsiteY0" fmla="*/ 248031 h 496061"/>
                <a:gd name="connsiteX1" fmla="*/ 248031 w 496061"/>
                <a:gd name="connsiteY1" fmla="*/ 496062 h 496061"/>
                <a:gd name="connsiteX2" fmla="*/ 0 w 496061"/>
                <a:gd name="connsiteY2" fmla="*/ 248031 h 496061"/>
                <a:gd name="connsiteX3" fmla="*/ 248031 w 496061"/>
                <a:gd name="connsiteY3" fmla="*/ 0 h 496061"/>
                <a:gd name="connsiteX4" fmla="*/ 496062 w 496061"/>
                <a:gd name="connsiteY4" fmla="*/ 248031 h 496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061" h="496061">
                  <a:moveTo>
                    <a:pt x="496062" y="248031"/>
                  </a:moveTo>
                  <a:cubicBezTo>
                    <a:pt x="496062" y="385015"/>
                    <a:pt x="385015" y="496062"/>
                    <a:pt x="248031" y="496062"/>
                  </a:cubicBezTo>
                  <a:cubicBezTo>
                    <a:pt x="111047" y="496062"/>
                    <a:pt x="0" y="385015"/>
                    <a:pt x="0" y="248031"/>
                  </a:cubicBezTo>
                  <a:cubicBezTo>
                    <a:pt x="0" y="111047"/>
                    <a:pt x="111047" y="0"/>
                    <a:pt x="248031" y="0"/>
                  </a:cubicBezTo>
                  <a:cubicBezTo>
                    <a:pt x="385015" y="0"/>
                    <a:pt x="496062" y="111047"/>
                    <a:pt x="496062" y="248031"/>
                  </a:cubicBezTo>
                  <a:close/>
                </a:path>
              </a:pathLst>
            </a:custGeom>
            <a:solidFill>
              <a:schemeClr val="accent2"/>
            </a:solidFill>
            <a:ln w="9525" cap="flat">
              <a:noFill/>
              <a:prstDash val="solid"/>
              <a:miter/>
            </a:ln>
          </p:spPr>
          <p:txBody>
            <a:bodyPr rtlCol="0" anchor="ctr"/>
            <a:lstStyle/>
            <a:p>
              <a:endParaRPr lang="en-US">
                <a:latin typeface="Montserrat" panose="00000500000000000000" pitchFamily="2" charset="0"/>
              </a:endParaRPr>
            </a:p>
          </p:txBody>
        </p:sp>
        <p:sp>
          <p:nvSpPr>
            <p:cNvPr id="202" name="Freeform: Shape 201">
              <a:extLst>
                <a:ext uri="{FF2B5EF4-FFF2-40B4-BE49-F238E27FC236}">
                  <a16:creationId xmlns:a16="http://schemas.microsoft.com/office/drawing/2014/main" id="{C9F247E8-BD2E-4D6A-9A36-941E6AE78C9C}"/>
                </a:ext>
              </a:extLst>
            </p:cNvPr>
            <p:cNvSpPr/>
            <p:nvPr/>
          </p:nvSpPr>
          <p:spPr>
            <a:xfrm rot="20258400">
              <a:off x="5329331" y="4508744"/>
              <a:ext cx="426789" cy="426789"/>
            </a:xfrm>
            <a:custGeom>
              <a:avLst/>
              <a:gdLst>
                <a:gd name="connsiteX0" fmla="*/ 180975 w 180975"/>
                <a:gd name="connsiteY0" fmla="*/ 90488 h 180975"/>
                <a:gd name="connsiteX1" fmla="*/ 90487 w 180975"/>
                <a:gd name="connsiteY1" fmla="*/ 180975 h 180975"/>
                <a:gd name="connsiteX2" fmla="*/ 0 w 180975"/>
                <a:gd name="connsiteY2" fmla="*/ 90488 h 180975"/>
                <a:gd name="connsiteX3" fmla="*/ 90487 w 180975"/>
                <a:gd name="connsiteY3" fmla="*/ 0 h 180975"/>
                <a:gd name="connsiteX4" fmla="*/ 180975 w 180975"/>
                <a:gd name="connsiteY4" fmla="*/ 90488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80975" y="90488"/>
                  </a:moveTo>
                  <a:cubicBezTo>
                    <a:pt x="180975" y="140462"/>
                    <a:pt x="140462" y="180975"/>
                    <a:pt x="90487" y="180975"/>
                  </a:cubicBezTo>
                  <a:cubicBezTo>
                    <a:pt x="40513" y="180975"/>
                    <a:pt x="0" y="140462"/>
                    <a:pt x="0" y="90488"/>
                  </a:cubicBezTo>
                  <a:cubicBezTo>
                    <a:pt x="0" y="40513"/>
                    <a:pt x="40513" y="0"/>
                    <a:pt x="90487" y="0"/>
                  </a:cubicBezTo>
                  <a:cubicBezTo>
                    <a:pt x="140462" y="0"/>
                    <a:pt x="180975" y="40513"/>
                    <a:pt x="180975" y="90488"/>
                  </a:cubicBezTo>
                  <a:close/>
                </a:path>
              </a:pathLst>
            </a:custGeom>
            <a:solidFill>
              <a:schemeClr val="accent2"/>
            </a:solidFill>
            <a:ln w="9525" cap="flat">
              <a:noFill/>
              <a:prstDash val="solid"/>
              <a:miter/>
            </a:ln>
          </p:spPr>
          <p:txBody>
            <a:bodyPr rtlCol="0" anchor="ctr"/>
            <a:lstStyle/>
            <a:p>
              <a:endParaRPr lang="en-US">
                <a:latin typeface="Montserrat" panose="00000500000000000000" pitchFamily="2" charset="0"/>
              </a:endParaRPr>
            </a:p>
          </p:txBody>
        </p:sp>
        <p:sp>
          <p:nvSpPr>
            <p:cNvPr id="203" name="Freeform: Shape 202">
              <a:extLst>
                <a:ext uri="{FF2B5EF4-FFF2-40B4-BE49-F238E27FC236}">
                  <a16:creationId xmlns:a16="http://schemas.microsoft.com/office/drawing/2014/main" id="{56670D15-1A4F-4DA4-9837-17A0AB4A154C}"/>
                </a:ext>
              </a:extLst>
            </p:cNvPr>
            <p:cNvSpPr/>
            <p:nvPr/>
          </p:nvSpPr>
          <p:spPr>
            <a:xfrm>
              <a:off x="5295658" y="4474631"/>
              <a:ext cx="494177" cy="494177"/>
            </a:xfrm>
            <a:custGeom>
              <a:avLst/>
              <a:gdLst>
                <a:gd name="connsiteX0" fmla="*/ 104775 w 209550"/>
                <a:gd name="connsiteY0" fmla="*/ 209550 h 209550"/>
                <a:gd name="connsiteX1" fmla="*/ 0 w 209550"/>
                <a:gd name="connsiteY1" fmla="*/ 104775 h 209550"/>
                <a:gd name="connsiteX2" fmla="*/ 104775 w 209550"/>
                <a:gd name="connsiteY2" fmla="*/ 0 h 209550"/>
                <a:gd name="connsiteX3" fmla="*/ 209550 w 209550"/>
                <a:gd name="connsiteY3" fmla="*/ 104775 h 209550"/>
                <a:gd name="connsiteX4" fmla="*/ 104775 w 209550"/>
                <a:gd name="connsiteY4" fmla="*/ 209550 h 209550"/>
                <a:gd name="connsiteX5" fmla="*/ 104775 w 209550"/>
                <a:gd name="connsiteY5" fmla="*/ 28575 h 209550"/>
                <a:gd name="connsiteX6" fmla="*/ 28575 w 209550"/>
                <a:gd name="connsiteY6" fmla="*/ 104775 h 209550"/>
                <a:gd name="connsiteX7" fmla="*/ 104775 w 209550"/>
                <a:gd name="connsiteY7" fmla="*/ 180975 h 209550"/>
                <a:gd name="connsiteX8" fmla="*/ 180975 w 209550"/>
                <a:gd name="connsiteY8" fmla="*/ 104775 h 209550"/>
                <a:gd name="connsiteX9" fmla="*/ 104870 w 209550"/>
                <a:gd name="connsiteY9" fmla="*/ 28480 h 209550"/>
                <a:gd name="connsiteX10" fmla="*/ 104775 w 209550"/>
                <a:gd name="connsiteY10" fmla="*/ 28480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550" h="209550">
                  <a:moveTo>
                    <a:pt x="104775" y="209550"/>
                  </a:moveTo>
                  <a:cubicBezTo>
                    <a:pt x="46911" y="209550"/>
                    <a:pt x="0" y="162639"/>
                    <a:pt x="0" y="104775"/>
                  </a:cubicBezTo>
                  <a:cubicBezTo>
                    <a:pt x="0" y="46911"/>
                    <a:pt x="46911" y="0"/>
                    <a:pt x="104775" y="0"/>
                  </a:cubicBezTo>
                  <a:cubicBezTo>
                    <a:pt x="162639" y="0"/>
                    <a:pt x="209550" y="46911"/>
                    <a:pt x="209550" y="104775"/>
                  </a:cubicBezTo>
                  <a:cubicBezTo>
                    <a:pt x="209550" y="162639"/>
                    <a:pt x="162639" y="209550"/>
                    <a:pt x="104775" y="209550"/>
                  </a:cubicBezTo>
                  <a:close/>
                  <a:moveTo>
                    <a:pt x="104775" y="28575"/>
                  </a:moveTo>
                  <a:cubicBezTo>
                    <a:pt x="62694" y="28575"/>
                    <a:pt x="28575" y="62694"/>
                    <a:pt x="28575" y="104775"/>
                  </a:cubicBezTo>
                  <a:cubicBezTo>
                    <a:pt x="28575" y="146856"/>
                    <a:pt x="62694" y="180975"/>
                    <a:pt x="104775" y="180975"/>
                  </a:cubicBezTo>
                  <a:cubicBezTo>
                    <a:pt x="146856" y="180975"/>
                    <a:pt x="180975" y="146856"/>
                    <a:pt x="180975" y="104775"/>
                  </a:cubicBezTo>
                  <a:cubicBezTo>
                    <a:pt x="181032" y="62694"/>
                    <a:pt x="146952" y="28537"/>
                    <a:pt x="104870" y="28480"/>
                  </a:cubicBezTo>
                  <a:cubicBezTo>
                    <a:pt x="104842" y="28480"/>
                    <a:pt x="104804" y="28480"/>
                    <a:pt x="104775" y="28480"/>
                  </a:cubicBezTo>
                  <a:close/>
                </a:path>
              </a:pathLst>
            </a:custGeom>
            <a:solidFill>
              <a:srgbClr val="FFFFFF"/>
            </a:solidFill>
            <a:ln w="9525" cap="flat">
              <a:noFill/>
              <a:prstDash val="solid"/>
              <a:miter/>
            </a:ln>
          </p:spPr>
          <p:txBody>
            <a:bodyPr rtlCol="0" anchor="ctr"/>
            <a:lstStyle/>
            <a:p>
              <a:endParaRPr lang="en-US">
                <a:latin typeface="Montserrat" panose="00000500000000000000" pitchFamily="2" charset="0"/>
              </a:endParaRPr>
            </a:p>
          </p:txBody>
        </p:sp>
        <p:sp>
          <p:nvSpPr>
            <p:cNvPr id="210" name="Freeform: Shape 209">
              <a:extLst>
                <a:ext uri="{FF2B5EF4-FFF2-40B4-BE49-F238E27FC236}">
                  <a16:creationId xmlns:a16="http://schemas.microsoft.com/office/drawing/2014/main" id="{4336693F-4610-4E46-944F-8E5DCBC622C3}"/>
                </a:ext>
              </a:extLst>
            </p:cNvPr>
            <p:cNvSpPr/>
            <p:nvPr/>
          </p:nvSpPr>
          <p:spPr>
            <a:xfrm rot="19635886">
              <a:off x="4675393" y="2330038"/>
              <a:ext cx="674054" cy="22430"/>
            </a:xfrm>
            <a:custGeom>
              <a:avLst/>
              <a:gdLst>
                <a:gd name="connsiteX0" fmla="*/ 0 w 285825"/>
                <a:gd name="connsiteY0" fmla="*/ 1 h 9511"/>
                <a:gd name="connsiteX1" fmla="*/ 285825 w 285825"/>
                <a:gd name="connsiteY1" fmla="*/ 1 h 9511"/>
                <a:gd name="connsiteX2" fmla="*/ 285825 w 285825"/>
                <a:gd name="connsiteY2" fmla="*/ 9513 h 9511"/>
                <a:gd name="connsiteX3" fmla="*/ 0 w 285825"/>
                <a:gd name="connsiteY3" fmla="*/ 9513 h 9511"/>
              </a:gdLst>
              <a:ahLst/>
              <a:cxnLst>
                <a:cxn ang="0">
                  <a:pos x="connsiteX0" y="connsiteY0"/>
                </a:cxn>
                <a:cxn ang="0">
                  <a:pos x="connsiteX1" y="connsiteY1"/>
                </a:cxn>
                <a:cxn ang="0">
                  <a:pos x="connsiteX2" y="connsiteY2"/>
                </a:cxn>
                <a:cxn ang="0">
                  <a:pos x="connsiteX3" y="connsiteY3"/>
                </a:cxn>
              </a:cxnLst>
              <a:rect l="l" t="t" r="r" b="b"/>
              <a:pathLst>
                <a:path w="285825" h="9511">
                  <a:moveTo>
                    <a:pt x="0" y="1"/>
                  </a:moveTo>
                  <a:lnTo>
                    <a:pt x="285825" y="1"/>
                  </a:lnTo>
                  <a:lnTo>
                    <a:pt x="285825" y="9513"/>
                  </a:lnTo>
                  <a:lnTo>
                    <a:pt x="0" y="9513"/>
                  </a:lnTo>
                  <a:close/>
                </a:path>
              </a:pathLst>
            </a:custGeom>
            <a:solidFill>
              <a:srgbClr val="000000"/>
            </a:solidFill>
            <a:ln w="9512" cap="flat">
              <a:noFill/>
              <a:prstDash val="solid"/>
              <a:miter/>
            </a:ln>
          </p:spPr>
          <p:txBody>
            <a:bodyPr rtlCol="0" anchor="ctr"/>
            <a:lstStyle/>
            <a:p>
              <a:endParaRPr lang="en-US">
                <a:latin typeface="Montserrat" panose="00000500000000000000" pitchFamily="2" charset="0"/>
              </a:endParaRPr>
            </a:p>
          </p:txBody>
        </p:sp>
        <p:sp>
          <p:nvSpPr>
            <p:cNvPr id="211" name="Freeform: Shape 210">
              <a:extLst>
                <a:ext uri="{FF2B5EF4-FFF2-40B4-BE49-F238E27FC236}">
                  <a16:creationId xmlns:a16="http://schemas.microsoft.com/office/drawing/2014/main" id="{E8E539C6-6F58-42E9-99F0-8839C5DA7368}"/>
                </a:ext>
              </a:extLst>
            </p:cNvPr>
            <p:cNvSpPr/>
            <p:nvPr/>
          </p:nvSpPr>
          <p:spPr>
            <a:xfrm>
              <a:off x="5256164" y="2090772"/>
              <a:ext cx="84459" cy="84469"/>
            </a:xfrm>
            <a:custGeom>
              <a:avLst/>
              <a:gdLst>
                <a:gd name="connsiteX0" fmla="*/ 7698 w 35814"/>
                <a:gd name="connsiteY0" fmla="*/ 3198 h 35818"/>
                <a:gd name="connsiteX1" fmla="*/ 32616 w 35814"/>
                <a:gd name="connsiteY1" fmla="*/ 7697 h 35818"/>
                <a:gd name="connsiteX2" fmla="*/ 28120 w 35814"/>
                <a:gd name="connsiteY2" fmla="*/ 32619 h 35818"/>
                <a:gd name="connsiteX3" fmla="*/ 27224 w 35814"/>
                <a:gd name="connsiteY3" fmla="*/ 33202 h 35818"/>
                <a:gd name="connsiteX4" fmla="*/ 2612 w 35814"/>
                <a:gd name="connsiteY4" fmla="*/ 27223 h 35818"/>
                <a:gd name="connsiteX5" fmla="*/ 7698 w 35814"/>
                <a:gd name="connsiteY5" fmla="*/ 3198 h 3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814" h="35818">
                  <a:moveTo>
                    <a:pt x="7698" y="3198"/>
                  </a:moveTo>
                  <a:cubicBezTo>
                    <a:pt x="15823" y="-2441"/>
                    <a:pt x="26977" y="-427"/>
                    <a:pt x="32616" y="7697"/>
                  </a:cubicBezTo>
                  <a:cubicBezTo>
                    <a:pt x="38254" y="15822"/>
                    <a:pt x="36245" y="26980"/>
                    <a:pt x="28120" y="32619"/>
                  </a:cubicBezTo>
                  <a:cubicBezTo>
                    <a:pt x="27825" y="32822"/>
                    <a:pt x="27529" y="33017"/>
                    <a:pt x="27224" y="33202"/>
                  </a:cubicBezTo>
                  <a:cubicBezTo>
                    <a:pt x="18776" y="38347"/>
                    <a:pt x="7765" y="35670"/>
                    <a:pt x="2612" y="27223"/>
                  </a:cubicBezTo>
                  <a:cubicBezTo>
                    <a:pt x="-2313" y="19132"/>
                    <a:pt x="-84" y="8601"/>
                    <a:pt x="7698" y="3198"/>
                  </a:cubicBezTo>
                  <a:close/>
                </a:path>
              </a:pathLst>
            </a:custGeom>
            <a:solidFill>
              <a:srgbClr val="000000"/>
            </a:solidFill>
            <a:ln w="9525" cap="flat">
              <a:noFill/>
              <a:prstDash val="solid"/>
              <a:miter/>
            </a:ln>
          </p:spPr>
          <p:txBody>
            <a:bodyPr rtlCol="0" anchor="ctr"/>
            <a:lstStyle/>
            <a:p>
              <a:endParaRPr lang="en-US">
                <a:latin typeface="Montserrat" panose="00000500000000000000" pitchFamily="2" charset="0"/>
              </a:endParaRPr>
            </a:p>
          </p:txBody>
        </p:sp>
        <p:sp>
          <p:nvSpPr>
            <p:cNvPr id="212" name="Freeform: Shape 211">
              <a:extLst>
                <a:ext uri="{FF2B5EF4-FFF2-40B4-BE49-F238E27FC236}">
                  <a16:creationId xmlns:a16="http://schemas.microsoft.com/office/drawing/2014/main" id="{186E7A26-F125-4260-A03F-BB9349D0CEA2}"/>
                </a:ext>
              </a:extLst>
            </p:cNvPr>
            <p:cNvSpPr/>
            <p:nvPr/>
          </p:nvSpPr>
          <p:spPr>
            <a:xfrm>
              <a:off x="4692646" y="2456194"/>
              <a:ext cx="84462" cy="84544"/>
            </a:xfrm>
            <a:custGeom>
              <a:avLst/>
              <a:gdLst>
                <a:gd name="connsiteX0" fmla="*/ 8145 w 35815"/>
                <a:gd name="connsiteY0" fmla="*/ 2932 h 35850"/>
                <a:gd name="connsiteX1" fmla="*/ 2896 w 35815"/>
                <a:gd name="connsiteY1" fmla="*/ 27706 h 35850"/>
                <a:gd name="connsiteX2" fmla="*/ 27671 w 35815"/>
                <a:gd name="connsiteY2" fmla="*/ 32955 h 35850"/>
                <a:gd name="connsiteX3" fmla="*/ 32919 w 35815"/>
                <a:gd name="connsiteY3" fmla="*/ 8180 h 35850"/>
                <a:gd name="connsiteX4" fmla="*/ 32910 w 35815"/>
                <a:gd name="connsiteY4" fmla="*/ 8171 h 35850"/>
                <a:gd name="connsiteX5" fmla="*/ 8288 w 35815"/>
                <a:gd name="connsiteY5" fmla="*/ 2837 h 35850"/>
                <a:gd name="connsiteX6" fmla="*/ 8145 w 35815"/>
                <a:gd name="connsiteY6" fmla="*/ 2932 h 3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815" h="35850">
                  <a:moveTo>
                    <a:pt x="8145" y="2932"/>
                  </a:moveTo>
                  <a:cubicBezTo>
                    <a:pt x="-142" y="8323"/>
                    <a:pt x="-2495" y="19410"/>
                    <a:pt x="2896" y="27706"/>
                  </a:cubicBezTo>
                  <a:cubicBezTo>
                    <a:pt x="8288" y="35993"/>
                    <a:pt x="19375" y="38346"/>
                    <a:pt x="27671" y="32955"/>
                  </a:cubicBezTo>
                  <a:cubicBezTo>
                    <a:pt x="35958" y="27563"/>
                    <a:pt x="38310" y="16476"/>
                    <a:pt x="32919" y="8180"/>
                  </a:cubicBezTo>
                  <a:cubicBezTo>
                    <a:pt x="32919" y="8180"/>
                    <a:pt x="32910" y="8171"/>
                    <a:pt x="32910" y="8171"/>
                  </a:cubicBezTo>
                  <a:cubicBezTo>
                    <a:pt x="27585" y="-97"/>
                    <a:pt x="16565" y="-2488"/>
                    <a:pt x="8288" y="2837"/>
                  </a:cubicBezTo>
                  <a:cubicBezTo>
                    <a:pt x="8240" y="2865"/>
                    <a:pt x="8192" y="2903"/>
                    <a:pt x="8145" y="2932"/>
                  </a:cubicBezTo>
                  <a:close/>
                </a:path>
              </a:pathLst>
            </a:custGeom>
            <a:solidFill>
              <a:srgbClr val="000000"/>
            </a:solidFill>
            <a:ln w="9525" cap="flat">
              <a:noFill/>
              <a:prstDash val="solid"/>
              <a:miter/>
            </a:ln>
          </p:spPr>
          <p:txBody>
            <a:bodyPr rtlCol="0" anchor="ctr"/>
            <a:lstStyle/>
            <a:p>
              <a:endParaRPr lang="en-US">
                <a:latin typeface="Montserrat" panose="00000500000000000000" pitchFamily="2" charset="0"/>
              </a:endParaRPr>
            </a:p>
          </p:txBody>
        </p:sp>
        <p:sp>
          <p:nvSpPr>
            <p:cNvPr id="216" name="Freeform: Shape 215">
              <a:extLst>
                <a:ext uri="{FF2B5EF4-FFF2-40B4-BE49-F238E27FC236}">
                  <a16:creationId xmlns:a16="http://schemas.microsoft.com/office/drawing/2014/main" id="{CC8E5664-821A-46BD-9F5A-90AA1E5E2939}"/>
                </a:ext>
              </a:extLst>
            </p:cNvPr>
            <p:cNvSpPr/>
            <p:nvPr/>
          </p:nvSpPr>
          <p:spPr>
            <a:xfrm rot="18025798">
              <a:off x="5021734" y="4102300"/>
              <a:ext cx="22463" cy="607388"/>
            </a:xfrm>
            <a:custGeom>
              <a:avLst/>
              <a:gdLst>
                <a:gd name="connsiteX0" fmla="*/ 0 w 9525"/>
                <a:gd name="connsiteY0" fmla="*/ 0 h 257556"/>
                <a:gd name="connsiteX1" fmla="*/ 9525 w 9525"/>
                <a:gd name="connsiteY1" fmla="*/ 0 h 257556"/>
                <a:gd name="connsiteX2" fmla="*/ 9525 w 9525"/>
                <a:gd name="connsiteY2" fmla="*/ 257556 h 257556"/>
                <a:gd name="connsiteX3" fmla="*/ 0 w 9525"/>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9525" h="257556">
                  <a:moveTo>
                    <a:pt x="0" y="0"/>
                  </a:moveTo>
                  <a:lnTo>
                    <a:pt x="9525" y="0"/>
                  </a:lnTo>
                  <a:lnTo>
                    <a:pt x="9525" y="257556"/>
                  </a:lnTo>
                  <a:lnTo>
                    <a:pt x="0" y="257556"/>
                  </a:lnTo>
                  <a:close/>
                </a:path>
              </a:pathLst>
            </a:custGeom>
            <a:solidFill>
              <a:srgbClr val="000000"/>
            </a:solidFill>
            <a:ln w="9525" cap="flat">
              <a:noFill/>
              <a:prstDash val="solid"/>
              <a:miter/>
            </a:ln>
          </p:spPr>
          <p:txBody>
            <a:bodyPr rtlCol="0" anchor="ctr"/>
            <a:lstStyle/>
            <a:p>
              <a:endParaRPr lang="en-US">
                <a:latin typeface="Montserrat" panose="00000500000000000000" pitchFamily="2" charset="0"/>
              </a:endParaRPr>
            </a:p>
          </p:txBody>
        </p:sp>
        <p:sp>
          <p:nvSpPr>
            <p:cNvPr id="217" name="Freeform: Shape 216">
              <a:extLst>
                <a:ext uri="{FF2B5EF4-FFF2-40B4-BE49-F238E27FC236}">
                  <a16:creationId xmlns:a16="http://schemas.microsoft.com/office/drawing/2014/main" id="{2F7EA30E-F93A-43E1-AFF7-1CDD2B986F3A}"/>
                </a:ext>
              </a:extLst>
            </p:cNvPr>
            <p:cNvSpPr/>
            <p:nvPr/>
          </p:nvSpPr>
          <p:spPr>
            <a:xfrm>
              <a:off x="5250742" y="4516460"/>
              <a:ext cx="84469" cy="84476"/>
            </a:xfrm>
            <a:custGeom>
              <a:avLst/>
              <a:gdLst>
                <a:gd name="connsiteX0" fmla="*/ 26951 w 35818"/>
                <a:gd name="connsiteY0" fmla="*/ 2456 h 35821"/>
                <a:gd name="connsiteX1" fmla="*/ 33361 w 35818"/>
                <a:gd name="connsiteY1" fmla="*/ 26954 h 35821"/>
                <a:gd name="connsiteX2" fmla="*/ 8863 w 35818"/>
                <a:gd name="connsiteY2" fmla="*/ 33365 h 35821"/>
                <a:gd name="connsiteX3" fmla="*/ 2453 w 35818"/>
                <a:gd name="connsiteY3" fmla="*/ 8866 h 35821"/>
                <a:gd name="connsiteX4" fmla="*/ 2472 w 35818"/>
                <a:gd name="connsiteY4" fmla="*/ 8838 h 35821"/>
                <a:gd name="connsiteX5" fmla="*/ 26951 w 35818"/>
                <a:gd name="connsiteY5" fmla="*/ 2456 h 35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818" h="35821">
                  <a:moveTo>
                    <a:pt x="26951" y="2456"/>
                  </a:moveTo>
                  <a:cubicBezTo>
                    <a:pt x="35485" y="7447"/>
                    <a:pt x="38362" y="18420"/>
                    <a:pt x="33361" y="26954"/>
                  </a:cubicBezTo>
                  <a:cubicBezTo>
                    <a:pt x="28370" y="35489"/>
                    <a:pt x="17407" y="38365"/>
                    <a:pt x="8863" y="33365"/>
                  </a:cubicBezTo>
                  <a:cubicBezTo>
                    <a:pt x="329" y="28374"/>
                    <a:pt x="-2538" y="17410"/>
                    <a:pt x="2453" y="8866"/>
                  </a:cubicBezTo>
                  <a:cubicBezTo>
                    <a:pt x="2462" y="8857"/>
                    <a:pt x="2462" y="8847"/>
                    <a:pt x="2472" y="8838"/>
                  </a:cubicBezTo>
                  <a:cubicBezTo>
                    <a:pt x="7473" y="322"/>
                    <a:pt x="18426" y="-2535"/>
                    <a:pt x="26951" y="2456"/>
                  </a:cubicBezTo>
                  <a:close/>
                </a:path>
              </a:pathLst>
            </a:custGeom>
            <a:solidFill>
              <a:srgbClr val="000000"/>
            </a:solidFill>
            <a:ln w="9525" cap="flat">
              <a:noFill/>
              <a:prstDash val="solid"/>
              <a:miter/>
            </a:ln>
          </p:spPr>
          <p:txBody>
            <a:bodyPr rtlCol="0" anchor="ctr"/>
            <a:lstStyle/>
            <a:p>
              <a:endParaRPr lang="en-US">
                <a:latin typeface="Montserrat" panose="00000500000000000000" pitchFamily="2" charset="0"/>
              </a:endParaRPr>
            </a:p>
          </p:txBody>
        </p:sp>
        <p:sp>
          <p:nvSpPr>
            <p:cNvPr id="218" name="Freeform: Shape 217">
              <a:extLst>
                <a:ext uri="{FF2B5EF4-FFF2-40B4-BE49-F238E27FC236}">
                  <a16:creationId xmlns:a16="http://schemas.microsoft.com/office/drawing/2014/main" id="{B8B9C060-F981-4CAB-8DC4-7F4174A09723}"/>
                </a:ext>
              </a:extLst>
            </p:cNvPr>
            <p:cNvSpPr/>
            <p:nvPr/>
          </p:nvSpPr>
          <p:spPr>
            <a:xfrm>
              <a:off x="4729530" y="4210934"/>
              <a:ext cx="84554" cy="84471"/>
            </a:xfrm>
            <a:custGeom>
              <a:avLst/>
              <a:gdLst>
                <a:gd name="connsiteX0" fmla="*/ 26986 w 35854"/>
                <a:gd name="connsiteY0" fmla="*/ 2472 h 35819"/>
                <a:gd name="connsiteX1" fmla="*/ 2478 w 35854"/>
                <a:gd name="connsiteY1" fmla="*/ 8834 h 35819"/>
                <a:gd name="connsiteX2" fmla="*/ 8841 w 35854"/>
                <a:gd name="connsiteY2" fmla="*/ 33342 h 35819"/>
                <a:gd name="connsiteX3" fmla="*/ 33348 w 35854"/>
                <a:gd name="connsiteY3" fmla="*/ 26979 h 35819"/>
                <a:gd name="connsiteX4" fmla="*/ 33368 w 35854"/>
                <a:gd name="connsiteY4" fmla="*/ 26951 h 35819"/>
                <a:gd name="connsiteX5" fmla="*/ 27119 w 35854"/>
                <a:gd name="connsiteY5" fmla="*/ 2548 h 35819"/>
                <a:gd name="connsiteX6" fmla="*/ 26986 w 35854"/>
                <a:gd name="connsiteY6" fmla="*/ 2472 h 35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854" h="35819">
                  <a:moveTo>
                    <a:pt x="26986" y="2472"/>
                  </a:moveTo>
                  <a:cubicBezTo>
                    <a:pt x="18461" y="-2539"/>
                    <a:pt x="7488" y="309"/>
                    <a:pt x="2478" y="8834"/>
                  </a:cubicBezTo>
                  <a:cubicBezTo>
                    <a:pt x="-2542" y="17359"/>
                    <a:pt x="306" y="28332"/>
                    <a:pt x="8841" y="33342"/>
                  </a:cubicBezTo>
                  <a:cubicBezTo>
                    <a:pt x="17366" y="38362"/>
                    <a:pt x="28338" y="35514"/>
                    <a:pt x="33348" y="26979"/>
                  </a:cubicBezTo>
                  <a:cubicBezTo>
                    <a:pt x="33358" y="26970"/>
                    <a:pt x="33358" y="26960"/>
                    <a:pt x="33368" y="26951"/>
                  </a:cubicBezTo>
                  <a:cubicBezTo>
                    <a:pt x="38378" y="18483"/>
                    <a:pt x="35577" y="7558"/>
                    <a:pt x="27119" y="2548"/>
                  </a:cubicBezTo>
                  <a:cubicBezTo>
                    <a:pt x="27072" y="2519"/>
                    <a:pt x="27033" y="2500"/>
                    <a:pt x="26986" y="2472"/>
                  </a:cubicBezTo>
                  <a:close/>
                </a:path>
              </a:pathLst>
            </a:custGeom>
            <a:solidFill>
              <a:srgbClr val="000000"/>
            </a:solidFill>
            <a:ln w="9525" cap="flat">
              <a:noFill/>
              <a:prstDash val="solid"/>
              <a:miter/>
            </a:ln>
          </p:spPr>
          <p:txBody>
            <a:bodyPr rtlCol="0" anchor="ctr"/>
            <a:lstStyle/>
            <a:p>
              <a:endParaRPr lang="en-US">
                <a:latin typeface="Montserrat" panose="00000500000000000000" pitchFamily="2" charset="0"/>
              </a:endParaRPr>
            </a:p>
          </p:txBody>
        </p:sp>
        <p:grpSp>
          <p:nvGrpSpPr>
            <p:cNvPr id="581" name="Group 580">
              <a:extLst>
                <a:ext uri="{FF2B5EF4-FFF2-40B4-BE49-F238E27FC236}">
                  <a16:creationId xmlns:a16="http://schemas.microsoft.com/office/drawing/2014/main" id="{FC43B68C-12C5-4B48-A9A5-1D1C91FE9CEF}"/>
                </a:ext>
              </a:extLst>
            </p:cNvPr>
            <p:cNvGrpSpPr/>
            <p:nvPr/>
          </p:nvGrpSpPr>
          <p:grpSpPr>
            <a:xfrm>
              <a:off x="5881258" y="4620639"/>
              <a:ext cx="1237687" cy="1237687"/>
              <a:chOff x="5881258" y="4620639"/>
              <a:chExt cx="1237687" cy="1237687"/>
            </a:xfrm>
          </p:grpSpPr>
          <p:sp>
            <p:nvSpPr>
              <p:cNvPr id="200" name="Freeform: Shape 199">
                <a:extLst>
                  <a:ext uri="{FF2B5EF4-FFF2-40B4-BE49-F238E27FC236}">
                    <a16:creationId xmlns:a16="http://schemas.microsoft.com/office/drawing/2014/main" id="{4B2F2839-1E6F-42C7-A867-B7498CD807BE}"/>
                  </a:ext>
                </a:extLst>
              </p:cNvPr>
              <p:cNvSpPr/>
              <p:nvPr/>
            </p:nvSpPr>
            <p:spPr>
              <a:xfrm>
                <a:off x="5881258" y="4620639"/>
                <a:ext cx="1237687" cy="1237687"/>
              </a:xfrm>
              <a:custGeom>
                <a:avLst/>
                <a:gdLst>
                  <a:gd name="connsiteX0" fmla="*/ 262509 w 524827"/>
                  <a:gd name="connsiteY0" fmla="*/ 524827 h 524827"/>
                  <a:gd name="connsiteX1" fmla="*/ 0 w 524827"/>
                  <a:gd name="connsiteY1" fmla="*/ 262509 h 524827"/>
                  <a:gd name="connsiteX2" fmla="*/ 262319 w 524827"/>
                  <a:gd name="connsiteY2" fmla="*/ 0 h 524827"/>
                  <a:gd name="connsiteX3" fmla="*/ 524828 w 524827"/>
                  <a:gd name="connsiteY3" fmla="*/ 262318 h 524827"/>
                  <a:gd name="connsiteX4" fmla="*/ 524828 w 524827"/>
                  <a:gd name="connsiteY4" fmla="*/ 262414 h 524827"/>
                  <a:gd name="connsiteX5" fmla="*/ 262509 w 524827"/>
                  <a:gd name="connsiteY5" fmla="*/ 524827 h 524827"/>
                  <a:gd name="connsiteX6" fmla="*/ 262509 w 524827"/>
                  <a:gd name="connsiteY6" fmla="*/ 28670 h 524827"/>
                  <a:gd name="connsiteX7" fmla="*/ 28575 w 524827"/>
                  <a:gd name="connsiteY7" fmla="*/ 262414 h 524827"/>
                  <a:gd name="connsiteX8" fmla="*/ 262319 w 524827"/>
                  <a:gd name="connsiteY8" fmla="*/ 496348 h 524827"/>
                  <a:gd name="connsiteX9" fmla="*/ 496253 w 524827"/>
                  <a:gd name="connsiteY9" fmla="*/ 262604 h 524827"/>
                  <a:gd name="connsiteX10" fmla="*/ 496253 w 524827"/>
                  <a:gd name="connsiteY10" fmla="*/ 262414 h 524827"/>
                  <a:gd name="connsiteX11" fmla="*/ 262509 w 524827"/>
                  <a:gd name="connsiteY11" fmla="*/ 28670 h 524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827" h="524827">
                    <a:moveTo>
                      <a:pt x="262509" y="524827"/>
                    </a:moveTo>
                    <a:cubicBezTo>
                      <a:pt x="117586" y="524885"/>
                      <a:pt x="57" y="407432"/>
                      <a:pt x="0" y="262509"/>
                    </a:cubicBezTo>
                    <a:cubicBezTo>
                      <a:pt x="-57" y="117586"/>
                      <a:pt x="117396" y="57"/>
                      <a:pt x="262319" y="0"/>
                    </a:cubicBezTo>
                    <a:cubicBezTo>
                      <a:pt x="407241" y="-57"/>
                      <a:pt x="524770" y="117396"/>
                      <a:pt x="524828" y="262318"/>
                    </a:cubicBezTo>
                    <a:cubicBezTo>
                      <a:pt x="524828" y="262347"/>
                      <a:pt x="524828" y="262385"/>
                      <a:pt x="524828" y="262414"/>
                    </a:cubicBezTo>
                    <a:cubicBezTo>
                      <a:pt x="524723" y="407260"/>
                      <a:pt x="407356" y="524666"/>
                      <a:pt x="262509" y="524827"/>
                    </a:cubicBezTo>
                    <a:close/>
                    <a:moveTo>
                      <a:pt x="262509" y="28670"/>
                    </a:moveTo>
                    <a:cubicBezTo>
                      <a:pt x="133360" y="28613"/>
                      <a:pt x="28632" y="133264"/>
                      <a:pt x="28575" y="262414"/>
                    </a:cubicBezTo>
                    <a:cubicBezTo>
                      <a:pt x="28518" y="391563"/>
                      <a:pt x="133169" y="496291"/>
                      <a:pt x="262319" y="496348"/>
                    </a:cubicBezTo>
                    <a:cubicBezTo>
                      <a:pt x="391468" y="496405"/>
                      <a:pt x="496195" y="391754"/>
                      <a:pt x="496253" y="262604"/>
                    </a:cubicBezTo>
                    <a:cubicBezTo>
                      <a:pt x="496253" y="262538"/>
                      <a:pt x="496253" y="262480"/>
                      <a:pt x="496253" y="262414"/>
                    </a:cubicBezTo>
                    <a:cubicBezTo>
                      <a:pt x="496091" y="133388"/>
                      <a:pt x="391535" y="28832"/>
                      <a:pt x="262509" y="28670"/>
                    </a:cubicBezTo>
                    <a:close/>
                  </a:path>
                </a:pathLst>
              </a:custGeom>
              <a:solidFill>
                <a:srgbClr val="FFFFFF"/>
              </a:solidFill>
              <a:ln w="9525" cap="flat">
                <a:noFill/>
                <a:prstDash val="solid"/>
                <a:miter/>
              </a:ln>
              <a:effectLst>
                <a:outerShdw blurRad="63500" sx="102000" sy="102000" algn="ctr" rotWithShape="0">
                  <a:prstClr val="black">
                    <a:alpha val="9000"/>
                  </a:prstClr>
                </a:outerShdw>
              </a:effectLst>
            </p:spPr>
            <p:txBody>
              <a:bodyPr rtlCol="0" anchor="ctr"/>
              <a:lstStyle/>
              <a:p>
                <a:endParaRPr lang="en-US">
                  <a:latin typeface="Montserrat" panose="00000500000000000000" pitchFamily="2" charset="0"/>
                </a:endParaRPr>
              </a:p>
            </p:txBody>
          </p:sp>
          <p:pic>
            <p:nvPicPr>
              <p:cNvPr id="576" name="Graphic 575" descr="Single gear">
                <a:extLst>
                  <a:ext uri="{FF2B5EF4-FFF2-40B4-BE49-F238E27FC236}">
                    <a16:creationId xmlns:a16="http://schemas.microsoft.com/office/drawing/2014/main" id="{DF6230EE-97CD-494C-A272-BB6295D020C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07386" y="4946767"/>
                <a:ext cx="585431" cy="585431"/>
              </a:xfrm>
              <a:prstGeom prst="rect">
                <a:avLst/>
              </a:prstGeom>
            </p:spPr>
          </p:pic>
        </p:grpSp>
        <p:grpSp>
          <p:nvGrpSpPr>
            <p:cNvPr id="579" name="Group 578">
              <a:extLst>
                <a:ext uri="{FF2B5EF4-FFF2-40B4-BE49-F238E27FC236}">
                  <a16:creationId xmlns:a16="http://schemas.microsoft.com/office/drawing/2014/main" id="{ED5EABF2-276B-4EAF-B1BF-5E6C055E3635}"/>
                </a:ext>
              </a:extLst>
            </p:cNvPr>
            <p:cNvGrpSpPr/>
            <p:nvPr/>
          </p:nvGrpSpPr>
          <p:grpSpPr>
            <a:xfrm>
              <a:off x="5914542" y="898138"/>
              <a:ext cx="1169849" cy="1169849"/>
              <a:chOff x="5914542" y="898138"/>
              <a:chExt cx="1169849" cy="1169849"/>
            </a:xfrm>
          </p:grpSpPr>
          <p:sp>
            <p:nvSpPr>
              <p:cNvPr id="193" name="Freeform: Shape 192">
                <a:extLst>
                  <a:ext uri="{FF2B5EF4-FFF2-40B4-BE49-F238E27FC236}">
                    <a16:creationId xmlns:a16="http://schemas.microsoft.com/office/drawing/2014/main" id="{4F66D0F5-EBD8-4883-B5E5-BCE25288C39F}"/>
                  </a:ext>
                </a:extLst>
              </p:cNvPr>
              <p:cNvSpPr/>
              <p:nvPr/>
            </p:nvSpPr>
            <p:spPr>
              <a:xfrm rot="16753201">
                <a:off x="5914542" y="898138"/>
                <a:ext cx="1169849" cy="1169849"/>
              </a:xfrm>
              <a:custGeom>
                <a:avLst/>
                <a:gdLst>
                  <a:gd name="connsiteX0" fmla="*/ 496062 w 496061"/>
                  <a:gd name="connsiteY0" fmla="*/ 248031 h 496061"/>
                  <a:gd name="connsiteX1" fmla="*/ 248031 w 496061"/>
                  <a:gd name="connsiteY1" fmla="*/ 496062 h 496061"/>
                  <a:gd name="connsiteX2" fmla="*/ 0 w 496061"/>
                  <a:gd name="connsiteY2" fmla="*/ 248031 h 496061"/>
                  <a:gd name="connsiteX3" fmla="*/ 248031 w 496061"/>
                  <a:gd name="connsiteY3" fmla="*/ 0 h 496061"/>
                  <a:gd name="connsiteX4" fmla="*/ 496062 w 496061"/>
                  <a:gd name="connsiteY4" fmla="*/ 248031 h 496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061" h="496061">
                    <a:moveTo>
                      <a:pt x="496062" y="248031"/>
                    </a:moveTo>
                    <a:cubicBezTo>
                      <a:pt x="496062" y="385015"/>
                      <a:pt x="385015" y="496062"/>
                      <a:pt x="248031" y="496062"/>
                    </a:cubicBezTo>
                    <a:cubicBezTo>
                      <a:pt x="111047" y="496062"/>
                      <a:pt x="0" y="385015"/>
                      <a:pt x="0" y="248031"/>
                    </a:cubicBezTo>
                    <a:cubicBezTo>
                      <a:pt x="0" y="111047"/>
                      <a:pt x="111047" y="0"/>
                      <a:pt x="248031" y="0"/>
                    </a:cubicBezTo>
                    <a:cubicBezTo>
                      <a:pt x="385015" y="0"/>
                      <a:pt x="496062" y="111047"/>
                      <a:pt x="496062" y="248031"/>
                    </a:cubicBezTo>
                    <a:close/>
                  </a:path>
                </a:pathLst>
              </a:custGeom>
              <a:solidFill>
                <a:schemeClr val="accent3">
                  <a:lumMod val="75000"/>
                </a:schemeClr>
              </a:solidFill>
              <a:ln w="9525" cap="flat">
                <a:noFill/>
                <a:prstDash val="solid"/>
                <a:miter/>
              </a:ln>
            </p:spPr>
            <p:txBody>
              <a:bodyPr rtlCol="0" anchor="ctr"/>
              <a:lstStyle/>
              <a:p>
                <a:endParaRPr lang="en-US" dirty="0">
                  <a:latin typeface="Montserrat" panose="00000500000000000000" pitchFamily="2" charset="0"/>
                </a:endParaRPr>
              </a:p>
            </p:txBody>
          </p:sp>
          <p:pic>
            <p:nvPicPr>
              <p:cNvPr id="578" name="Graphic 577" descr="Bar graph with upward trend">
                <a:extLst>
                  <a:ext uri="{FF2B5EF4-FFF2-40B4-BE49-F238E27FC236}">
                    <a16:creationId xmlns:a16="http://schemas.microsoft.com/office/drawing/2014/main" id="{1C636403-B1D7-4BC1-9F4A-F61A67E8154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06751" y="1190347"/>
                <a:ext cx="585431" cy="585431"/>
              </a:xfrm>
              <a:prstGeom prst="rect">
                <a:avLst/>
              </a:prstGeom>
            </p:spPr>
          </p:pic>
        </p:grpSp>
        <p:sp>
          <p:nvSpPr>
            <p:cNvPr id="584" name="Rectangle 583">
              <a:extLst>
                <a:ext uri="{FF2B5EF4-FFF2-40B4-BE49-F238E27FC236}">
                  <a16:creationId xmlns:a16="http://schemas.microsoft.com/office/drawing/2014/main" id="{FBD58C80-0AC9-4AFA-BE4C-CBB6B8EDC066}"/>
                </a:ext>
              </a:extLst>
            </p:cNvPr>
            <p:cNvSpPr/>
            <p:nvPr/>
          </p:nvSpPr>
          <p:spPr>
            <a:xfrm>
              <a:off x="7306924" y="804036"/>
              <a:ext cx="3852173" cy="1323439"/>
            </a:xfrm>
            <a:prstGeom prst="rect">
              <a:avLst/>
            </a:prstGeom>
          </p:spPr>
          <p:txBody>
            <a:bodyPr wrap="square">
              <a:spAutoFit/>
            </a:bodyPr>
            <a:lstStyle/>
            <a:p>
              <a:pPr algn="ctr"/>
              <a:r>
                <a:rPr lang="en-US" sz="2000" b="1" i="0" dirty="0">
                  <a:effectLst/>
                  <a:latin typeface="Montserrat" panose="00000500000000000000" pitchFamily="2" charset="0"/>
                </a:rPr>
                <a:t>Managing Partner Authorization for merger/demerger filing on SSP</a:t>
              </a:r>
              <a:endParaRPr lang="en-US" sz="2000" b="1" dirty="0">
                <a:latin typeface="Montserrat" panose="00000500000000000000" pitchFamily="2" charset="0"/>
              </a:endParaRPr>
            </a:p>
          </p:txBody>
        </p:sp>
        <p:sp>
          <p:nvSpPr>
            <p:cNvPr id="587" name="Rectangle 586">
              <a:extLst>
                <a:ext uri="{FF2B5EF4-FFF2-40B4-BE49-F238E27FC236}">
                  <a16:creationId xmlns:a16="http://schemas.microsoft.com/office/drawing/2014/main" id="{6B53A839-A152-4A8F-A87E-CE4EC07623B1}"/>
                </a:ext>
              </a:extLst>
            </p:cNvPr>
            <p:cNvSpPr/>
            <p:nvPr/>
          </p:nvSpPr>
          <p:spPr>
            <a:xfrm>
              <a:off x="7445073" y="4657997"/>
              <a:ext cx="3822987" cy="1015663"/>
            </a:xfrm>
            <a:prstGeom prst="rect">
              <a:avLst/>
            </a:prstGeom>
          </p:spPr>
          <p:txBody>
            <a:bodyPr wrap="square">
              <a:spAutoFit/>
            </a:bodyPr>
            <a:lstStyle/>
            <a:p>
              <a:pPr algn="ctr"/>
              <a:r>
                <a:rPr lang="en-US" sz="2000" b="1" dirty="0">
                  <a:latin typeface="Montserrat" panose="00000500000000000000" pitchFamily="2" charset="0"/>
                </a:rPr>
                <a:t>No OTPs from all partners required for validation on SSP Portal</a:t>
              </a:r>
            </a:p>
          </p:txBody>
        </p:sp>
        <p:grpSp>
          <p:nvGrpSpPr>
            <p:cNvPr id="575" name="Group 574">
              <a:extLst>
                <a:ext uri="{FF2B5EF4-FFF2-40B4-BE49-F238E27FC236}">
                  <a16:creationId xmlns:a16="http://schemas.microsoft.com/office/drawing/2014/main" id="{BE0DDFE3-0F37-4B8E-BCDE-80F52C457200}"/>
                </a:ext>
              </a:extLst>
            </p:cNvPr>
            <p:cNvGrpSpPr/>
            <p:nvPr/>
          </p:nvGrpSpPr>
          <p:grpSpPr>
            <a:xfrm>
              <a:off x="1992309" y="1915470"/>
              <a:ext cx="2989769" cy="2989769"/>
              <a:chOff x="1992309" y="1915470"/>
              <a:chExt cx="2989769" cy="2989769"/>
            </a:xfrm>
          </p:grpSpPr>
          <p:sp>
            <p:nvSpPr>
              <p:cNvPr id="190" name="Freeform: Shape 189">
                <a:extLst>
                  <a:ext uri="{FF2B5EF4-FFF2-40B4-BE49-F238E27FC236}">
                    <a16:creationId xmlns:a16="http://schemas.microsoft.com/office/drawing/2014/main" id="{80666A7E-3BF6-4CDD-A92A-CDE0AFF9C7E1}"/>
                  </a:ext>
                </a:extLst>
              </p:cNvPr>
              <p:cNvSpPr/>
              <p:nvPr/>
            </p:nvSpPr>
            <p:spPr>
              <a:xfrm>
                <a:off x="1992309" y="1915470"/>
                <a:ext cx="2989769" cy="2989769"/>
              </a:xfrm>
              <a:custGeom>
                <a:avLst/>
                <a:gdLst>
                  <a:gd name="connsiteX0" fmla="*/ 1267778 w 1267777"/>
                  <a:gd name="connsiteY0" fmla="*/ 633889 h 1267777"/>
                  <a:gd name="connsiteX1" fmla="*/ 633889 w 1267777"/>
                  <a:gd name="connsiteY1" fmla="*/ 1267778 h 1267777"/>
                  <a:gd name="connsiteX2" fmla="*/ 0 w 1267777"/>
                  <a:gd name="connsiteY2" fmla="*/ 633889 h 1267777"/>
                  <a:gd name="connsiteX3" fmla="*/ 633889 w 1267777"/>
                  <a:gd name="connsiteY3" fmla="*/ 0 h 1267777"/>
                  <a:gd name="connsiteX4" fmla="*/ 1267778 w 1267777"/>
                  <a:gd name="connsiteY4" fmla="*/ 633889 h 1267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7777" h="1267777">
                    <a:moveTo>
                      <a:pt x="1267778" y="633889"/>
                    </a:moveTo>
                    <a:cubicBezTo>
                      <a:pt x="1267778" y="983976"/>
                      <a:pt x="983976" y="1267778"/>
                      <a:pt x="633889" y="1267778"/>
                    </a:cubicBezTo>
                    <a:cubicBezTo>
                      <a:pt x="283802" y="1267778"/>
                      <a:pt x="0" y="983976"/>
                      <a:pt x="0" y="633889"/>
                    </a:cubicBezTo>
                    <a:cubicBezTo>
                      <a:pt x="0" y="283802"/>
                      <a:pt x="283802" y="0"/>
                      <a:pt x="633889" y="0"/>
                    </a:cubicBezTo>
                    <a:cubicBezTo>
                      <a:pt x="983976" y="0"/>
                      <a:pt x="1267778" y="283802"/>
                      <a:pt x="1267778" y="633889"/>
                    </a:cubicBezTo>
                    <a:close/>
                  </a:path>
                </a:pathLst>
              </a:custGeom>
              <a:solidFill>
                <a:schemeClr val="bg1"/>
              </a:solidFill>
              <a:ln w="9525" cap="flat">
                <a:noFill/>
                <a:prstDash val="solid"/>
                <a:miter/>
              </a:ln>
              <a:effectLst>
                <a:outerShdw blurRad="63500" sx="102000" sy="102000" algn="ctr" rotWithShape="0">
                  <a:prstClr val="black">
                    <a:alpha val="23000"/>
                  </a:prstClr>
                </a:outerShdw>
              </a:effectLst>
            </p:spPr>
            <p:txBody>
              <a:bodyPr rtlCol="0" anchor="ctr"/>
              <a:lstStyle/>
              <a:p>
                <a:endParaRPr lang="en-US" dirty="0">
                  <a:latin typeface="Montserrat" panose="00000500000000000000" pitchFamily="2" charset="0"/>
                </a:endParaRPr>
              </a:p>
            </p:txBody>
          </p:sp>
          <p:sp>
            <p:nvSpPr>
              <p:cNvPr id="191" name="Freeform: Shape 190">
                <a:extLst>
                  <a:ext uri="{FF2B5EF4-FFF2-40B4-BE49-F238E27FC236}">
                    <a16:creationId xmlns:a16="http://schemas.microsoft.com/office/drawing/2014/main" id="{1D7D743A-2AF3-4F07-9371-E95D724356E2}"/>
                  </a:ext>
                </a:extLst>
              </p:cNvPr>
              <p:cNvSpPr/>
              <p:nvPr/>
            </p:nvSpPr>
            <p:spPr>
              <a:xfrm>
                <a:off x="2097870" y="2018112"/>
                <a:ext cx="2780773" cy="2782521"/>
              </a:xfrm>
              <a:custGeom>
                <a:avLst/>
                <a:gdLst>
                  <a:gd name="connsiteX0" fmla="*/ 563314 w 1179155"/>
                  <a:gd name="connsiteY0" fmla="*/ 1179867 h 1179896"/>
                  <a:gd name="connsiteX1" fmla="*/ 563314 w 1179155"/>
                  <a:gd name="connsiteY1" fmla="*/ 1179867 h 1179896"/>
                  <a:gd name="connsiteX2" fmla="*/ 544264 w 1179155"/>
                  <a:gd name="connsiteY2" fmla="*/ 1178724 h 1179896"/>
                  <a:gd name="connsiteX3" fmla="*/ 541006 w 1179155"/>
                  <a:gd name="connsiteY3" fmla="*/ 1175133 h 1179896"/>
                  <a:gd name="connsiteX4" fmla="*/ 541025 w 1179155"/>
                  <a:gd name="connsiteY4" fmla="*/ 1174914 h 1179896"/>
                  <a:gd name="connsiteX5" fmla="*/ 544721 w 1179155"/>
                  <a:gd name="connsiteY5" fmla="*/ 1171571 h 1179896"/>
                  <a:gd name="connsiteX6" fmla="*/ 544835 w 1179155"/>
                  <a:gd name="connsiteY6" fmla="*/ 1171581 h 1179896"/>
                  <a:gd name="connsiteX7" fmla="*/ 563885 w 1179155"/>
                  <a:gd name="connsiteY7" fmla="*/ 1172723 h 1179896"/>
                  <a:gd name="connsiteX8" fmla="*/ 567314 w 1179155"/>
                  <a:gd name="connsiteY8" fmla="*/ 1176438 h 1179896"/>
                  <a:gd name="connsiteX9" fmla="*/ 563723 w 1179155"/>
                  <a:gd name="connsiteY9" fmla="*/ 1179896 h 1179896"/>
                  <a:gd name="connsiteX10" fmla="*/ 563314 w 1179155"/>
                  <a:gd name="connsiteY10" fmla="*/ 1179867 h 1179896"/>
                  <a:gd name="connsiteX11" fmla="*/ 649039 w 1179155"/>
                  <a:gd name="connsiteY11" fmla="*/ 1177391 h 1179896"/>
                  <a:gd name="connsiteX12" fmla="*/ 645515 w 1179155"/>
                  <a:gd name="connsiteY12" fmla="*/ 1174247 h 1179896"/>
                  <a:gd name="connsiteX13" fmla="*/ 648753 w 1179155"/>
                  <a:gd name="connsiteY13" fmla="*/ 1170247 h 1179896"/>
                  <a:gd name="connsiteX14" fmla="*/ 667803 w 1179155"/>
                  <a:gd name="connsiteY14" fmla="*/ 1168056 h 1179896"/>
                  <a:gd name="connsiteX15" fmla="*/ 671794 w 1179155"/>
                  <a:gd name="connsiteY15" fmla="*/ 1171038 h 1179896"/>
                  <a:gd name="connsiteX16" fmla="*/ 671804 w 1179155"/>
                  <a:gd name="connsiteY16" fmla="*/ 1171104 h 1179896"/>
                  <a:gd name="connsiteX17" fmla="*/ 669013 w 1179155"/>
                  <a:gd name="connsiteY17" fmla="*/ 1175067 h 1179896"/>
                  <a:gd name="connsiteX18" fmla="*/ 668756 w 1179155"/>
                  <a:gd name="connsiteY18" fmla="*/ 1175105 h 1179896"/>
                  <a:gd name="connsiteX19" fmla="*/ 649706 w 1179155"/>
                  <a:gd name="connsiteY19" fmla="*/ 1177391 h 1179896"/>
                  <a:gd name="connsiteX20" fmla="*/ 458539 w 1179155"/>
                  <a:gd name="connsiteY20" fmla="*/ 1165961 h 1179896"/>
                  <a:gd name="connsiteX21" fmla="*/ 457777 w 1179155"/>
                  <a:gd name="connsiteY21" fmla="*/ 1165961 h 1179896"/>
                  <a:gd name="connsiteX22" fmla="*/ 438727 w 1179155"/>
                  <a:gd name="connsiteY22" fmla="*/ 1161389 h 1179896"/>
                  <a:gd name="connsiteX23" fmla="*/ 436146 w 1179155"/>
                  <a:gd name="connsiteY23" fmla="*/ 1157122 h 1179896"/>
                  <a:gd name="connsiteX24" fmla="*/ 436155 w 1179155"/>
                  <a:gd name="connsiteY24" fmla="*/ 1157102 h 1179896"/>
                  <a:gd name="connsiteX25" fmla="*/ 440537 w 1179155"/>
                  <a:gd name="connsiteY25" fmla="*/ 1154531 h 1179896"/>
                  <a:gd name="connsiteX26" fmla="*/ 459015 w 1179155"/>
                  <a:gd name="connsiteY26" fmla="*/ 1159007 h 1179896"/>
                  <a:gd name="connsiteX27" fmla="*/ 461777 w 1179155"/>
                  <a:gd name="connsiteY27" fmla="*/ 1163294 h 1179896"/>
                  <a:gd name="connsiteX28" fmla="*/ 459110 w 1179155"/>
                  <a:gd name="connsiteY28" fmla="*/ 1165961 h 1179896"/>
                  <a:gd name="connsiteX29" fmla="*/ 751909 w 1179155"/>
                  <a:gd name="connsiteY29" fmla="*/ 1157388 h 1179896"/>
                  <a:gd name="connsiteX30" fmla="*/ 748480 w 1179155"/>
                  <a:gd name="connsiteY30" fmla="*/ 1154816 h 1179896"/>
                  <a:gd name="connsiteX31" fmla="*/ 750671 w 1179155"/>
                  <a:gd name="connsiteY31" fmla="*/ 1150492 h 1179896"/>
                  <a:gd name="connsiteX32" fmla="*/ 750861 w 1179155"/>
                  <a:gd name="connsiteY32" fmla="*/ 1150435 h 1179896"/>
                  <a:gd name="connsiteX33" fmla="*/ 769054 w 1179155"/>
                  <a:gd name="connsiteY33" fmla="*/ 1144815 h 1179896"/>
                  <a:gd name="connsiteX34" fmla="*/ 773826 w 1179155"/>
                  <a:gd name="connsiteY34" fmla="*/ 1146673 h 1179896"/>
                  <a:gd name="connsiteX35" fmla="*/ 771969 w 1179155"/>
                  <a:gd name="connsiteY35" fmla="*/ 1151445 h 1179896"/>
                  <a:gd name="connsiteX36" fmla="*/ 771245 w 1179155"/>
                  <a:gd name="connsiteY36" fmla="*/ 1151673 h 1179896"/>
                  <a:gd name="connsiteX37" fmla="*/ 752861 w 1179155"/>
                  <a:gd name="connsiteY37" fmla="*/ 1157293 h 1179896"/>
                  <a:gd name="connsiteX38" fmla="*/ 358431 w 1179155"/>
                  <a:gd name="connsiteY38" fmla="*/ 1133576 h 1179896"/>
                  <a:gd name="connsiteX39" fmla="*/ 357098 w 1179155"/>
                  <a:gd name="connsiteY39" fmla="*/ 1133576 h 1179896"/>
                  <a:gd name="connsiteX40" fmla="*/ 339476 w 1179155"/>
                  <a:gd name="connsiteY40" fmla="*/ 1125765 h 1179896"/>
                  <a:gd name="connsiteX41" fmla="*/ 337762 w 1179155"/>
                  <a:gd name="connsiteY41" fmla="*/ 1121003 h 1179896"/>
                  <a:gd name="connsiteX42" fmla="*/ 342267 w 1179155"/>
                  <a:gd name="connsiteY42" fmla="*/ 1119212 h 1179896"/>
                  <a:gd name="connsiteX43" fmla="*/ 342429 w 1179155"/>
                  <a:gd name="connsiteY43" fmla="*/ 1119288 h 1179896"/>
                  <a:gd name="connsiteX44" fmla="*/ 359860 w 1179155"/>
                  <a:gd name="connsiteY44" fmla="*/ 1127003 h 1179896"/>
                  <a:gd name="connsiteX45" fmla="*/ 361793 w 1179155"/>
                  <a:gd name="connsiteY45" fmla="*/ 1131595 h 1179896"/>
                  <a:gd name="connsiteX46" fmla="*/ 361765 w 1179155"/>
                  <a:gd name="connsiteY46" fmla="*/ 1131671 h 1179896"/>
                  <a:gd name="connsiteX47" fmla="*/ 359003 w 1179155"/>
                  <a:gd name="connsiteY47" fmla="*/ 1133576 h 1179896"/>
                  <a:gd name="connsiteX48" fmla="*/ 849826 w 1179155"/>
                  <a:gd name="connsiteY48" fmla="*/ 1119193 h 1179896"/>
                  <a:gd name="connsiteX49" fmla="*/ 846587 w 1179155"/>
                  <a:gd name="connsiteY49" fmla="*/ 1117193 h 1179896"/>
                  <a:gd name="connsiteX50" fmla="*/ 848207 w 1179155"/>
                  <a:gd name="connsiteY50" fmla="*/ 1112430 h 1179896"/>
                  <a:gd name="connsiteX51" fmla="*/ 865066 w 1179155"/>
                  <a:gd name="connsiteY51" fmla="*/ 1103667 h 1179896"/>
                  <a:gd name="connsiteX52" fmla="*/ 869924 w 1179155"/>
                  <a:gd name="connsiteY52" fmla="*/ 1105191 h 1179896"/>
                  <a:gd name="connsiteX53" fmla="*/ 868647 w 1179155"/>
                  <a:gd name="connsiteY53" fmla="*/ 1109868 h 1179896"/>
                  <a:gd name="connsiteX54" fmla="*/ 868495 w 1179155"/>
                  <a:gd name="connsiteY54" fmla="*/ 1109954 h 1179896"/>
                  <a:gd name="connsiteX55" fmla="*/ 851445 w 1179155"/>
                  <a:gd name="connsiteY55" fmla="*/ 1118812 h 1179896"/>
                  <a:gd name="connsiteX56" fmla="*/ 850397 w 1179155"/>
                  <a:gd name="connsiteY56" fmla="*/ 1119193 h 1179896"/>
                  <a:gd name="connsiteX57" fmla="*/ 266610 w 1179155"/>
                  <a:gd name="connsiteY57" fmla="*/ 1084046 h 1179896"/>
                  <a:gd name="connsiteX58" fmla="*/ 264610 w 1179155"/>
                  <a:gd name="connsiteY58" fmla="*/ 1083474 h 1179896"/>
                  <a:gd name="connsiteX59" fmla="*/ 248703 w 1179155"/>
                  <a:gd name="connsiteY59" fmla="*/ 1072520 h 1179896"/>
                  <a:gd name="connsiteX60" fmla="*/ 247808 w 1179155"/>
                  <a:gd name="connsiteY60" fmla="*/ 1067615 h 1179896"/>
                  <a:gd name="connsiteX61" fmla="*/ 247846 w 1179155"/>
                  <a:gd name="connsiteY61" fmla="*/ 1067568 h 1179896"/>
                  <a:gd name="connsiteX62" fmla="*/ 252894 w 1179155"/>
                  <a:gd name="connsiteY62" fmla="*/ 1066710 h 1179896"/>
                  <a:gd name="connsiteX63" fmla="*/ 252894 w 1179155"/>
                  <a:gd name="connsiteY63" fmla="*/ 1066710 h 1179896"/>
                  <a:gd name="connsiteX64" fmla="*/ 268610 w 1179155"/>
                  <a:gd name="connsiteY64" fmla="*/ 1077473 h 1179896"/>
                  <a:gd name="connsiteX65" fmla="*/ 269610 w 1179155"/>
                  <a:gd name="connsiteY65" fmla="*/ 1082360 h 1179896"/>
                  <a:gd name="connsiteX66" fmla="*/ 269563 w 1179155"/>
                  <a:gd name="connsiteY66" fmla="*/ 1082427 h 1179896"/>
                  <a:gd name="connsiteX67" fmla="*/ 266610 w 1179155"/>
                  <a:gd name="connsiteY67" fmla="*/ 1084046 h 1179896"/>
                  <a:gd name="connsiteX68" fmla="*/ 940028 w 1179155"/>
                  <a:gd name="connsiteY68" fmla="*/ 1064424 h 1179896"/>
                  <a:gd name="connsiteX69" fmla="*/ 936370 w 1179155"/>
                  <a:gd name="connsiteY69" fmla="*/ 1061033 h 1179896"/>
                  <a:gd name="connsiteX70" fmla="*/ 937837 w 1179155"/>
                  <a:gd name="connsiteY70" fmla="*/ 1058043 h 1179896"/>
                  <a:gd name="connsiteX71" fmla="*/ 952886 w 1179155"/>
                  <a:gd name="connsiteY71" fmla="*/ 1046422 h 1179896"/>
                  <a:gd name="connsiteX72" fmla="*/ 957887 w 1179155"/>
                  <a:gd name="connsiteY72" fmla="*/ 1046946 h 1179896"/>
                  <a:gd name="connsiteX73" fmla="*/ 957363 w 1179155"/>
                  <a:gd name="connsiteY73" fmla="*/ 1051947 h 1179896"/>
                  <a:gd name="connsiteX74" fmla="*/ 942123 w 1179155"/>
                  <a:gd name="connsiteY74" fmla="*/ 1063757 h 1179896"/>
                  <a:gd name="connsiteX75" fmla="*/ 939837 w 1179155"/>
                  <a:gd name="connsiteY75" fmla="*/ 1064139 h 1179896"/>
                  <a:gd name="connsiteX76" fmla="*/ 184409 w 1179155"/>
                  <a:gd name="connsiteY76" fmla="*/ 1018514 h 1179896"/>
                  <a:gd name="connsiteX77" fmla="*/ 181933 w 1179155"/>
                  <a:gd name="connsiteY77" fmla="*/ 1017466 h 1179896"/>
                  <a:gd name="connsiteX78" fmla="*/ 168217 w 1179155"/>
                  <a:gd name="connsiteY78" fmla="*/ 1003940 h 1179896"/>
                  <a:gd name="connsiteX79" fmla="*/ 168264 w 1179155"/>
                  <a:gd name="connsiteY79" fmla="*/ 998940 h 1179896"/>
                  <a:gd name="connsiteX80" fmla="*/ 173265 w 1179155"/>
                  <a:gd name="connsiteY80" fmla="*/ 998988 h 1179896"/>
                  <a:gd name="connsiteX81" fmla="*/ 186886 w 1179155"/>
                  <a:gd name="connsiteY81" fmla="*/ 1012322 h 1179896"/>
                  <a:gd name="connsiteX82" fmla="*/ 186886 w 1179155"/>
                  <a:gd name="connsiteY82" fmla="*/ 1017371 h 1179896"/>
                  <a:gd name="connsiteX83" fmla="*/ 184219 w 1179155"/>
                  <a:gd name="connsiteY83" fmla="*/ 1018228 h 1179896"/>
                  <a:gd name="connsiteX84" fmla="*/ 1018323 w 1179155"/>
                  <a:gd name="connsiteY84" fmla="*/ 994320 h 1179896"/>
                  <a:gd name="connsiteX85" fmla="*/ 1014761 w 1179155"/>
                  <a:gd name="connsiteY85" fmla="*/ 990644 h 1179896"/>
                  <a:gd name="connsiteX86" fmla="*/ 1015656 w 1179155"/>
                  <a:gd name="connsiteY86" fmla="*/ 988319 h 1179896"/>
                  <a:gd name="connsiteX87" fmla="*/ 1028420 w 1179155"/>
                  <a:gd name="connsiteY87" fmla="*/ 974127 h 1179896"/>
                  <a:gd name="connsiteX88" fmla="*/ 1033535 w 1179155"/>
                  <a:gd name="connsiteY88" fmla="*/ 974146 h 1179896"/>
                  <a:gd name="connsiteX89" fmla="*/ 1033849 w 1179155"/>
                  <a:gd name="connsiteY89" fmla="*/ 978890 h 1179896"/>
                  <a:gd name="connsiteX90" fmla="*/ 1020895 w 1179155"/>
                  <a:gd name="connsiteY90" fmla="*/ 993177 h 1179896"/>
                  <a:gd name="connsiteX91" fmla="*/ 1018133 w 1179155"/>
                  <a:gd name="connsiteY91" fmla="*/ 994034 h 1179896"/>
                  <a:gd name="connsiteX92" fmla="*/ 115163 w 1179155"/>
                  <a:gd name="connsiteY92" fmla="*/ 939456 h 1179896"/>
                  <a:gd name="connsiteX93" fmla="*/ 112210 w 1179155"/>
                  <a:gd name="connsiteY93" fmla="*/ 937932 h 1179896"/>
                  <a:gd name="connsiteX94" fmla="*/ 101161 w 1179155"/>
                  <a:gd name="connsiteY94" fmla="*/ 922216 h 1179896"/>
                  <a:gd name="connsiteX95" fmla="*/ 102113 w 1179155"/>
                  <a:gd name="connsiteY95" fmla="*/ 917263 h 1179896"/>
                  <a:gd name="connsiteX96" fmla="*/ 107066 w 1179155"/>
                  <a:gd name="connsiteY96" fmla="*/ 918215 h 1179896"/>
                  <a:gd name="connsiteX97" fmla="*/ 118020 w 1179155"/>
                  <a:gd name="connsiteY97" fmla="*/ 933741 h 1179896"/>
                  <a:gd name="connsiteX98" fmla="*/ 117258 w 1179155"/>
                  <a:gd name="connsiteY98" fmla="*/ 938789 h 1179896"/>
                  <a:gd name="connsiteX99" fmla="*/ 114972 w 1179155"/>
                  <a:gd name="connsiteY99" fmla="*/ 939170 h 1179896"/>
                  <a:gd name="connsiteX100" fmla="*/ 1082903 w 1179155"/>
                  <a:gd name="connsiteY100" fmla="*/ 911357 h 1179896"/>
                  <a:gd name="connsiteX101" fmla="*/ 1080902 w 1179155"/>
                  <a:gd name="connsiteY101" fmla="*/ 910786 h 1179896"/>
                  <a:gd name="connsiteX102" fmla="*/ 1079855 w 1179155"/>
                  <a:gd name="connsiteY102" fmla="*/ 905833 h 1179896"/>
                  <a:gd name="connsiteX103" fmla="*/ 1089951 w 1179155"/>
                  <a:gd name="connsiteY103" fmla="*/ 889640 h 1179896"/>
                  <a:gd name="connsiteX104" fmla="*/ 1094609 w 1179155"/>
                  <a:gd name="connsiteY104" fmla="*/ 888278 h 1179896"/>
                  <a:gd name="connsiteX105" fmla="*/ 1094809 w 1179155"/>
                  <a:gd name="connsiteY105" fmla="*/ 888402 h 1179896"/>
                  <a:gd name="connsiteX106" fmla="*/ 1096047 w 1179155"/>
                  <a:gd name="connsiteY106" fmla="*/ 893355 h 1179896"/>
                  <a:gd name="connsiteX107" fmla="*/ 1085855 w 1179155"/>
                  <a:gd name="connsiteY107" fmla="*/ 909738 h 1179896"/>
                  <a:gd name="connsiteX108" fmla="*/ 1082712 w 1179155"/>
                  <a:gd name="connsiteY108" fmla="*/ 911072 h 1179896"/>
                  <a:gd name="connsiteX109" fmla="*/ 60870 w 1179155"/>
                  <a:gd name="connsiteY109" fmla="*/ 849064 h 1179896"/>
                  <a:gd name="connsiteX110" fmla="*/ 57632 w 1179155"/>
                  <a:gd name="connsiteY110" fmla="*/ 847064 h 1179896"/>
                  <a:gd name="connsiteX111" fmla="*/ 49535 w 1179155"/>
                  <a:gd name="connsiteY111" fmla="*/ 829633 h 1179896"/>
                  <a:gd name="connsiteX112" fmla="*/ 51440 w 1179155"/>
                  <a:gd name="connsiteY112" fmla="*/ 824870 h 1179896"/>
                  <a:gd name="connsiteX113" fmla="*/ 56108 w 1179155"/>
                  <a:gd name="connsiteY113" fmla="*/ 826776 h 1179896"/>
                  <a:gd name="connsiteX114" fmla="*/ 64109 w 1179155"/>
                  <a:gd name="connsiteY114" fmla="*/ 843920 h 1179896"/>
                  <a:gd name="connsiteX115" fmla="*/ 62494 w 1179155"/>
                  <a:gd name="connsiteY115" fmla="*/ 848635 h 1179896"/>
                  <a:gd name="connsiteX116" fmla="*/ 62394 w 1179155"/>
                  <a:gd name="connsiteY116" fmla="*/ 848683 h 1179896"/>
                  <a:gd name="connsiteX117" fmla="*/ 60870 w 1179155"/>
                  <a:gd name="connsiteY117" fmla="*/ 849064 h 1179896"/>
                  <a:gd name="connsiteX118" fmla="*/ 1131480 w 1179155"/>
                  <a:gd name="connsiteY118" fmla="*/ 817822 h 1179896"/>
                  <a:gd name="connsiteX119" fmla="*/ 1130051 w 1179155"/>
                  <a:gd name="connsiteY119" fmla="*/ 817822 h 1179896"/>
                  <a:gd name="connsiteX120" fmla="*/ 1128118 w 1179155"/>
                  <a:gd name="connsiteY120" fmla="*/ 813231 h 1179896"/>
                  <a:gd name="connsiteX121" fmla="*/ 1128146 w 1179155"/>
                  <a:gd name="connsiteY121" fmla="*/ 813155 h 1179896"/>
                  <a:gd name="connsiteX122" fmla="*/ 1135195 w 1179155"/>
                  <a:gd name="connsiteY122" fmla="*/ 795438 h 1179896"/>
                  <a:gd name="connsiteX123" fmla="*/ 1139710 w 1179155"/>
                  <a:gd name="connsiteY123" fmla="*/ 793324 h 1179896"/>
                  <a:gd name="connsiteX124" fmla="*/ 1139767 w 1179155"/>
                  <a:gd name="connsiteY124" fmla="*/ 793343 h 1179896"/>
                  <a:gd name="connsiteX125" fmla="*/ 1141862 w 1179155"/>
                  <a:gd name="connsiteY125" fmla="*/ 798010 h 1179896"/>
                  <a:gd name="connsiteX126" fmla="*/ 1134719 w 1179155"/>
                  <a:gd name="connsiteY126" fmla="*/ 815917 h 1179896"/>
                  <a:gd name="connsiteX127" fmla="*/ 1131480 w 1179155"/>
                  <a:gd name="connsiteY127" fmla="*/ 817822 h 1179896"/>
                  <a:gd name="connsiteX128" fmla="*/ 23818 w 1179155"/>
                  <a:gd name="connsiteY128" fmla="*/ 750671 h 1179896"/>
                  <a:gd name="connsiteX129" fmla="*/ 20389 w 1179155"/>
                  <a:gd name="connsiteY129" fmla="*/ 748004 h 1179896"/>
                  <a:gd name="connsiteX130" fmla="*/ 15531 w 1179155"/>
                  <a:gd name="connsiteY130" fmla="*/ 729430 h 1179896"/>
                  <a:gd name="connsiteX131" fmla="*/ 18109 w 1179155"/>
                  <a:gd name="connsiteY131" fmla="*/ 725163 h 1179896"/>
                  <a:gd name="connsiteX132" fmla="*/ 18198 w 1179155"/>
                  <a:gd name="connsiteY132" fmla="*/ 725144 h 1179896"/>
                  <a:gd name="connsiteX133" fmla="*/ 22432 w 1179155"/>
                  <a:gd name="connsiteY133" fmla="*/ 727506 h 1179896"/>
                  <a:gd name="connsiteX134" fmla="*/ 22484 w 1179155"/>
                  <a:gd name="connsiteY134" fmla="*/ 727715 h 1179896"/>
                  <a:gd name="connsiteX135" fmla="*/ 27247 w 1179155"/>
                  <a:gd name="connsiteY135" fmla="*/ 746099 h 1179896"/>
                  <a:gd name="connsiteX136" fmla="*/ 24770 w 1179155"/>
                  <a:gd name="connsiteY136" fmla="*/ 750576 h 1179896"/>
                  <a:gd name="connsiteX137" fmla="*/ 1162722 w 1179155"/>
                  <a:gd name="connsiteY137" fmla="*/ 717238 h 1179896"/>
                  <a:gd name="connsiteX138" fmla="*/ 1161960 w 1179155"/>
                  <a:gd name="connsiteY138" fmla="*/ 717238 h 1179896"/>
                  <a:gd name="connsiteX139" fmla="*/ 1159198 w 1179155"/>
                  <a:gd name="connsiteY139" fmla="*/ 712952 h 1179896"/>
                  <a:gd name="connsiteX140" fmla="*/ 1162913 w 1179155"/>
                  <a:gd name="connsiteY140" fmla="*/ 693902 h 1179896"/>
                  <a:gd name="connsiteX141" fmla="*/ 1166999 w 1179155"/>
                  <a:gd name="connsiteY141" fmla="*/ 691044 h 1179896"/>
                  <a:gd name="connsiteX142" fmla="*/ 1167008 w 1179155"/>
                  <a:gd name="connsiteY142" fmla="*/ 691044 h 1179896"/>
                  <a:gd name="connsiteX143" fmla="*/ 1169961 w 1179155"/>
                  <a:gd name="connsiteY143" fmla="*/ 695140 h 1179896"/>
                  <a:gd name="connsiteX144" fmla="*/ 1166151 w 1179155"/>
                  <a:gd name="connsiteY144" fmla="*/ 714190 h 1179896"/>
                  <a:gd name="connsiteX145" fmla="*/ 1162722 w 1179155"/>
                  <a:gd name="connsiteY145" fmla="*/ 717333 h 1179896"/>
                  <a:gd name="connsiteX146" fmla="*/ 5054 w 1179155"/>
                  <a:gd name="connsiteY146" fmla="*/ 647324 h 1179896"/>
                  <a:gd name="connsiteX147" fmla="*/ 1434 w 1179155"/>
                  <a:gd name="connsiteY147" fmla="*/ 644086 h 1179896"/>
                  <a:gd name="connsiteX148" fmla="*/ 5 w 1179155"/>
                  <a:gd name="connsiteY148" fmla="*/ 625036 h 1179896"/>
                  <a:gd name="connsiteX149" fmla="*/ 3424 w 1179155"/>
                  <a:gd name="connsiteY149" fmla="*/ 621226 h 1179896"/>
                  <a:gd name="connsiteX150" fmla="*/ 3434 w 1179155"/>
                  <a:gd name="connsiteY150" fmla="*/ 621226 h 1179896"/>
                  <a:gd name="connsiteX151" fmla="*/ 7139 w 1179155"/>
                  <a:gd name="connsiteY151" fmla="*/ 624360 h 1179896"/>
                  <a:gd name="connsiteX152" fmla="*/ 7149 w 1179155"/>
                  <a:gd name="connsiteY152" fmla="*/ 624560 h 1179896"/>
                  <a:gd name="connsiteX153" fmla="*/ 8578 w 1179155"/>
                  <a:gd name="connsiteY153" fmla="*/ 643610 h 1179896"/>
                  <a:gd name="connsiteX154" fmla="*/ 5466 w 1179155"/>
                  <a:gd name="connsiteY154" fmla="*/ 647505 h 1179896"/>
                  <a:gd name="connsiteX155" fmla="*/ 5339 w 1179155"/>
                  <a:gd name="connsiteY155" fmla="*/ 647515 h 1179896"/>
                  <a:gd name="connsiteX156" fmla="*/ 1175390 w 1179155"/>
                  <a:gd name="connsiteY156" fmla="*/ 613034 h 1179896"/>
                  <a:gd name="connsiteX157" fmla="*/ 1175390 w 1179155"/>
                  <a:gd name="connsiteY157" fmla="*/ 613034 h 1179896"/>
                  <a:gd name="connsiteX158" fmla="*/ 1171961 w 1179155"/>
                  <a:gd name="connsiteY158" fmla="*/ 609425 h 1179896"/>
                  <a:gd name="connsiteX159" fmla="*/ 1171961 w 1179155"/>
                  <a:gd name="connsiteY159" fmla="*/ 609320 h 1179896"/>
                  <a:gd name="connsiteX160" fmla="*/ 1171961 w 1179155"/>
                  <a:gd name="connsiteY160" fmla="*/ 590270 h 1179896"/>
                  <a:gd name="connsiteX161" fmla="*/ 1171961 w 1179155"/>
                  <a:gd name="connsiteY161" fmla="*/ 588746 h 1179896"/>
                  <a:gd name="connsiteX162" fmla="*/ 1174952 w 1179155"/>
                  <a:gd name="connsiteY162" fmla="*/ 584593 h 1179896"/>
                  <a:gd name="connsiteX163" fmla="*/ 1179105 w 1179155"/>
                  <a:gd name="connsiteY163" fmla="*/ 587574 h 1179896"/>
                  <a:gd name="connsiteX164" fmla="*/ 1179105 w 1179155"/>
                  <a:gd name="connsiteY164" fmla="*/ 588746 h 1179896"/>
                  <a:gd name="connsiteX165" fmla="*/ 1179105 w 1179155"/>
                  <a:gd name="connsiteY165" fmla="*/ 590555 h 1179896"/>
                  <a:gd name="connsiteX166" fmla="*/ 1179105 w 1179155"/>
                  <a:gd name="connsiteY166" fmla="*/ 609605 h 1179896"/>
                  <a:gd name="connsiteX167" fmla="*/ 1175390 w 1179155"/>
                  <a:gd name="connsiteY167" fmla="*/ 613034 h 1179896"/>
                  <a:gd name="connsiteX168" fmla="*/ 4863 w 1179155"/>
                  <a:gd name="connsiteY168" fmla="*/ 542264 h 1179896"/>
                  <a:gd name="connsiteX169" fmla="*/ 4863 w 1179155"/>
                  <a:gd name="connsiteY169" fmla="*/ 542264 h 1179896"/>
                  <a:gd name="connsiteX170" fmla="*/ 1613 w 1179155"/>
                  <a:gd name="connsiteY170" fmla="*/ 538482 h 1179896"/>
                  <a:gd name="connsiteX171" fmla="*/ 1625 w 1179155"/>
                  <a:gd name="connsiteY171" fmla="*/ 538359 h 1179896"/>
                  <a:gd name="connsiteX172" fmla="*/ 3530 w 1179155"/>
                  <a:gd name="connsiteY172" fmla="*/ 519309 h 1179896"/>
                  <a:gd name="connsiteX173" fmla="*/ 7181 w 1179155"/>
                  <a:gd name="connsiteY173" fmla="*/ 515717 h 1179896"/>
                  <a:gd name="connsiteX174" fmla="*/ 10769 w 1179155"/>
                  <a:gd name="connsiteY174" fmla="*/ 519375 h 1179896"/>
                  <a:gd name="connsiteX175" fmla="*/ 10673 w 1179155"/>
                  <a:gd name="connsiteY175" fmla="*/ 520166 h 1179896"/>
                  <a:gd name="connsiteX176" fmla="*/ 8673 w 1179155"/>
                  <a:gd name="connsiteY176" fmla="*/ 539216 h 1179896"/>
                  <a:gd name="connsiteX177" fmla="*/ 4863 w 1179155"/>
                  <a:gd name="connsiteY177" fmla="*/ 542264 h 1179896"/>
                  <a:gd name="connsiteX178" fmla="*/ 1169199 w 1179155"/>
                  <a:gd name="connsiteY178" fmla="*/ 506164 h 1179896"/>
                  <a:gd name="connsiteX179" fmla="*/ 1165675 w 1179155"/>
                  <a:gd name="connsiteY179" fmla="*/ 503116 h 1179896"/>
                  <a:gd name="connsiteX180" fmla="*/ 1162532 w 1179155"/>
                  <a:gd name="connsiteY180" fmla="*/ 484066 h 1179896"/>
                  <a:gd name="connsiteX181" fmla="*/ 1165380 w 1179155"/>
                  <a:gd name="connsiteY181" fmla="*/ 479970 h 1179896"/>
                  <a:gd name="connsiteX182" fmla="*/ 1165389 w 1179155"/>
                  <a:gd name="connsiteY182" fmla="*/ 479970 h 1179896"/>
                  <a:gd name="connsiteX183" fmla="*/ 1169580 w 1179155"/>
                  <a:gd name="connsiteY183" fmla="*/ 482828 h 1179896"/>
                  <a:gd name="connsiteX184" fmla="*/ 1172723 w 1179155"/>
                  <a:gd name="connsiteY184" fmla="*/ 501878 h 1179896"/>
                  <a:gd name="connsiteX185" fmla="*/ 1169771 w 1179155"/>
                  <a:gd name="connsiteY185" fmla="*/ 505973 h 1179896"/>
                  <a:gd name="connsiteX186" fmla="*/ 23342 w 1179155"/>
                  <a:gd name="connsiteY186" fmla="*/ 438727 h 1179896"/>
                  <a:gd name="connsiteX187" fmla="*/ 22389 w 1179155"/>
                  <a:gd name="connsiteY187" fmla="*/ 438727 h 1179896"/>
                  <a:gd name="connsiteX188" fmla="*/ 19894 w 1179155"/>
                  <a:gd name="connsiteY188" fmla="*/ 434412 h 1179896"/>
                  <a:gd name="connsiteX189" fmla="*/ 19913 w 1179155"/>
                  <a:gd name="connsiteY189" fmla="*/ 434345 h 1179896"/>
                  <a:gd name="connsiteX190" fmla="*/ 25247 w 1179155"/>
                  <a:gd name="connsiteY190" fmla="*/ 415867 h 1179896"/>
                  <a:gd name="connsiteX191" fmla="*/ 29723 w 1179155"/>
                  <a:gd name="connsiteY191" fmla="*/ 413486 h 1179896"/>
                  <a:gd name="connsiteX192" fmla="*/ 32105 w 1179155"/>
                  <a:gd name="connsiteY192" fmla="*/ 417962 h 1179896"/>
                  <a:gd name="connsiteX193" fmla="*/ 26771 w 1179155"/>
                  <a:gd name="connsiteY193" fmla="*/ 436250 h 1179896"/>
                  <a:gd name="connsiteX194" fmla="*/ 23342 w 1179155"/>
                  <a:gd name="connsiteY194" fmla="*/ 438727 h 1179896"/>
                  <a:gd name="connsiteX195" fmla="*/ 1144339 w 1179155"/>
                  <a:gd name="connsiteY195" fmla="*/ 404056 h 1179896"/>
                  <a:gd name="connsiteX196" fmla="*/ 1140910 w 1179155"/>
                  <a:gd name="connsiteY196" fmla="*/ 401675 h 1179896"/>
                  <a:gd name="connsiteX197" fmla="*/ 1134528 w 1179155"/>
                  <a:gd name="connsiteY197" fmla="*/ 383768 h 1179896"/>
                  <a:gd name="connsiteX198" fmla="*/ 1136519 w 1179155"/>
                  <a:gd name="connsiteY198" fmla="*/ 379196 h 1179896"/>
                  <a:gd name="connsiteX199" fmla="*/ 1136528 w 1179155"/>
                  <a:gd name="connsiteY199" fmla="*/ 379196 h 1179896"/>
                  <a:gd name="connsiteX200" fmla="*/ 1141196 w 1179155"/>
                  <a:gd name="connsiteY200" fmla="*/ 381196 h 1179896"/>
                  <a:gd name="connsiteX201" fmla="*/ 1147673 w 1179155"/>
                  <a:gd name="connsiteY201" fmla="*/ 399389 h 1179896"/>
                  <a:gd name="connsiteX202" fmla="*/ 1145663 w 1179155"/>
                  <a:gd name="connsiteY202" fmla="*/ 403799 h 1179896"/>
                  <a:gd name="connsiteX203" fmla="*/ 1145482 w 1179155"/>
                  <a:gd name="connsiteY203" fmla="*/ 403865 h 1179896"/>
                  <a:gd name="connsiteX204" fmla="*/ 1144339 w 1179155"/>
                  <a:gd name="connsiteY204" fmla="*/ 404056 h 1179896"/>
                  <a:gd name="connsiteX205" fmla="*/ 60108 w 1179155"/>
                  <a:gd name="connsiteY205" fmla="*/ 340238 h 1179896"/>
                  <a:gd name="connsiteX206" fmla="*/ 58584 w 1179155"/>
                  <a:gd name="connsiteY206" fmla="*/ 340238 h 1179896"/>
                  <a:gd name="connsiteX207" fmla="*/ 56964 w 1179155"/>
                  <a:gd name="connsiteY207" fmla="*/ 335381 h 1179896"/>
                  <a:gd name="connsiteX208" fmla="*/ 56965 w 1179155"/>
                  <a:gd name="connsiteY208" fmla="*/ 335381 h 1179896"/>
                  <a:gd name="connsiteX209" fmla="*/ 65537 w 1179155"/>
                  <a:gd name="connsiteY209" fmla="*/ 318140 h 1179896"/>
                  <a:gd name="connsiteX210" fmla="*/ 70554 w 1179155"/>
                  <a:gd name="connsiteY210" fmla="*/ 317121 h 1179896"/>
                  <a:gd name="connsiteX211" fmla="*/ 71919 w 1179155"/>
                  <a:gd name="connsiteY211" fmla="*/ 321474 h 1179896"/>
                  <a:gd name="connsiteX212" fmla="*/ 63347 w 1179155"/>
                  <a:gd name="connsiteY212" fmla="*/ 338524 h 1179896"/>
                  <a:gd name="connsiteX213" fmla="*/ 60108 w 1179155"/>
                  <a:gd name="connsiteY213" fmla="*/ 340238 h 1179896"/>
                  <a:gd name="connsiteX214" fmla="*/ 1101572 w 1179155"/>
                  <a:gd name="connsiteY214" fmla="*/ 308139 h 1179896"/>
                  <a:gd name="connsiteX215" fmla="*/ 1098428 w 1179155"/>
                  <a:gd name="connsiteY215" fmla="*/ 306329 h 1179896"/>
                  <a:gd name="connsiteX216" fmla="*/ 1088903 w 1179155"/>
                  <a:gd name="connsiteY216" fmla="*/ 289851 h 1179896"/>
                  <a:gd name="connsiteX217" fmla="*/ 1090142 w 1179155"/>
                  <a:gd name="connsiteY217" fmla="*/ 284993 h 1179896"/>
                  <a:gd name="connsiteX218" fmla="*/ 1094999 w 1179155"/>
                  <a:gd name="connsiteY218" fmla="*/ 286232 h 1179896"/>
                  <a:gd name="connsiteX219" fmla="*/ 1104524 w 1179155"/>
                  <a:gd name="connsiteY219" fmla="*/ 302805 h 1179896"/>
                  <a:gd name="connsiteX220" fmla="*/ 1103258 w 1179155"/>
                  <a:gd name="connsiteY220" fmla="*/ 307625 h 1179896"/>
                  <a:gd name="connsiteX221" fmla="*/ 1103191 w 1179155"/>
                  <a:gd name="connsiteY221" fmla="*/ 307663 h 1179896"/>
                  <a:gd name="connsiteX222" fmla="*/ 1101572 w 1179155"/>
                  <a:gd name="connsiteY222" fmla="*/ 308139 h 1179896"/>
                  <a:gd name="connsiteX223" fmla="*/ 114210 w 1179155"/>
                  <a:gd name="connsiteY223" fmla="*/ 249941 h 1179896"/>
                  <a:gd name="connsiteX224" fmla="*/ 112115 w 1179155"/>
                  <a:gd name="connsiteY224" fmla="*/ 249275 h 1179896"/>
                  <a:gd name="connsiteX225" fmla="*/ 111250 w 1179155"/>
                  <a:gd name="connsiteY225" fmla="*/ 244369 h 1179896"/>
                  <a:gd name="connsiteX226" fmla="*/ 111353 w 1179155"/>
                  <a:gd name="connsiteY226" fmla="*/ 244226 h 1179896"/>
                  <a:gd name="connsiteX227" fmla="*/ 122878 w 1179155"/>
                  <a:gd name="connsiteY227" fmla="*/ 228796 h 1179896"/>
                  <a:gd name="connsiteX228" fmla="*/ 127926 w 1179155"/>
                  <a:gd name="connsiteY228" fmla="*/ 228224 h 1179896"/>
                  <a:gd name="connsiteX229" fmla="*/ 128499 w 1179155"/>
                  <a:gd name="connsiteY229" fmla="*/ 233177 h 1179896"/>
                  <a:gd name="connsiteX230" fmla="*/ 128498 w 1179155"/>
                  <a:gd name="connsiteY230" fmla="*/ 233177 h 1179896"/>
                  <a:gd name="connsiteX231" fmla="*/ 117068 w 1179155"/>
                  <a:gd name="connsiteY231" fmla="*/ 248417 h 1179896"/>
                  <a:gd name="connsiteX232" fmla="*/ 114210 w 1179155"/>
                  <a:gd name="connsiteY232" fmla="*/ 249941 h 1179896"/>
                  <a:gd name="connsiteX233" fmla="*/ 1042421 w 1179155"/>
                  <a:gd name="connsiteY233" fmla="*/ 221366 h 1179896"/>
                  <a:gd name="connsiteX234" fmla="*/ 1039659 w 1179155"/>
                  <a:gd name="connsiteY234" fmla="*/ 220128 h 1179896"/>
                  <a:gd name="connsiteX235" fmla="*/ 1027372 w 1179155"/>
                  <a:gd name="connsiteY235" fmla="*/ 205650 h 1179896"/>
                  <a:gd name="connsiteX236" fmla="*/ 1028458 w 1179155"/>
                  <a:gd name="connsiteY236" fmla="*/ 200650 h 1179896"/>
                  <a:gd name="connsiteX237" fmla="*/ 1032706 w 1179155"/>
                  <a:gd name="connsiteY237" fmla="*/ 200888 h 1179896"/>
                  <a:gd name="connsiteX238" fmla="*/ 1045184 w 1179155"/>
                  <a:gd name="connsiteY238" fmla="*/ 215556 h 1179896"/>
                  <a:gd name="connsiteX239" fmla="*/ 1044803 w 1179155"/>
                  <a:gd name="connsiteY239" fmla="*/ 220528 h 1179896"/>
                  <a:gd name="connsiteX240" fmla="*/ 1044707 w 1179155"/>
                  <a:gd name="connsiteY240" fmla="*/ 220604 h 1179896"/>
                  <a:gd name="connsiteX241" fmla="*/ 1042231 w 1179155"/>
                  <a:gd name="connsiteY241" fmla="*/ 221366 h 1179896"/>
                  <a:gd name="connsiteX242" fmla="*/ 183266 w 1179155"/>
                  <a:gd name="connsiteY242" fmla="*/ 170693 h 1179896"/>
                  <a:gd name="connsiteX243" fmla="*/ 180885 w 1179155"/>
                  <a:gd name="connsiteY243" fmla="*/ 169646 h 1179896"/>
                  <a:gd name="connsiteX244" fmla="*/ 180885 w 1179155"/>
                  <a:gd name="connsiteY244" fmla="*/ 164597 h 1179896"/>
                  <a:gd name="connsiteX245" fmla="*/ 194982 w 1179155"/>
                  <a:gd name="connsiteY245" fmla="*/ 151453 h 1179896"/>
                  <a:gd name="connsiteX246" fmla="*/ 200030 w 1179155"/>
                  <a:gd name="connsiteY246" fmla="*/ 151453 h 1179896"/>
                  <a:gd name="connsiteX247" fmla="*/ 200095 w 1179155"/>
                  <a:gd name="connsiteY247" fmla="*/ 156436 h 1179896"/>
                  <a:gd name="connsiteX248" fmla="*/ 200030 w 1179155"/>
                  <a:gd name="connsiteY248" fmla="*/ 156501 h 1179896"/>
                  <a:gd name="connsiteX249" fmla="*/ 186124 w 1179155"/>
                  <a:gd name="connsiteY249" fmla="*/ 169455 h 1179896"/>
                  <a:gd name="connsiteX250" fmla="*/ 183076 w 1179155"/>
                  <a:gd name="connsiteY250" fmla="*/ 170693 h 1179896"/>
                  <a:gd name="connsiteX251" fmla="*/ 968698 w 1179155"/>
                  <a:gd name="connsiteY251" fmla="*/ 146500 h 1179896"/>
                  <a:gd name="connsiteX252" fmla="*/ 966412 w 1179155"/>
                  <a:gd name="connsiteY252" fmla="*/ 145643 h 1179896"/>
                  <a:gd name="connsiteX253" fmla="*/ 951648 w 1179155"/>
                  <a:gd name="connsiteY253" fmla="*/ 133546 h 1179896"/>
                  <a:gd name="connsiteX254" fmla="*/ 951077 w 1179155"/>
                  <a:gd name="connsiteY254" fmla="*/ 128595 h 1179896"/>
                  <a:gd name="connsiteX255" fmla="*/ 951077 w 1179155"/>
                  <a:gd name="connsiteY255" fmla="*/ 128593 h 1179896"/>
                  <a:gd name="connsiteX256" fmla="*/ 956020 w 1179155"/>
                  <a:gd name="connsiteY256" fmla="*/ 127936 h 1179896"/>
                  <a:gd name="connsiteX257" fmla="*/ 956125 w 1179155"/>
                  <a:gd name="connsiteY257" fmla="*/ 128021 h 1179896"/>
                  <a:gd name="connsiteX258" fmla="*/ 970984 w 1179155"/>
                  <a:gd name="connsiteY258" fmla="*/ 140213 h 1179896"/>
                  <a:gd name="connsiteX259" fmla="*/ 970984 w 1179155"/>
                  <a:gd name="connsiteY259" fmla="*/ 145262 h 1179896"/>
                  <a:gd name="connsiteX260" fmla="*/ 968507 w 1179155"/>
                  <a:gd name="connsiteY260" fmla="*/ 146500 h 1179896"/>
                  <a:gd name="connsiteX261" fmla="*/ 265277 w 1179155"/>
                  <a:gd name="connsiteY261" fmla="*/ 104971 h 1179896"/>
                  <a:gd name="connsiteX262" fmla="*/ 261752 w 1179155"/>
                  <a:gd name="connsiteY262" fmla="*/ 101261 h 1179896"/>
                  <a:gd name="connsiteX263" fmla="*/ 263276 w 1179155"/>
                  <a:gd name="connsiteY263" fmla="*/ 98399 h 1179896"/>
                  <a:gd name="connsiteX264" fmla="*/ 279469 w 1179155"/>
                  <a:gd name="connsiteY264" fmla="*/ 88016 h 1179896"/>
                  <a:gd name="connsiteX265" fmla="*/ 284555 w 1179155"/>
                  <a:gd name="connsiteY265" fmla="*/ 88573 h 1179896"/>
                  <a:gd name="connsiteX266" fmla="*/ 284003 w 1179155"/>
                  <a:gd name="connsiteY266" fmla="*/ 93661 h 1179896"/>
                  <a:gd name="connsiteX267" fmla="*/ 283279 w 1179155"/>
                  <a:gd name="connsiteY267" fmla="*/ 94112 h 1179896"/>
                  <a:gd name="connsiteX268" fmla="*/ 267277 w 1179155"/>
                  <a:gd name="connsiteY268" fmla="*/ 104304 h 1179896"/>
                  <a:gd name="connsiteX269" fmla="*/ 265086 w 1179155"/>
                  <a:gd name="connsiteY269" fmla="*/ 104971 h 1179896"/>
                  <a:gd name="connsiteX270" fmla="*/ 882782 w 1179155"/>
                  <a:gd name="connsiteY270" fmla="*/ 85921 h 1179896"/>
                  <a:gd name="connsiteX271" fmla="*/ 880973 w 1179155"/>
                  <a:gd name="connsiteY271" fmla="*/ 85921 h 1179896"/>
                  <a:gd name="connsiteX272" fmla="*/ 864304 w 1179155"/>
                  <a:gd name="connsiteY272" fmla="*/ 76396 h 1179896"/>
                  <a:gd name="connsiteX273" fmla="*/ 862789 w 1179155"/>
                  <a:gd name="connsiteY273" fmla="*/ 71789 h 1179896"/>
                  <a:gd name="connsiteX274" fmla="*/ 862875 w 1179155"/>
                  <a:gd name="connsiteY274" fmla="*/ 71633 h 1179896"/>
                  <a:gd name="connsiteX275" fmla="*/ 867599 w 1179155"/>
                  <a:gd name="connsiteY275" fmla="*/ 70038 h 1179896"/>
                  <a:gd name="connsiteX276" fmla="*/ 867733 w 1179155"/>
                  <a:gd name="connsiteY276" fmla="*/ 70109 h 1179896"/>
                  <a:gd name="connsiteX277" fmla="*/ 884592 w 1179155"/>
                  <a:gd name="connsiteY277" fmla="*/ 79634 h 1179896"/>
                  <a:gd name="connsiteX278" fmla="*/ 885735 w 1179155"/>
                  <a:gd name="connsiteY278" fmla="*/ 83921 h 1179896"/>
                  <a:gd name="connsiteX279" fmla="*/ 882592 w 1179155"/>
                  <a:gd name="connsiteY279" fmla="*/ 85921 h 1179896"/>
                  <a:gd name="connsiteX280" fmla="*/ 357479 w 1179155"/>
                  <a:gd name="connsiteY280" fmla="*/ 55346 h 1179896"/>
                  <a:gd name="connsiteX281" fmla="*/ 354145 w 1179155"/>
                  <a:gd name="connsiteY281" fmla="*/ 53250 h 1179896"/>
                  <a:gd name="connsiteX282" fmla="*/ 356050 w 1179155"/>
                  <a:gd name="connsiteY282" fmla="*/ 48488 h 1179896"/>
                  <a:gd name="connsiteX283" fmla="*/ 373766 w 1179155"/>
                  <a:gd name="connsiteY283" fmla="*/ 41249 h 1179896"/>
                  <a:gd name="connsiteX284" fmla="*/ 378434 w 1179155"/>
                  <a:gd name="connsiteY284" fmla="*/ 43249 h 1179896"/>
                  <a:gd name="connsiteX285" fmla="*/ 376433 w 1179155"/>
                  <a:gd name="connsiteY285" fmla="*/ 47916 h 1179896"/>
                  <a:gd name="connsiteX286" fmla="*/ 358812 w 1179155"/>
                  <a:gd name="connsiteY286" fmla="*/ 55060 h 1179896"/>
                  <a:gd name="connsiteX287" fmla="*/ 357479 w 1179155"/>
                  <a:gd name="connsiteY287" fmla="*/ 55346 h 1179896"/>
                  <a:gd name="connsiteX288" fmla="*/ 787151 w 1179155"/>
                  <a:gd name="connsiteY288" fmla="*/ 42106 h 1179896"/>
                  <a:gd name="connsiteX289" fmla="*/ 786008 w 1179155"/>
                  <a:gd name="connsiteY289" fmla="*/ 42106 h 1179896"/>
                  <a:gd name="connsiteX290" fmla="*/ 767911 w 1179155"/>
                  <a:gd name="connsiteY290" fmla="*/ 35915 h 1179896"/>
                  <a:gd name="connsiteX291" fmla="*/ 765625 w 1179155"/>
                  <a:gd name="connsiteY291" fmla="*/ 31438 h 1179896"/>
                  <a:gd name="connsiteX292" fmla="*/ 770102 w 1179155"/>
                  <a:gd name="connsiteY292" fmla="*/ 29152 h 1179896"/>
                  <a:gd name="connsiteX293" fmla="*/ 788390 w 1179155"/>
                  <a:gd name="connsiteY293" fmla="*/ 35343 h 1179896"/>
                  <a:gd name="connsiteX294" fmla="*/ 790580 w 1179155"/>
                  <a:gd name="connsiteY294" fmla="*/ 39915 h 1179896"/>
                  <a:gd name="connsiteX295" fmla="*/ 787151 w 1179155"/>
                  <a:gd name="connsiteY295" fmla="*/ 41630 h 1179896"/>
                  <a:gd name="connsiteX296" fmla="*/ 457301 w 1179155"/>
                  <a:gd name="connsiteY296" fmla="*/ 23056 h 1179896"/>
                  <a:gd name="connsiteX297" fmla="*/ 453776 w 1179155"/>
                  <a:gd name="connsiteY297" fmla="*/ 20294 h 1179896"/>
                  <a:gd name="connsiteX298" fmla="*/ 456443 w 1179155"/>
                  <a:gd name="connsiteY298" fmla="*/ 16007 h 1179896"/>
                  <a:gd name="connsiteX299" fmla="*/ 475493 w 1179155"/>
                  <a:gd name="connsiteY299" fmla="*/ 12007 h 1179896"/>
                  <a:gd name="connsiteX300" fmla="*/ 479684 w 1179155"/>
                  <a:gd name="connsiteY300" fmla="*/ 14864 h 1179896"/>
                  <a:gd name="connsiteX301" fmla="*/ 476922 w 1179155"/>
                  <a:gd name="connsiteY301" fmla="*/ 19055 h 1179896"/>
                  <a:gd name="connsiteX302" fmla="*/ 457872 w 1179155"/>
                  <a:gd name="connsiteY302" fmla="*/ 23056 h 1179896"/>
                  <a:gd name="connsiteX303" fmla="*/ 685710 w 1179155"/>
                  <a:gd name="connsiteY303" fmla="*/ 15245 h 1179896"/>
                  <a:gd name="connsiteX304" fmla="*/ 685139 w 1179155"/>
                  <a:gd name="connsiteY304" fmla="*/ 15245 h 1179896"/>
                  <a:gd name="connsiteX305" fmla="*/ 666089 w 1179155"/>
                  <a:gd name="connsiteY305" fmla="*/ 12483 h 1179896"/>
                  <a:gd name="connsiteX306" fmla="*/ 663374 w 1179155"/>
                  <a:gd name="connsiteY306" fmla="*/ 8143 h 1179896"/>
                  <a:gd name="connsiteX307" fmla="*/ 667041 w 1179155"/>
                  <a:gd name="connsiteY307" fmla="*/ 5339 h 1179896"/>
                  <a:gd name="connsiteX308" fmla="*/ 686091 w 1179155"/>
                  <a:gd name="connsiteY308" fmla="*/ 8197 h 1179896"/>
                  <a:gd name="connsiteX309" fmla="*/ 688806 w 1179155"/>
                  <a:gd name="connsiteY309" fmla="*/ 12537 h 1179896"/>
                  <a:gd name="connsiteX310" fmla="*/ 685424 w 1179155"/>
                  <a:gd name="connsiteY310" fmla="*/ 15341 h 1179896"/>
                  <a:gd name="connsiteX311" fmla="*/ 561885 w 1179155"/>
                  <a:gd name="connsiteY311" fmla="*/ 7721 h 1179896"/>
                  <a:gd name="connsiteX312" fmla="*/ 558894 w 1179155"/>
                  <a:gd name="connsiteY312" fmla="*/ 3564 h 1179896"/>
                  <a:gd name="connsiteX313" fmla="*/ 561885 w 1179155"/>
                  <a:gd name="connsiteY313" fmla="*/ 577 h 1179896"/>
                  <a:gd name="connsiteX314" fmla="*/ 580935 w 1179155"/>
                  <a:gd name="connsiteY314" fmla="*/ 5 h 1179896"/>
                  <a:gd name="connsiteX315" fmla="*/ 584555 w 1179155"/>
                  <a:gd name="connsiteY315" fmla="*/ 3237 h 1179896"/>
                  <a:gd name="connsiteX316" fmla="*/ 584555 w 1179155"/>
                  <a:gd name="connsiteY316" fmla="*/ 3530 h 1179896"/>
                  <a:gd name="connsiteX317" fmla="*/ 581345 w 1179155"/>
                  <a:gd name="connsiteY317" fmla="*/ 7690 h 1179896"/>
                  <a:gd name="connsiteX318" fmla="*/ 580935 w 1179155"/>
                  <a:gd name="connsiteY318" fmla="*/ 7721 h 1179896"/>
                  <a:gd name="connsiteX319" fmla="*/ 561885 w 1179155"/>
                  <a:gd name="connsiteY319" fmla="*/ 8292 h 117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Lst>
                <a:rect l="l" t="t" r="r" b="b"/>
                <a:pathLst>
                  <a:path w="1179155" h="1179896">
                    <a:moveTo>
                      <a:pt x="563314" y="1179867"/>
                    </a:moveTo>
                    <a:lnTo>
                      <a:pt x="563314" y="1179867"/>
                    </a:lnTo>
                    <a:cubicBezTo>
                      <a:pt x="556932" y="1179867"/>
                      <a:pt x="550455" y="1179201"/>
                      <a:pt x="544264" y="1178724"/>
                    </a:cubicBezTo>
                    <a:cubicBezTo>
                      <a:pt x="542368" y="1178629"/>
                      <a:pt x="540911" y="1177019"/>
                      <a:pt x="541006" y="1175133"/>
                    </a:cubicBezTo>
                    <a:cubicBezTo>
                      <a:pt x="541016" y="1175057"/>
                      <a:pt x="541016" y="1174990"/>
                      <a:pt x="541025" y="1174914"/>
                    </a:cubicBezTo>
                    <a:cubicBezTo>
                      <a:pt x="541121" y="1172971"/>
                      <a:pt x="542778" y="1171476"/>
                      <a:pt x="544721" y="1171571"/>
                    </a:cubicBezTo>
                    <a:cubicBezTo>
                      <a:pt x="544759" y="1171571"/>
                      <a:pt x="544797" y="1171581"/>
                      <a:pt x="544835" y="1171581"/>
                    </a:cubicBezTo>
                    <a:cubicBezTo>
                      <a:pt x="551122" y="1172057"/>
                      <a:pt x="557504" y="1172438"/>
                      <a:pt x="563885" y="1172723"/>
                    </a:cubicBezTo>
                    <a:cubicBezTo>
                      <a:pt x="565848" y="1172828"/>
                      <a:pt x="567372" y="1174476"/>
                      <a:pt x="567314" y="1176438"/>
                    </a:cubicBezTo>
                    <a:cubicBezTo>
                      <a:pt x="567276" y="1178381"/>
                      <a:pt x="565676" y="1179934"/>
                      <a:pt x="563723" y="1179896"/>
                    </a:cubicBezTo>
                    <a:cubicBezTo>
                      <a:pt x="563590" y="1179896"/>
                      <a:pt x="563447" y="1179886"/>
                      <a:pt x="563314" y="1179867"/>
                    </a:cubicBezTo>
                    <a:close/>
                    <a:moveTo>
                      <a:pt x="649039" y="1177391"/>
                    </a:moveTo>
                    <a:cubicBezTo>
                      <a:pt x="647229" y="1177400"/>
                      <a:pt x="645705" y="1176048"/>
                      <a:pt x="645515" y="1174247"/>
                    </a:cubicBezTo>
                    <a:cubicBezTo>
                      <a:pt x="645343" y="1172257"/>
                      <a:pt x="646772" y="1170495"/>
                      <a:pt x="648753" y="1170247"/>
                    </a:cubicBezTo>
                    <a:cubicBezTo>
                      <a:pt x="655040" y="1169676"/>
                      <a:pt x="661326" y="1168914"/>
                      <a:pt x="667803" y="1168056"/>
                    </a:cubicBezTo>
                    <a:cubicBezTo>
                      <a:pt x="669727" y="1167780"/>
                      <a:pt x="671518" y="1169114"/>
                      <a:pt x="671794" y="1171038"/>
                    </a:cubicBezTo>
                    <a:cubicBezTo>
                      <a:pt x="671794" y="1171066"/>
                      <a:pt x="671804" y="1171085"/>
                      <a:pt x="671804" y="1171104"/>
                    </a:cubicBezTo>
                    <a:cubicBezTo>
                      <a:pt x="672128" y="1172971"/>
                      <a:pt x="670880" y="1174743"/>
                      <a:pt x="669013" y="1175067"/>
                    </a:cubicBezTo>
                    <a:cubicBezTo>
                      <a:pt x="668927" y="1175086"/>
                      <a:pt x="668841" y="1175095"/>
                      <a:pt x="668756" y="1175105"/>
                    </a:cubicBezTo>
                    <a:cubicBezTo>
                      <a:pt x="662374" y="1175962"/>
                      <a:pt x="656087" y="1176724"/>
                      <a:pt x="649706" y="1177391"/>
                    </a:cubicBezTo>
                    <a:close/>
                    <a:moveTo>
                      <a:pt x="458539" y="1165961"/>
                    </a:moveTo>
                    <a:lnTo>
                      <a:pt x="457777" y="1165961"/>
                    </a:lnTo>
                    <a:cubicBezTo>
                      <a:pt x="451490" y="1164532"/>
                      <a:pt x="445204" y="1163008"/>
                      <a:pt x="438727" y="1161389"/>
                    </a:cubicBezTo>
                    <a:cubicBezTo>
                      <a:pt x="436841" y="1160922"/>
                      <a:pt x="435679" y="1159007"/>
                      <a:pt x="436146" y="1157122"/>
                    </a:cubicBezTo>
                    <a:cubicBezTo>
                      <a:pt x="436155" y="1157112"/>
                      <a:pt x="436155" y="1157112"/>
                      <a:pt x="436155" y="1157102"/>
                    </a:cubicBezTo>
                    <a:cubicBezTo>
                      <a:pt x="436669" y="1155188"/>
                      <a:pt x="438622" y="1154045"/>
                      <a:pt x="440537" y="1154531"/>
                    </a:cubicBezTo>
                    <a:cubicBezTo>
                      <a:pt x="446633" y="1156150"/>
                      <a:pt x="452824" y="1157579"/>
                      <a:pt x="459015" y="1159007"/>
                    </a:cubicBezTo>
                    <a:cubicBezTo>
                      <a:pt x="460930" y="1159474"/>
                      <a:pt x="462139" y="1161360"/>
                      <a:pt x="461777" y="1163294"/>
                    </a:cubicBezTo>
                    <a:cubicBezTo>
                      <a:pt x="461463" y="1164608"/>
                      <a:pt x="460425" y="1165637"/>
                      <a:pt x="459110" y="1165961"/>
                    </a:cubicBezTo>
                    <a:close/>
                    <a:moveTo>
                      <a:pt x="751909" y="1157388"/>
                    </a:moveTo>
                    <a:cubicBezTo>
                      <a:pt x="750309" y="1157436"/>
                      <a:pt x="748880" y="1156369"/>
                      <a:pt x="748480" y="1154816"/>
                    </a:cubicBezTo>
                    <a:cubicBezTo>
                      <a:pt x="747889" y="1153016"/>
                      <a:pt x="748870" y="1151083"/>
                      <a:pt x="750671" y="1150492"/>
                    </a:cubicBezTo>
                    <a:cubicBezTo>
                      <a:pt x="750737" y="1150473"/>
                      <a:pt x="750794" y="1150454"/>
                      <a:pt x="750861" y="1150435"/>
                    </a:cubicBezTo>
                    <a:cubicBezTo>
                      <a:pt x="757052" y="1148625"/>
                      <a:pt x="763053" y="1146815"/>
                      <a:pt x="769054" y="1144815"/>
                    </a:cubicBezTo>
                    <a:cubicBezTo>
                      <a:pt x="770883" y="1144015"/>
                      <a:pt x="773016" y="1144844"/>
                      <a:pt x="773826" y="1146673"/>
                    </a:cubicBezTo>
                    <a:cubicBezTo>
                      <a:pt x="774626" y="1148501"/>
                      <a:pt x="773797" y="1150635"/>
                      <a:pt x="771969" y="1151445"/>
                    </a:cubicBezTo>
                    <a:cubicBezTo>
                      <a:pt x="771730" y="1151549"/>
                      <a:pt x="771492" y="1151626"/>
                      <a:pt x="771245" y="1151673"/>
                    </a:cubicBezTo>
                    <a:lnTo>
                      <a:pt x="752861" y="1157293"/>
                    </a:lnTo>
                    <a:close/>
                    <a:moveTo>
                      <a:pt x="358431" y="1133576"/>
                    </a:moveTo>
                    <a:lnTo>
                      <a:pt x="357098" y="1133576"/>
                    </a:lnTo>
                    <a:cubicBezTo>
                      <a:pt x="351192" y="1131099"/>
                      <a:pt x="345287" y="1128432"/>
                      <a:pt x="339476" y="1125765"/>
                    </a:cubicBezTo>
                    <a:cubicBezTo>
                      <a:pt x="337705" y="1124908"/>
                      <a:pt x="336943" y="1122793"/>
                      <a:pt x="337762" y="1121003"/>
                    </a:cubicBezTo>
                    <a:cubicBezTo>
                      <a:pt x="338514" y="1119260"/>
                      <a:pt x="340534" y="1118460"/>
                      <a:pt x="342267" y="1119212"/>
                    </a:cubicBezTo>
                    <a:cubicBezTo>
                      <a:pt x="342324" y="1119241"/>
                      <a:pt x="342372" y="1119260"/>
                      <a:pt x="342429" y="1119288"/>
                    </a:cubicBezTo>
                    <a:cubicBezTo>
                      <a:pt x="348268" y="1121955"/>
                      <a:pt x="354078" y="1124527"/>
                      <a:pt x="359860" y="1127003"/>
                    </a:cubicBezTo>
                    <a:cubicBezTo>
                      <a:pt x="361660" y="1127737"/>
                      <a:pt x="362527" y="1129794"/>
                      <a:pt x="361793" y="1131595"/>
                    </a:cubicBezTo>
                    <a:cubicBezTo>
                      <a:pt x="361784" y="1131623"/>
                      <a:pt x="361774" y="1131642"/>
                      <a:pt x="361765" y="1131671"/>
                    </a:cubicBezTo>
                    <a:cubicBezTo>
                      <a:pt x="361222" y="1132728"/>
                      <a:pt x="360184" y="1133452"/>
                      <a:pt x="359003" y="1133576"/>
                    </a:cubicBezTo>
                    <a:close/>
                    <a:moveTo>
                      <a:pt x="849826" y="1119193"/>
                    </a:moveTo>
                    <a:cubicBezTo>
                      <a:pt x="848445" y="1119212"/>
                      <a:pt x="847187" y="1118431"/>
                      <a:pt x="846587" y="1117193"/>
                    </a:cubicBezTo>
                    <a:cubicBezTo>
                      <a:pt x="845759" y="1115431"/>
                      <a:pt x="846473" y="1113326"/>
                      <a:pt x="848207" y="1112430"/>
                    </a:cubicBezTo>
                    <a:cubicBezTo>
                      <a:pt x="853922" y="1109573"/>
                      <a:pt x="859541" y="1106715"/>
                      <a:pt x="865066" y="1103667"/>
                    </a:cubicBezTo>
                    <a:cubicBezTo>
                      <a:pt x="866828" y="1102762"/>
                      <a:pt x="869000" y="1103439"/>
                      <a:pt x="869924" y="1105191"/>
                    </a:cubicBezTo>
                    <a:cubicBezTo>
                      <a:pt x="870867" y="1106839"/>
                      <a:pt x="870295" y="1108935"/>
                      <a:pt x="868647" y="1109868"/>
                    </a:cubicBezTo>
                    <a:cubicBezTo>
                      <a:pt x="868600" y="1109897"/>
                      <a:pt x="868543" y="1109925"/>
                      <a:pt x="868495" y="1109954"/>
                    </a:cubicBezTo>
                    <a:cubicBezTo>
                      <a:pt x="862875" y="1113002"/>
                      <a:pt x="857160" y="1115955"/>
                      <a:pt x="851445" y="1118812"/>
                    </a:cubicBezTo>
                    <a:cubicBezTo>
                      <a:pt x="851121" y="1118993"/>
                      <a:pt x="850769" y="1119126"/>
                      <a:pt x="850397" y="1119193"/>
                    </a:cubicBezTo>
                    <a:close/>
                    <a:moveTo>
                      <a:pt x="266610" y="1084046"/>
                    </a:moveTo>
                    <a:cubicBezTo>
                      <a:pt x="265905" y="1084036"/>
                      <a:pt x="265210" y="1083836"/>
                      <a:pt x="264610" y="1083474"/>
                    </a:cubicBezTo>
                    <a:cubicBezTo>
                      <a:pt x="259276" y="1079855"/>
                      <a:pt x="253942" y="1076235"/>
                      <a:pt x="248703" y="1072520"/>
                    </a:cubicBezTo>
                    <a:cubicBezTo>
                      <a:pt x="247103" y="1071416"/>
                      <a:pt x="246703" y="1069215"/>
                      <a:pt x="247808" y="1067615"/>
                    </a:cubicBezTo>
                    <a:cubicBezTo>
                      <a:pt x="247827" y="1067596"/>
                      <a:pt x="247836" y="1067587"/>
                      <a:pt x="247846" y="1067568"/>
                    </a:cubicBezTo>
                    <a:cubicBezTo>
                      <a:pt x="248998" y="1065939"/>
                      <a:pt x="251265" y="1065548"/>
                      <a:pt x="252894" y="1066710"/>
                    </a:cubicBezTo>
                    <a:cubicBezTo>
                      <a:pt x="252894" y="1066710"/>
                      <a:pt x="252894" y="1066710"/>
                      <a:pt x="252894" y="1066710"/>
                    </a:cubicBezTo>
                    <a:cubicBezTo>
                      <a:pt x="258038" y="1070425"/>
                      <a:pt x="263276" y="1073949"/>
                      <a:pt x="268610" y="1077473"/>
                    </a:cubicBezTo>
                    <a:cubicBezTo>
                      <a:pt x="270239" y="1078550"/>
                      <a:pt x="270687" y="1080731"/>
                      <a:pt x="269610" y="1082360"/>
                    </a:cubicBezTo>
                    <a:cubicBezTo>
                      <a:pt x="269591" y="1082379"/>
                      <a:pt x="269582" y="1082407"/>
                      <a:pt x="269563" y="1082427"/>
                    </a:cubicBezTo>
                    <a:cubicBezTo>
                      <a:pt x="268915" y="1083436"/>
                      <a:pt x="267801" y="1084046"/>
                      <a:pt x="266610" y="1084046"/>
                    </a:cubicBezTo>
                    <a:close/>
                    <a:moveTo>
                      <a:pt x="940028" y="1064424"/>
                    </a:moveTo>
                    <a:cubicBezTo>
                      <a:pt x="938085" y="1064500"/>
                      <a:pt x="936446" y="1062976"/>
                      <a:pt x="936370" y="1061033"/>
                    </a:cubicBezTo>
                    <a:cubicBezTo>
                      <a:pt x="936332" y="1059852"/>
                      <a:pt x="936875" y="1058728"/>
                      <a:pt x="937837" y="1058043"/>
                    </a:cubicBezTo>
                    <a:cubicBezTo>
                      <a:pt x="942980" y="1054232"/>
                      <a:pt x="947933" y="1050327"/>
                      <a:pt x="952886" y="1046422"/>
                    </a:cubicBezTo>
                    <a:cubicBezTo>
                      <a:pt x="954410" y="1045184"/>
                      <a:pt x="956649" y="1045422"/>
                      <a:pt x="957887" y="1046946"/>
                    </a:cubicBezTo>
                    <a:cubicBezTo>
                      <a:pt x="959125" y="1048470"/>
                      <a:pt x="958887" y="1050708"/>
                      <a:pt x="957363" y="1051947"/>
                    </a:cubicBezTo>
                    <a:cubicBezTo>
                      <a:pt x="952410" y="1055947"/>
                      <a:pt x="947267" y="1059852"/>
                      <a:pt x="942123" y="1063757"/>
                    </a:cubicBezTo>
                    <a:cubicBezTo>
                      <a:pt x="941437" y="1064158"/>
                      <a:pt x="940618" y="1064300"/>
                      <a:pt x="939837" y="1064139"/>
                    </a:cubicBezTo>
                    <a:close/>
                    <a:moveTo>
                      <a:pt x="184409" y="1018514"/>
                    </a:moveTo>
                    <a:cubicBezTo>
                      <a:pt x="183476" y="1018514"/>
                      <a:pt x="182581" y="1018142"/>
                      <a:pt x="181933" y="1017466"/>
                    </a:cubicBezTo>
                    <a:cubicBezTo>
                      <a:pt x="177266" y="1013084"/>
                      <a:pt x="172408" y="1008608"/>
                      <a:pt x="168217" y="1003940"/>
                    </a:cubicBezTo>
                    <a:cubicBezTo>
                      <a:pt x="166849" y="1002550"/>
                      <a:pt x="166870" y="1000311"/>
                      <a:pt x="168264" y="998940"/>
                    </a:cubicBezTo>
                    <a:cubicBezTo>
                      <a:pt x="169659" y="997568"/>
                      <a:pt x="171897" y="997597"/>
                      <a:pt x="173265" y="998988"/>
                    </a:cubicBezTo>
                    <a:cubicBezTo>
                      <a:pt x="177742" y="1003559"/>
                      <a:pt x="182219" y="1007941"/>
                      <a:pt x="186886" y="1012322"/>
                    </a:cubicBezTo>
                    <a:cubicBezTo>
                      <a:pt x="188253" y="1013732"/>
                      <a:pt x="188253" y="1015961"/>
                      <a:pt x="186886" y="1017371"/>
                    </a:cubicBezTo>
                    <a:cubicBezTo>
                      <a:pt x="186159" y="1018018"/>
                      <a:pt x="185189" y="1018333"/>
                      <a:pt x="184219" y="1018228"/>
                    </a:cubicBezTo>
                    <a:close/>
                    <a:moveTo>
                      <a:pt x="1018323" y="994320"/>
                    </a:moveTo>
                    <a:cubicBezTo>
                      <a:pt x="1016323" y="994292"/>
                      <a:pt x="1014732" y="992644"/>
                      <a:pt x="1014761" y="990644"/>
                    </a:cubicBezTo>
                    <a:cubicBezTo>
                      <a:pt x="1014780" y="989786"/>
                      <a:pt x="1015094" y="988967"/>
                      <a:pt x="1015656" y="988319"/>
                    </a:cubicBezTo>
                    <a:cubicBezTo>
                      <a:pt x="1020038" y="983652"/>
                      <a:pt x="1024229" y="978794"/>
                      <a:pt x="1028420" y="974127"/>
                    </a:cubicBezTo>
                    <a:cubicBezTo>
                      <a:pt x="1029839" y="972717"/>
                      <a:pt x="1032125" y="972727"/>
                      <a:pt x="1033535" y="974146"/>
                    </a:cubicBezTo>
                    <a:cubicBezTo>
                      <a:pt x="1034811" y="975423"/>
                      <a:pt x="1034944" y="977451"/>
                      <a:pt x="1033849" y="978890"/>
                    </a:cubicBezTo>
                    <a:lnTo>
                      <a:pt x="1020895" y="993177"/>
                    </a:lnTo>
                    <a:cubicBezTo>
                      <a:pt x="1020142" y="993854"/>
                      <a:pt x="1019133" y="994168"/>
                      <a:pt x="1018133" y="994034"/>
                    </a:cubicBezTo>
                    <a:close/>
                    <a:moveTo>
                      <a:pt x="115163" y="939456"/>
                    </a:moveTo>
                    <a:cubicBezTo>
                      <a:pt x="113997" y="939428"/>
                      <a:pt x="112909" y="938866"/>
                      <a:pt x="112210" y="937932"/>
                    </a:cubicBezTo>
                    <a:cubicBezTo>
                      <a:pt x="108495" y="932789"/>
                      <a:pt x="104780" y="927550"/>
                      <a:pt x="101161" y="922216"/>
                    </a:cubicBezTo>
                    <a:cubicBezTo>
                      <a:pt x="100056" y="920587"/>
                      <a:pt x="100483" y="918368"/>
                      <a:pt x="102113" y="917263"/>
                    </a:cubicBezTo>
                    <a:cubicBezTo>
                      <a:pt x="103744" y="916158"/>
                      <a:pt x="105961" y="916587"/>
                      <a:pt x="107066" y="918215"/>
                    </a:cubicBezTo>
                    <a:cubicBezTo>
                      <a:pt x="110591" y="923454"/>
                      <a:pt x="114305" y="928598"/>
                      <a:pt x="118020" y="933741"/>
                    </a:cubicBezTo>
                    <a:cubicBezTo>
                      <a:pt x="119146" y="935360"/>
                      <a:pt x="118812" y="937580"/>
                      <a:pt x="117258" y="938789"/>
                    </a:cubicBezTo>
                    <a:cubicBezTo>
                      <a:pt x="116543" y="939113"/>
                      <a:pt x="115754" y="939247"/>
                      <a:pt x="114972" y="939170"/>
                    </a:cubicBezTo>
                    <a:close/>
                    <a:moveTo>
                      <a:pt x="1082903" y="911357"/>
                    </a:moveTo>
                    <a:cubicBezTo>
                      <a:pt x="1082198" y="911348"/>
                      <a:pt x="1081502" y="911148"/>
                      <a:pt x="1080902" y="910786"/>
                    </a:cubicBezTo>
                    <a:cubicBezTo>
                      <a:pt x="1079264" y="909691"/>
                      <a:pt x="1078797" y="907490"/>
                      <a:pt x="1079855" y="905833"/>
                    </a:cubicBezTo>
                    <a:cubicBezTo>
                      <a:pt x="1083284" y="900499"/>
                      <a:pt x="1086617" y="895070"/>
                      <a:pt x="1089951" y="889640"/>
                    </a:cubicBezTo>
                    <a:cubicBezTo>
                      <a:pt x="1090865" y="887983"/>
                      <a:pt x="1092942" y="887374"/>
                      <a:pt x="1094609" y="888278"/>
                    </a:cubicBezTo>
                    <a:cubicBezTo>
                      <a:pt x="1094676" y="888317"/>
                      <a:pt x="1094742" y="888364"/>
                      <a:pt x="1094809" y="888402"/>
                    </a:cubicBezTo>
                    <a:cubicBezTo>
                      <a:pt x="1096514" y="889431"/>
                      <a:pt x="1097066" y="891641"/>
                      <a:pt x="1096047" y="893355"/>
                    </a:cubicBezTo>
                    <a:cubicBezTo>
                      <a:pt x="1092713" y="898784"/>
                      <a:pt x="1089380" y="904309"/>
                      <a:pt x="1085855" y="909738"/>
                    </a:cubicBezTo>
                    <a:cubicBezTo>
                      <a:pt x="1085103" y="910691"/>
                      <a:pt x="1083922" y="911195"/>
                      <a:pt x="1082712" y="911072"/>
                    </a:cubicBezTo>
                    <a:close/>
                    <a:moveTo>
                      <a:pt x="60870" y="849064"/>
                    </a:moveTo>
                    <a:cubicBezTo>
                      <a:pt x="59505" y="849045"/>
                      <a:pt x="58261" y="848273"/>
                      <a:pt x="57632" y="847064"/>
                    </a:cubicBezTo>
                    <a:cubicBezTo>
                      <a:pt x="54869" y="841253"/>
                      <a:pt x="52202" y="835443"/>
                      <a:pt x="49535" y="829633"/>
                    </a:cubicBezTo>
                    <a:cubicBezTo>
                      <a:pt x="48796" y="827795"/>
                      <a:pt x="49635" y="825690"/>
                      <a:pt x="51440" y="824870"/>
                    </a:cubicBezTo>
                    <a:cubicBezTo>
                      <a:pt x="53255" y="824137"/>
                      <a:pt x="55323" y="824985"/>
                      <a:pt x="56108" y="826776"/>
                    </a:cubicBezTo>
                    <a:cubicBezTo>
                      <a:pt x="58679" y="832490"/>
                      <a:pt x="61346" y="838301"/>
                      <a:pt x="64109" y="843920"/>
                    </a:cubicBezTo>
                    <a:cubicBezTo>
                      <a:pt x="64965" y="845664"/>
                      <a:pt x="64242" y="847778"/>
                      <a:pt x="62494" y="848635"/>
                    </a:cubicBezTo>
                    <a:cubicBezTo>
                      <a:pt x="62461" y="848654"/>
                      <a:pt x="62427" y="848664"/>
                      <a:pt x="62394" y="848683"/>
                    </a:cubicBezTo>
                    <a:cubicBezTo>
                      <a:pt x="61934" y="848959"/>
                      <a:pt x="61404" y="849083"/>
                      <a:pt x="60870" y="849064"/>
                    </a:cubicBezTo>
                    <a:close/>
                    <a:moveTo>
                      <a:pt x="1131480" y="817822"/>
                    </a:moveTo>
                    <a:lnTo>
                      <a:pt x="1130051" y="817822"/>
                    </a:lnTo>
                    <a:cubicBezTo>
                      <a:pt x="1128251" y="817089"/>
                      <a:pt x="1127384" y="815031"/>
                      <a:pt x="1128118" y="813231"/>
                    </a:cubicBezTo>
                    <a:cubicBezTo>
                      <a:pt x="1128127" y="813202"/>
                      <a:pt x="1128137" y="813183"/>
                      <a:pt x="1128146" y="813155"/>
                    </a:cubicBezTo>
                    <a:cubicBezTo>
                      <a:pt x="1130623" y="807344"/>
                      <a:pt x="1132909" y="801439"/>
                      <a:pt x="1135195" y="795438"/>
                    </a:cubicBezTo>
                    <a:cubicBezTo>
                      <a:pt x="1135852" y="793609"/>
                      <a:pt x="1137871" y="792657"/>
                      <a:pt x="1139710" y="793324"/>
                    </a:cubicBezTo>
                    <a:cubicBezTo>
                      <a:pt x="1139729" y="793324"/>
                      <a:pt x="1139748" y="793333"/>
                      <a:pt x="1139767" y="793343"/>
                    </a:cubicBezTo>
                    <a:cubicBezTo>
                      <a:pt x="1141596" y="794095"/>
                      <a:pt x="1142520" y="796143"/>
                      <a:pt x="1141862" y="798010"/>
                    </a:cubicBezTo>
                    <a:cubicBezTo>
                      <a:pt x="1139576" y="804011"/>
                      <a:pt x="1137195" y="810011"/>
                      <a:pt x="1134719" y="815917"/>
                    </a:cubicBezTo>
                    <a:cubicBezTo>
                      <a:pt x="1134119" y="817136"/>
                      <a:pt x="1132842" y="817889"/>
                      <a:pt x="1131480" y="817822"/>
                    </a:cubicBezTo>
                    <a:close/>
                    <a:moveTo>
                      <a:pt x="23818" y="750671"/>
                    </a:moveTo>
                    <a:cubicBezTo>
                      <a:pt x="22209" y="750642"/>
                      <a:pt x="20812" y="749556"/>
                      <a:pt x="20389" y="748004"/>
                    </a:cubicBezTo>
                    <a:cubicBezTo>
                      <a:pt x="18674" y="741908"/>
                      <a:pt x="17055" y="735621"/>
                      <a:pt x="15531" y="729430"/>
                    </a:cubicBezTo>
                    <a:cubicBezTo>
                      <a:pt x="15065" y="727544"/>
                      <a:pt x="16219" y="725629"/>
                      <a:pt x="18109" y="725163"/>
                    </a:cubicBezTo>
                    <a:cubicBezTo>
                      <a:pt x="18139" y="725153"/>
                      <a:pt x="18169" y="725153"/>
                      <a:pt x="18198" y="725144"/>
                    </a:cubicBezTo>
                    <a:cubicBezTo>
                      <a:pt x="20020" y="724629"/>
                      <a:pt x="21916" y="725687"/>
                      <a:pt x="22432" y="727506"/>
                    </a:cubicBezTo>
                    <a:cubicBezTo>
                      <a:pt x="22452" y="727573"/>
                      <a:pt x="22469" y="727649"/>
                      <a:pt x="22484" y="727715"/>
                    </a:cubicBezTo>
                    <a:cubicBezTo>
                      <a:pt x="24008" y="733907"/>
                      <a:pt x="25532" y="740003"/>
                      <a:pt x="27247" y="746099"/>
                    </a:cubicBezTo>
                    <a:cubicBezTo>
                      <a:pt x="27798" y="748023"/>
                      <a:pt x="26690" y="750023"/>
                      <a:pt x="24770" y="750576"/>
                    </a:cubicBezTo>
                    <a:close/>
                    <a:moveTo>
                      <a:pt x="1162722" y="717238"/>
                    </a:moveTo>
                    <a:lnTo>
                      <a:pt x="1161960" y="717238"/>
                    </a:lnTo>
                    <a:cubicBezTo>
                      <a:pt x="1160046" y="716771"/>
                      <a:pt x="1158836" y="714885"/>
                      <a:pt x="1159198" y="712952"/>
                    </a:cubicBezTo>
                    <a:cubicBezTo>
                      <a:pt x="1160531" y="706760"/>
                      <a:pt x="1161770" y="700569"/>
                      <a:pt x="1162913" y="693902"/>
                    </a:cubicBezTo>
                    <a:cubicBezTo>
                      <a:pt x="1163246" y="691987"/>
                      <a:pt x="1165075" y="690701"/>
                      <a:pt x="1166999" y="691044"/>
                    </a:cubicBezTo>
                    <a:cubicBezTo>
                      <a:pt x="1166999" y="691044"/>
                      <a:pt x="1167008" y="691044"/>
                      <a:pt x="1167008" y="691044"/>
                    </a:cubicBezTo>
                    <a:cubicBezTo>
                      <a:pt x="1168942" y="691387"/>
                      <a:pt x="1170247" y="693197"/>
                      <a:pt x="1169961" y="695140"/>
                    </a:cubicBezTo>
                    <a:cubicBezTo>
                      <a:pt x="1168818" y="701522"/>
                      <a:pt x="1167580" y="707808"/>
                      <a:pt x="1166151" y="714190"/>
                    </a:cubicBezTo>
                    <a:cubicBezTo>
                      <a:pt x="1165999" y="715971"/>
                      <a:pt x="1164513" y="717343"/>
                      <a:pt x="1162722" y="717333"/>
                    </a:cubicBezTo>
                    <a:close/>
                    <a:moveTo>
                      <a:pt x="5054" y="647324"/>
                    </a:moveTo>
                    <a:cubicBezTo>
                      <a:pt x="3177" y="647382"/>
                      <a:pt x="1586" y="645953"/>
                      <a:pt x="1434" y="644086"/>
                    </a:cubicBezTo>
                    <a:cubicBezTo>
                      <a:pt x="863" y="637733"/>
                      <a:pt x="386" y="631389"/>
                      <a:pt x="5" y="625036"/>
                    </a:cubicBezTo>
                    <a:cubicBezTo>
                      <a:pt x="-102" y="623036"/>
                      <a:pt x="1428" y="621331"/>
                      <a:pt x="3424" y="621226"/>
                    </a:cubicBezTo>
                    <a:cubicBezTo>
                      <a:pt x="3428" y="621226"/>
                      <a:pt x="3431" y="621226"/>
                      <a:pt x="3434" y="621226"/>
                    </a:cubicBezTo>
                    <a:cubicBezTo>
                      <a:pt x="5321" y="621064"/>
                      <a:pt x="6980" y="622464"/>
                      <a:pt x="7139" y="624360"/>
                    </a:cubicBezTo>
                    <a:cubicBezTo>
                      <a:pt x="7143" y="624426"/>
                      <a:pt x="7147" y="624493"/>
                      <a:pt x="7149" y="624560"/>
                    </a:cubicBezTo>
                    <a:cubicBezTo>
                      <a:pt x="7149" y="630941"/>
                      <a:pt x="8006" y="637228"/>
                      <a:pt x="8578" y="643610"/>
                    </a:cubicBezTo>
                    <a:cubicBezTo>
                      <a:pt x="8794" y="645543"/>
                      <a:pt x="7401" y="647286"/>
                      <a:pt x="5466" y="647505"/>
                    </a:cubicBezTo>
                    <a:cubicBezTo>
                      <a:pt x="5424" y="647505"/>
                      <a:pt x="5382" y="647515"/>
                      <a:pt x="5339" y="647515"/>
                    </a:cubicBezTo>
                    <a:close/>
                    <a:moveTo>
                      <a:pt x="1175390" y="613034"/>
                    </a:moveTo>
                    <a:lnTo>
                      <a:pt x="1175390" y="613034"/>
                    </a:lnTo>
                    <a:cubicBezTo>
                      <a:pt x="1173447" y="612987"/>
                      <a:pt x="1171904" y="611368"/>
                      <a:pt x="1171961" y="609425"/>
                    </a:cubicBezTo>
                    <a:cubicBezTo>
                      <a:pt x="1171961" y="609386"/>
                      <a:pt x="1171961" y="609358"/>
                      <a:pt x="1171961" y="609320"/>
                    </a:cubicBezTo>
                    <a:cubicBezTo>
                      <a:pt x="1171961" y="603033"/>
                      <a:pt x="1171961" y="596747"/>
                      <a:pt x="1171961" y="590270"/>
                    </a:cubicBezTo>
                    <a:lnTo>
                      <a:pt x="1171961" y="588746"/>
                    </a:lnTo>
                    <a:cubicBezTo>
                      <a:pt x="1171638" y="586774"/>
                      <a:pt x="1172971" y="584907"/>
                      <a:pt x="1174952" y="584593"/>
                    </a:cubicBezTo>
                    <a:cubicBezTo>
                      <a:pt x="1176924" y="584269"/>
                      <a:pt x="1178781" y="585602"/>
                      <a:pt x="1179105" y="587574"/>
                    </a:cubicBezTo>
                    <a:cubicBezTo>
                      <a:pt x="1179172" y="587965"/>
                      <a:pt x="1179172" y="588355"/>
                      <a:pt x="1179105" y="588746"/>
                    </a:cubicBezTo>
                    <a:lnTo>
                      <a:pt x="1179105" y="590555"/>
                    </a:lnTo>
                    <a:cubicBezTo>
                      <a:pt x="1179105" y="597032"/>
                      <a:pt x="1179105" y="603509"/>
                      <a:pt x="1179105" y="609605"/>
                    </a:cubicBezTo>
                    <a:cubicBezTo>
                      <a:pt x="1179000" y="611568"/>
                      <a:pt x="1177353" y="613092"/>
                      <a:pt x="1175390" y="613034"/>
                    </a:cubicBezTo>
                    <a:close/>
                    <a:moveTo>
                      <a:pt x="4863" y="542264"/>
                    </a:moveTo>
                    <a:lnTo>
                      <a:pt x="4863" y="542264"/>
                    </a:lnTo>
                    <a:cubicBezTo>
                      <a:pt x="2922" y="542121"/>
                      <a:pt x="1466" y="540425"/>
                      <a:pt x="1613" y="538482"/>
                    </a:cubicBezTo>
                    <a:cubicBezTo>
                      <a:pt x="1616" y="538444"/>
                      <a:pt x="1620" y="538397"/>
                      <a:pt x="1625" y="538359"/>
                    </a:cubicBezTo>
                    <a:cubicBezTo>
                      <a:pt x="2196" y="531977"/>
                      <a:pt x="2768" y="525595"/>
                      <a:pt x="3530" y="519309"/>
                    </a:cubicBezTo>
                    <a:cubicBezTo>
                      <a:pt x="3548" y="517308"/>
                      <a:pt x="5183" y="515708"/>
                      <a:pt x="7181" y="515717"/>
                    </a:cubicBezTo>
                    <a:cubicBezTo>
                      <a:pt x="9181" y="515737"/>
                      <a:pt x="10787" y="517375"/>
                      <a:pt x="10769" y="519375"/>
                    </a:cubicBezTo>
                    <a:cubicBezTo>
                      <a:pt x="10766" y="519642"/>
                      <a:pt x="10734" y="519908"/>
                      <a:pt x="10673" y="520166"/>
                    </a:cubicBezTo>
                    <a:cubicBezTo>
                      <a:pt x="9911" y="526452"/>
                      <a:pt x="9245" y="532739"/>
                      <a:pt x="8673" y="539216"/>
                    </a:cubicBezTo>
                    <a:cubicBezTo>
                      <a:pt x="8425" y="541092"/>
                      <a:pt x="6745" y="542435"/>
                      <a:pt x="4863" y="542264"/>
                    </a:cubicBezTo>
                    <a:close/>
                    <a:moveTo>
                      <a:pt x="1169199" y="506164"/>
                    </a:moveTo>
                    <a:cubicBezTo>
                      <a:pt x="1167437" y="506135"/>
                      <a:pt x="1165951" y="504850"/>
                      <a:pt x="1165675" y="503116"/>
                    </a:cubicBezTo>
                    <a:cubicBezTo>
                      <a:pt x="1164722" y="496829"/>
                      <a:pt x="1163675" y="490638"/>
                      <a:pt x="1162532" y="484066"/>
                    </a:cubicBezTo>
                    <a:cubicBezTo>
                      <a:pt x="1162189" y="482151"/>
                      <a:pt x="1163456" y="480313"/>
                      <a:pt x="1165380" y="479970"/>
                    </a:cubicBezTo>
                    <a:cubicBezTo>
                      <a:pt x="1165380" y="479970"/>
                      <a:pt x="1165389" y="479970"/>
                      <a:pt x="1165389" y="479970"/>
                    </a:cubicBezTo>
                    <a:cubicBezTo>
                      <a:pt x="1167332" y="479618"/>
                      <a:pt x="1169199" y="480894"/>
                      <a:pt x="1169580" y="482828"/>
                    </a:cubicBezTo>
                    <a:cubicBezTo>
                      <a:pt x="1170723" y="489114"/>
                      <a:pt x="1171771" y="495401"/>
                      <a:pt x="1172723" y="501878"/>
                    </a:cubicBezTo>
                    <a:cubicBezTo>
                      <a:pt x="1173009" y="503821"/>
                      <a:pt x="1171704" y="505631"/>
                      <a:pt x="1169771" y="505973"/>
                    </a:cubicBezTo>
                    <a:close/>
                    <a:moveTo>
                      <a:pt x="23342" y="438727"/>
                    </a:moveTo>
                    <a:lnTo>
                      <a:pt x="22389" y="438727"/>
                    </a:lnTo>
                    <a:cubicBezTo>
                      <a:pt x="20509" y="438222"/>
                      <a:pt x="19392" y="436289"/>
                      <a:pt x="19894" y="434412"/>
                    </a:cubicBezTo>
                    <a:cubicBezTo>
                      <a:pt x="19900" y="434393"/>
                      <a:pt x="19906" y="434364"/>
                      <a:pt x="19913" y="434345"/>
                    </a:cubicBezTo>
                    <a:cubicBezTo>
                      <a:pt x="21627" y="428154"/>
                      <a:pt x="23437" y="421963"/>
                      <a:pt x="25247" y="415867"/>
                    </a:cubicBezTo>
                    <a:cubicBezTo>
                      <a:pt x="25841" y="413991"/>
                      <a:pt x="27832" y="412924"/>
                      <a:pt x="29723" y="413486"/>
                    </a:cubicBezTo>
                    <a:cubicBezTo>
                      <a:pt x="31605" y="414076"/>
                      <a:pt x="32664" y="416067"/>
                      <a:pt x="32105" y="417962"/>
                    </a:cubicBezTo>
                    <a:cubicBezTo>
                      <a:pt x="30295" y="424058"/>
                      <a:pt x="28485" y="430154"/>
                      <a:pt x="26771" y="436250"/>
                    </a:cubicBezTo>
                    <a:cubicBezTo>
                      <a:pt x="26333" y="437765"/>
                      <a:pt x="24918" y="438784"/>
                      <a:pt x="23342" y="438727"/>
                    </a:cubicBezTo>
                    <a:close/>
                    <a:moveTo>
                      <a:pt x="1144339" y="404056"/>
                    </a:moveTo>
                    <a:cubicBezTo>
                      <a:pt x="1142815" y="404037"/>
                      <a:pt x="1141453" y="403094"/>
                      <a:pt x="1140910" y="401675"/>
                    </a:cubicBezTo>
                    <a:cubicBezTo>
                      <a:pt x="1138910" y="395674"/>
                      <a:pt x="1136719" y="389673"/>
                      <a:pt x="1134528" y="383768"/>
                    </a:cubicBezTo>
                    <a:cubicBezTo>
                      <a:pt x="1133814" y="381958"/>
                      <a:pt x="1134709" y="379910"/>
                      <a:pt x="1136519" y="379196"/>
                    </a:cubicBezTo>
                    <a:cubicBezTo>
                      <a:pt x="1136519" y="379196"/>
                      <a:pt x="1136528" y="379196"/>
                      <a:pt x="1136528" y="379196"/>
                    </a:cubicBezTo>
                    <a:cubicBezTo>
                      <a:pt x="1138367" y="378472"/>
                      <a:pt x="1140443" y="379367"/>
                      <a:pt x="1141196" y="381196"/>
                    </a:cubicBezTo>
                    <a:cubicBezTo>
                      <a:pt x="1143482" y="387197"/>
                      <a:pt x="1145577" y="393293"/>
                      <a:pt x="1147673" y="399389"/>
                    </a:cubicBezTo>
                    <a:cubicBezTo>
                      <a:pt x="1148339" y="401160"/>
                      <a:pt x="1147435" y="403142"/>
                      <a:pt x="1145663" y="403799"/>
                    </a:cubicBezTo>
                    <a:cubicBezTo>
                      <a:pt x="1145606" y="403827"/>
                      <a:pt x="1145539" y="403846"/>
                      <a:pt x="1145482" y="403865"/>
                    </a:cubicBezTo>
                    <a:cubicBezTo>
                      <a:pt x="1145120" y="404018"/>
                      <a:pt x="1144729" y="404085"/>
                      <a:pt x="1144339" y="404056"/>
                    </a:cubicBezTo>
                    <a:close/>
                    <a:moveTo>
                      <a:pt x="60108" y="340238"/>
                    </a:moveTo>
                    <a:cubicBezTo>
                      <a:pt x="59604" y="340334"/>
                      <a:pt x="59088" y="340334"/>
                      <a:pt x="58584" y="340238"/>
                    </a:cubicBezTo>
                    <a:cubicBezTo>
                      <a:pt x="56796" y="339343"/>
                      <a:pt x="56070" y="337171"/>
                      <a:pt x="56964" y="335381"/>
                    </a:cubicBezTo>
                    <a:cubicBezTo>
                      <a:pt x="56964" y="335381"/>
                      <a:pt x="56965" y="335381"/>
                      <a:pt x="56965" y="335381"/>
                    </a:cubicBezTo>
                    <a:cubicBezTo>
                      <a:pt x="59727" y="329666"/>
                      <a:pt x="62585" y="323855"/>
                      <a:pt x="65537" y="318140"/>
                    </a:cubicBezTo>
                    <a:cubicBezTo>
                      <a:pt x="66641" y="316474"/>
                      <a:pt x="68887" y="316016"/>
                      <a:pt x="70554" y="317121"/>
                    </a:cubicBezTo>
                    <a:cubicBezTo>
                      <a:pt x="71981" y="318064"/>
                      <a:pt x="72550" y="319884"/>
                      <a:pt x="71919" y="321474"/>
                    </a:cubicBezTo>
                    <a:cubicBezTo>
                      <a:pt x="68966" y="327094"/>
                      <a:pt x="66109" y="332809"/>
                      <a:pt x="63347" y="338524"/>
                    </a:cubicBezTo>
                    <a:cubicBezTo>
                      <a:pt x="62658" y="339638"/>
                      <a:pt x="61419" y="340296"/>
                      <a:pt x="60108" y="340238"/>
                    </a:cubicBezTo>
                    <a:close/>
                    <a:moveTo>
                      <a:pt x="1101572" y="308139"/>
                    </a:moveTo>
                    <a:cubicBezTo>
                      <a:pt x="1100267" y="308158"/>
                      <a:pt x="1099057" y="307463"/>
                      <a:pt x="1098428" y="306329"/>
                    </a:cubicBezTo>
                    <a:cubicBezTo>
                      <a:pt x="1095285" y="300805"/>
                      <a:pt x="1092142" y="295280"/>
                      <a:pt x="1088903" y="289851"/>
                    </a:cubicBezTo>
                    <a:cubicBezTo>
                      <a:pt x="1087903" y="288165"/>
                      <a:pt x="1088456" y="285994"/>
                      <a:pt x="1090142" y="284993"/>
                    </a:cubicBezTo>
                    <a:cubicBezTo>
                      <a:pt x="1091827" y="283993"/>
                      <a:pt x="1093999" y="284546"/>
                      <a:pt x="1094999" y="286232"/>
                    </a:cubicBezTo>
                    <a:cubicBezTo>
                      <a:pt x="1098333" y="291661"/>
                      <a:pt x="1101476" y="297185"/>
                      <a:pt x="1104524" y="302805"/>
                    </a:cubicBezTo>
                    <a:cubicBezTo>
                      <a:pt x="1105505" y="304482"/>
                      <a:pt x="1104934" y="306644"/>
                      <a:pt x="1103258" y="307625"/>
                    </a:cubicBezTo>
                    <a:cubicBezTo>
                      <a:pt x="1103239" y="307634"/>
                      <a:pt x="1103210" y="307653"/>
                      <a:pt x="1103191" y="307663"/>
                    </a:cubicBezTo>
                    <a:cubicBezTo>
                      <a:pt x="1102705" y="307977"/>
                      <a:pt x="1102143" y="308139"/>
                      <a:pt x="1101572" y="308139"/>
                    </a:cubicBezTo>
                    <a:close/>
                    <a:moveTo>
                      <a:pt x="114210" y="249941"/>
                    </a:moveTo>
                    <a:cubicBezTo>
                      <a:pt x="113464" y="249913"/>
                      <a:pt x="112741" y="249675"/>
                      <a:pt x="112115" y="249275"/>
                    </a:cubicBezTo>
                    <a:cubicBezTo>
                      <a:pt x="110520" y="248160"/>
                      <a:pt x="110132" y="245960"/>
                      <a:pt x="111250" y="244369"/>
                    </a:cubicBezTo>
                    <a:cubicBezTo>
                      <a:pt x="111282" y="244322"/>
                      <a:pt x="111317" y="244274"/>
                      <a:pt x="111353" y="244226"/>
                    </a:cubicBezTo>
                    <a:cubicBezTo>
                      <a:pt x="115067" y="239083"/>
                      <a:pt x="118973" y="233939"/>
                      <a:pt x="122878" y="228796"/>
                    </a:cubicBezTo>
                    <a:cubicBezTo>
                      <a:pt x="124122" y="227262"/>
                      <a:pt x="126370" y="227005"/>
                      <a:pt x="127926" y="228224"/>
                    </a:cubicBezTo>
                    <a:cubicBezTo>
                      <a:pt x="129452" y="229434"/>
                      <a:pt x="129708" y="231653"/>
                      <a:pt x="128499" y="233177"/>
                    </a:cubicBezTo>
                    <a:cubicBezTo>
                      <a:pt x="128499" y="233177"/>
                      <a:pt x="128499" y="233177"/>
                      <a:pt x="128498" y="233177"/>
                    </a:cubicBezTo>
                    <a:cubicBezTo>
                      <a:pt x="124592" y="238226"/>
                      <a:pt x="120782" y="243274"/>
                      <a:pt x="117068" y="248417"/>
                    </a:cubicBezTo>
                    <a:cubicBezTo>
                      <a:pt x="116419" y="249360"/>
                      <a:pt x="115353" y="249922"/>
                      <a:pt x="114210" y="249941"/>
                    </a:cubicBezTo>
                    <a:close/>
                    <a:moveTo>
                      <a:pt x="1042421" y="221366"/>
                    </a:moveTo>
                    <a:cubicBezTo>
                      <a:pt x="1041364" y="221366"/>
                      <a:pt x="1040364" y="220919"/>
                      <a:pt x="1039659" y="220128"/>
                    </a:cubicBezTo>
                    <a:cubicBezTo>
                      <a:pt x="1035659" y="215175"/>
                      <a:pt x="1031563" y="210603"/>
                      <a:pt x="1027372" y="205650"/>
                    </a:cubicBezTo>
                    <a:cubicBezTo>
                      <a:pt x="1026286" y="203974"/>
                      <a:pt x="1026772" y="201726"/>
                      <a:pt x="1028458" y="200650"/>
                    </a:cubicBezTo>
                    <a:cubicBezTo>
                      <a:pt x="1029772" y="199792"/>
                      <a:pt x="1031487" y="199897"/>
                      <a:pt x="1032706" y="200888"/>
                    </a:cubicBezTo>
                    <a:cubicBezTo>
                      <a:pt x="1036992" y="205745"/>
                      <a:pt x="1041183" y="210413"/>
                      <a:pt x="1045184" y="215556"/>
                    </a:cubicBezTo>
                    <a:cubicBezTo>
                      <a:pt x="1046450" y="217033"/>
                      <a:pt x="1046279" y="219261"/>
                      <a:pt x="1044803" y="220528"/>
                    </a:cubicBezTo>
                    <a:cubicBezTo>
                      <a:pt x="1044774" y="220557"/>
                      <a:pt x="1044736" y="220576"/>
                      <a:pt x="1044707" y="220604"/>
                    </a:cubicBezTo>
                    <a:cubicBezTo>
                      <a:pt x="1044022" y="221185"/>
                      <a:pt x="1043126" y="221452"/>
                      <a:pt x="1042231" y="221366"/>
                    </a:cubicBezTo>
                    <a:close/>
                    <a:moveTo>
                      <a:pt x="183266" y="170693"/>
                    </a:moveTo>
                    <a:cubicBezTo>
                      <a:pt x="182365" y="170671"/>
                      <a:pt x="181511" y="170294"/>
                      <a:pt x="180885" y="169646"/>
                    </a:cubicBezTo>
                    <a:cubicBezTo>
                      <a:pt x="179518" y="168241"/>
                      <a:pt x="179518" y="166002"/>
                      <a:pt x="180885" y="164597"/>
                    </a:cubicBezTo>
                    <a:cubicBezTo>
                      <a:pt x="185552" y="160121"/>
                      <a:pt x="190410" y="155834"/>
                      <a:pt x="194982" y="151453"/>
                    </a:cubicBezTo>
                    <a:cubicBezTo>
                      <a:pt x="196406" y="150134"/>
                      <a:pt x="198606" y="150134"/>
                      <a:pt x="200030" y="151453"/>
                    </a:cubicBezTo>
                    <a:cubicBezTo>
                      <a:pt x="201425" y="152811"/>
                      <a:pt x="201453" y="155043"/>
                      <a:pt x="200095" y="156436"/>
                    </a:cubicBezTo>
                    <a:cubicBezTo>
                      <a:pt x="200073" y="156458"/>
                      <a:pt x="200052" y="156480"/>
                      <a:pt x="200030" y="156501"/>
                    </a:cubicBezTo>
                    <a:cubicBezTo>
                      <a:pt x="195363" y="160787"/>
                      <a:pt x="190505" y="165074"/>
                      <a:pt x="186124" y="169455"/>
                    </a:cubicBezTo>
                    <a:cubicBezTo>
                      <a:pt x="185365" y="170332"/>
                      <a:pt x="184231" y="170793"/>
                      <a:pt x="183076" y="170693"/>
                    </a:cubicBezTo>
                    <a:close/>
                    <a:moveTo>
                      <a:pt x="968698" y="146500"/>
                    </a:moveTo>
                    <a:cubicBezTo>
                      <a:pt x="967860" y="146505"/>
                      <a:pt x="967040" y="146199"/>
                      <a:pt x="966412" y="145643"/>
                    </a:cubicBezTo>
                    <a:cubicBezTo>
                      <a:pt x="961554" y="141547"/>
                      <a:pt x="956887" y="137546"/>
                      <a:pt x="951648" y="133546"/>
                    </a:cubicBezTo>
                    <a:cubicBezTo>
                      <a:pt x="950124" y="132337"/>
                      <a:pt x="949867" y="130121"/>
                      <a:pt x="951077" y="128595"/>
                    </a:cubicBezTo>
                    <a:cubicBezTo>
                      <a:pt x="951077" y="128594"/>
                      <a:pt x="951077" y="128594"/>
                      <a:pt x="951077" y="128593"/>
                    </a:cubicBezTo>
                    <a:cubicBezTo>
                      <a:pt x="952258" y="127047"/>
                      <a:pt x="954468" y="126753"/>
                      <a:pt x="956020" y="127936"/>
                    </a:cubicBezTo>
                    <a:cubicBezTo>
                      <a:pt x="956058" y="127963"/>
                      <a:pt x="956087" y="127992"/>
                      <a:pt x="956125" y="128021"/>
                    </a:cubicBezTo>
                    <a:cubicBezTo>
                      <a:pt x="961173" y="132022"/>
                      <a:pt x="965650" y="136022"/>
                      <a:pt x="970984" y="140213"/>
                    </a:cubicBezTo>
                    <a:cubicBezTo>
                      <a:pt x="972355" y="141618"/>
                      <a:pt x="972355" y="143857"/>
                      <a:pt x="970984" y="145262"/>
                    </a:cubicBezTo>
                    <a:cubicBezTo>
                      <a:pt x="970365" y="145995"/>
                      <a:pt x="969469" y="146443"/>
                      <a:pt x="968507" y="146500"/>
                    </a:cubicBezTo>
                    <a:close/>
                    <a:moveTo>
                      <a:pt x="265277" y="104971"/>
                    </a:moveTo>
                    <a:cubicBezTo>
                      <a:pt x="263276" y="104920"/>
                      <a:pt x="261695" y="103259"/>
                      <a:pt x="261752" y="101261"/>
                    </a:cubicBezTo>
                    <a:cubicBezTo>
                      <a:pt x="261781" y="100120"/>
                      <a:pt x="262343" y="99059"/>
                      <a:pt x="263276" y="98399"/>
                    </a:cubicBezTo>
                    <a:cubicBezTo>
                      <a:pt x="268610" y="94874"/>
                      <a:pt x="274040" y="91350"/>
                      <a:pt x="279469" y="88016"/>
                    </a:cubicBezTo>
                    <a:cubicBezTo>
                      <a:pt x="281031" y="86765"/>
                      <a:pt x="283307" y="87013"/>
                      <a:pt x="284555" y="88573"/>
                    </a:cubicBezTo>
                    <a:cubicBezTo>
                      <a:pt x="285812" y="90131"/>
                      <a:pt x="285555" y="92409"/>
                      <a:pt x="284003" y="93661"/>
                    </a:cubicBezTo>
                    <a:cubicBezTo>
                      <a:pt x="283784" y="93839"/>
                      <a:pt x="283536" y="93990"/>
                      <a:pt x="283279" y="94112"/>
                    </a:cubicBezTo>
                    <a:cubicBezTo>
                      <a:pt x="277850" y="97446"/>
                      <a:pt x="272516" y="100875"/>
                      <a:pt x="267277" y="104304"/>
                    </a:cubicBezTo>
                    <a:cubicBezTo>
                      <a:pt x="266648" y="104778"/>
                      <a:pt x="265877" y="105015"/>
                      <a:pt x="265086" y="104971"/>
                    </a:cubicBezTo>
                    <a:close/>
                    <a:moveTo>
                      <a:pt x="882782" y="85921"/>
                    </a:moveTo>
                    <a:cubicBezTo>
                      <a:pt x="882182" y="86050"/>
                      <a:pt x="881573" y="86050"/>
                      <a:pt x="880973" y="85921"/>
                    </a:cubicBezTo>
                    <a:cubicBezTo>
                      <a:pt x="875448" y="82682"/>
                      <a:pt x="869924" y="79634"/>
                      <a:pt x="864304" y="76396"/>
                    </a:cubicBezTo>
                    <a:cubicBezTo>
                      <a:pt x="862618" y="75542"/>
                      <a:pt x="861932" y="73478"/>
                      <a:pt x="862789" y="71789"/>
                    </a:cubicBezTo>
                    <a:cubicBezTo>
                      <a:pt x="862818" y="71736"/>
                      <a:pt x="862847" y="71684"/>
                      <a:pt x="862875" y="71633"/>
                    </a:cubicBezTo>
                    <a:cubicBezTo>
                      <a:pt x="863742" y="69889"/>
                      <a:pt x="865856" y="69175"/>
                      <a:pt x="867599" y="70038"/>
                    </a:cubicBezTo>
                    <a:cubicBezTo>
                      <a:pt x="867647" y="70061"/>
                      <a:pt x="867685" y="70085"/>
                      <a:pt x="867733" y="70109"/>
                    </a:cubicBezTo>
                    <a:cubicBezTo>
                      <a:pt x="873381" y="73157"/>
                      <a:pt x="879001" y="76332"/>
                      <a:pt x="884592" y="79634"/>
                    </a:cubicBezTo>
                    <a:cubicBezTo>
                      <a:pt x="885973" y="80591"/>
                      <a:pt x="886449" y="82404"/>
                      <a:pt x="885735" y="83921"/>
                    </a:cubicBezTo>
                    <a:cubicBezTo>
                      <a:pt x="885154" y="85132"/>
                      <a:pt x="883935" y="85908"/>
                      <a:pt x="882592" y="85921"/>
                    </a:cubicBezTo>
                    <a:close/>
                    <a:moveTo>
                      <a:pt x="357479" y="55346"/>
                    </a:moveTo>
                    <a:cubicBezTo>
                      <a:pt x="356040" y="55391"/>
                      <a:pt x="354726" y="54562"/>
                      <a:pt x="354145" y="53250"/>
                    </a:cubicBezTo>
                    <a:cubicBezTo>
                      <a:pt x="353402" y="51409"/>
                      <a:pt x="354250" y="49312"/>
                      <a:pt x="356050" y="48488"/>
                    </a:cubicBezTo>
                    <a:cubicBezTo>
                      <a:pt x="361860" y="46011"/>
                      <a:pt x="367861" y="43535"/>
                      <a:pt x="373766" y="41249"/>
                    </a:cubicBezTo>
                    <a:cubicBezTo>
                      <a:pt x="375605" y="40530"/>
                      <a:pt x="377681" y="41419"/>
                      <a:pt x="378434" y="43249"/>
                    </a:cubicBezTo>
                    <a:cubicBezTo>
                      <a:pt x="379100" y="45088"/>
                      <a:pt x="378224" y="47130"/>
                      <a:pt x="376433" y="47916"/>
                    </a:cubicBezTo>
                    <a:cubicBezTo>
                      <a:pt x="370528" y="50202"/>
                      <a:pt x="364622" y="52583"/>
                      <a:pt x="358812" y="55060"/>
                    </a:cubicBezTo>
                    <a:cubicBezTo>
                      <a:pt x="358393" y="55254"/>
                      <a:pt x="357936" y="55352"/>
                      <a:pt x="357479" y="55346"/>
                    </a:cubicBezTo>
                    <a:close/>
                    <a:moveTo>
                      <a:pt x="787151" y="42106"/>
                    </a:moveTo>
                    <a:lnTo>
                      <a:pt x="786008" y="42106"/>
                    </a:lnTo>
                    <a:cubicBezTo>
                      <a:pt x="780008" y="39915"/>
                      <a:pt x="774007" y="37915"/>
                      <a:pt x="767911" y="35915"/>
                    </a:cubicBezTo>
                    <a:cubicBezTo>
                      <a:pt x="766044" y="35310"/>
                      <a:pt x="765015" y="33306"/>
                      <a:pt x="765625" y="31438"/>
                    </a:cubicBezTo>
                    <a:cubicBezTo>
                      <a:pt x="766234" y="29570"/>
                      <a:pt x="768235" y="28547"/>
                      <a:pt x="770102" y="29152"/>
                    </a:cubicBezTo>
                    <a:cubicBezTo>
                      <a:pt x="776198" y="31152"/>
                      <a:pt x="782294" y="33152"/>
                      <a:pt x="788390" y="35343"/>
                    </a:cubicBezTo>
                    <a:cubicBezTo>
                      <a:pt x="790247" y="36016"/>
                      <a:pt x="791218" y="38049"/>
                      <a:pt x="790580" y="39915"/>
                    </a:cubicBezTo>
                    <a:cubicBezTo>
                      <a:pt x="789847" y="41078"/>
                      <a:pt x="788523" y="41737"/>
                      <a:pt x="787151" y="41630"/>
                    </a:cubicBezTo>
                    <a:close/>
                    <a:moveTo>
                      <a:pt x="457301" y="23056"/>
                    </a:moveTo>
                    <a:cubicBezTo>
                      <a:pt x="455615" y="23096"/>
                      <a:pt x="454138" y="21939"/>
                      <a:pt x="453776" y="20294"/>
                    </a:cubicBezTo>
                    <a:cubicBezTo>
                      <a:pt x="453357" y="18378"/>
                      <a:pt x="454538" y="16478"/>
                      <a:pt x="456443" y="16007"/>
                    </a:cubicBezTo>
                    <a:cubicBezTo>
                      <a:pt x="462797" y="14547"/>
                      <a:pt x="469140" y="13214"/>
                      <a:pt x="475493" y="12007"/>
                    </a:cubicBezTo>
                    <a:cubicBezTo>
                      <a:pt x="477427" y="11709"/>
                      <a:pt x="479256" y="12957"/>
                      <a:pt x="479684" y="14864"/>
                    </a:cubicBezTo>
                    <a:cubicBezTo>
                      <a:pt x="480037" y="16777"/>
                      <a:pt x="478818" y="18628"/>
                      <a:pt x="476922" y="19055"/>
                    </a:cubicBezTo>
                    <a:cubicBezTo>
                      <a:pt x="470636" y="20294"/>
                      <a:pt x="464444" y="21627"/>
                      <a:pt x="457872" y="23056"/>
                    </a:cubicBezTo>
                    <a:close/>
                    <a:moveTo>
                      <a:pt x="685710" y="15245"/>
                    </a:moveTo>
                    <a:lnTo>
                      <a:pt x="685139" y="15245"/>
                    </a:lnTo>
                    <a:cubicBezTo>
                      <a:pt x="678947" y="14198"/>
                      <a:pt x="672661" y="13245"/>
                      <a:pt x="666089" y="12483"/>
                    </a:cubicBezTo>
                    <a:cubicBezTo>
                      <a:pt x="664145" y="12034"/>
                      <a:pt x="662926" y="10091"/>
                      <a:pt x="663374" y="8143"/>
                    </a:cubicBezTo>
                    <a:cubicBezTo>
                      <a:pt x="663764" y="6449"/>
                      <a:pt x="665308" y="5273"/>
                      <a:pt x="667041" y="5339"/>
                    </a:cubicBezTo>
                    <a:cubicBezTo>
                      <a:pt x="673423" y="6197"/>
                      <a:pt x="679709" y="7149"/>
                      <a:pt x="686091" y="8197"/>
                    </a:cubicBezTo>
                    <a:cubicBezTo>
                      <a:pt x="688044" y="8646"/>
                      <a:pt x="689253" y="10589"/>
                      <a:pt x="688806" y="12537"/>
                    </a:cubicBezTo>
                    <a:cubicBezTo>
                      <a:pt x="688444" y="14126"/>
                      <a:pt x="687053" y="15275"/>
                      <a:pt x="685424" y="15341"/>
                    </a:cubicBezTo>
                    <a:close/>
                    <a:moveTo>
                      <a:pt x="561885" y="7721"/>
                    </a:moveTo>
                    <a:cubicBezTo>
                      <a:pt x="559913" y="7398"/>
                      <a:pt x="558580" y="5537"/>
                      <a:pt x="558894" y="3564"/>
                    </a:cubicBezTo>
                    <a:cubicBezTo>
                      <a:pt x="559151" y="2030"/>
                      <a:pt x="560352" y="828"/>
                      <a:pt x="561885" y="577"/>
                    </a:cubicBezTo>
                    <a:cubicBezTo>
                      <a:pt x="568362" y="577"/>
                      <a:pt x="574744" y="577"/>
                      <a:pt x="580935" y="5"/>
                    </a:cubicBezTo>
                    <a:cubicBezTo>
                      <a:pt x="582831" y="-100"/>
                      <a:pt x="584440" y="1347"/>
                      <a:pt x="584555" y="3237"/>
                    </a:cubicBezTo>
                    <a:cubicBezTo>
                      <a:pt x="584555" y="3334"/>
                      <a:pt x="584555" y="3432"/>
                      <a:pt x="584555" y="3530"/>
                    </a:cubicBezTo>
                    <a:cubicBezTo>
                      <a:pt x="584821" y="5564"/>
                      <a:pt x="583383" y="7427"/>
                      <a:pt x="581345" y="7690"/>
                    </a:cubicBezTo>
                    <a:cubicBezTo>
                      <a:pt x="581211" y="7708"/>
                      <a:pt x="581069" y="7718"/>
                      <a:pt x="580935" y="7721"/>
                    </a:cubicBezTo>
                    <a:cubicBezTo>
                      <a:pt x="574553" y="7721"/>
                      <a:pt x="568172" y="7721"/>
                      <a:pt x="561885" y="8292"/>
                    </a:cubicBezTo>
                    <a:close/>
                  </a:path>
                </a:pathLst>
              </a:custGeom>
              <a:solidFill>
                <a:srgbClr val="000000"/>
              </a:solidFill>
              <a:ln w="9525" cap="flat">
                <a:noFill/>
                <a:prstDash val="solid"/>
                <a:miter/>
              </a:ln>
            </p:spPr>
            <p:txBody>
              <a:bodyPr rtlCol="0" anchor="ctr"/>
              <a:lstStyle/>
              <a:p>
                <a:endParaRPr lang="en-US">
                  <a:latin typeface="Montserrat" panose="00000500000000000000" pitchFamily="2" charset="0"/>
                </a:endParaRPr>
              </a:p>
            </p:txBody>
          </p:sp>
        </p:grpSp>
      </p:grpSp>
      <p:sp>
        <p:nvSpPr>
          <p:cNvPr id="5" name="TextBox 4">
            <a:extLst>
              <a:ext uri="{FF2B5EF4-FFF2-40B4-BE49-F238E27FC236}">
                <a16:creationId xmlns:a16="http://schemas.microsoft.com/office/drawing/2014/main" id="{1858470D-E323-75D8-12FC-74DFF5723635}"/>
              </a:ext>
            </a:extLst>
          </p:cNvPr>
          <p:cNvSpPr txBox="1"/>
          <p:nvPr/>
        </p:nvSpPr>
        <p:spPr>
          <a:xfrm>
            <a:off x="2257533" y="3569467"/>
            <a:ext cx="2537792" cy="1015663"/>
          </a:xfrm>
          <a:prstGeom prst="rect">
            <a:avLst/>
          </a:prstGeom>
          <a:noFill/>
        </p:spPr>
        <p:txBody>
          <a:bodyPr wrap="square">
            <a:spAutoFit/>
          </a:bodyPr>
          <a:lstStyle/>
          <a:p>
            <a:pPr algn="ctr"/>
            <a:r>
              <a:rPr lang="en-US" sz="2000" b="1" dirty="0">
                <a:latin typeface="Montserrat" panose="00000500000000000000" pitchFamily="2" charset="0"/>
              </a:rPr>
              <a:t>What’s New? ICAI’s Simplified Approach</a:t>
            </a:r>
            <a:endParaRPr lang="en-IN" sz="2000" b="1" dirty="0">
              <a:latin typeface="Montserrat" panose="00000500000000000000" pitchFamily="2" charset="0"/>
            </a:endParaRPr>
          </a:p>
        </p:txBody>
      </p:sp>
      <p:sp>
        <p:nvSpPr>
          <p:cNvPr id="7" name="Rectangle 6">
            <a:extLst>
              <a:ext uri="{FF2B5EF4-FFF2-40B4-BE49-F238E27FC236}">
                <a16:creationId xmlns:a16="http://schemas.microsoft.com/office/drawing/2014/main" id="{1DFED549-EF02-4999-98AA-B3C8CAAEEA6F}"/>
              </a:ext>
            </a:extLst>
          </p:cNvPr>
          <p:cNvSpPr/>
          <p:nvPr/>
        </p:nvSpPr>
        <p:spPr>
          <a:xfrm>
            <a:off x="1671104" y="125607"/>
            <a:ext cx="10051148" cy="1077218"/>
          </a:xfrm>
          <a:prstGeom prst="rect">
            <a:avLst/>
          </a:prstGeom>
        </p:spPr>
        <p:txBody>
          <a:bodyPr wrap="none">
            <a:spAutoFit/>
          </a:bodyPr>
          <a:lstStyle/>
          <a:p>
            <a:pPr algn="ctr">
              <a:buNone/>
            </a:pPr>
            <a:r>
              <a:rPr lang="en-US" sz="3200" b="1" dirty="0">
                <a:latin typeface="Montserrat" panose="00000500000000000000" pitchFamily="2" charset="0"/>
              </a:rPr>
              <a:t>SIMPLIFYING THE PROCESS </a:t>
            </a:r>
          </a:p>
          <a:p>
            <a:pPr algn="ctr">
              <a:buNone/>
            </a:pPr>
            <a:r>
              <a:rPr lang="en-US" sz="3200" b="1" dirty="0">
                <a:latin typeface="Montserrat" panose="00000500000000000000" pitchFamily="2" charset="0"/>
              </a:rPr>
              <a:t>SIGN YOUR WAY – PHYSICALLY OR DIGITALLY</a:t>
            </a:r>
          </a:p>
        </p:txBody>
      </p:sp>
      <p:sp>
        <p:nvSpPr>
          <p:cNvPr id="2" name="Freeform: Shape 1">
            <a:extLst>
              <a:ext uri="{FF2B5EF4-FFF2-40B4-BE49-F238E27FC236}">
                <a16:creationId xmlns:a16="http://schemas.microsoft.com/office/drawing/2014/main" id="{FFDF4CC6-64D2-6AD0-C689-E7DD521CB7FC}"/>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45</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17202446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2C45B-5F24-8353-1271-EE34F67F1F70}"/>
            </a:ext>
          </a:extLst>
        </p:cNvPr>
        <p:cNvGrpSpPr/>
        <p:nvPr/>
      </p:nvGrpSpPr>
      <p:grpSpPr>
        <a:xfrm>
          <a:off x="0" y="0"/>
          <a:ext cx="0" cy="0"/>
          <a:chOff x="0" y="0"/>
          <a:chExt cx="0" cy="0"/>
        </a:xfrm>
      </p:grpSpPr>
      <p:pic>
        <p:nvPicPr>
          <p:cNvPr id="10" name="Picture 6" descr="Mergers And Acquisitions Stock Photos, Images and Backgrounds for Free  Download">
            <a:extLst>
              <a:ext uri="{FF2B5EF4-FFF2-40B4-BE49-F238E27FC236}">
                <a16:creationId xmlns:a16="http://schemas.microsoft.com/office/drawing/2014/main" id="{E47D050B-CC76-3382-9D15-45B53DCB2522}"/>
              </a:ext>
            </a:extLst>
          </p:cNvPr>
          <p:cNvPicPr>
            <a:picLocks noChangeAspect="1" noChangeArrowheads="1"/>
          </p:cNvPicPr>
          <p:nvPr/>
        </p:nvPicPr>
        <p:blipFill>
          <a:blip r:embed="rId2">
            <a:alphaModFix amt="70000"/>
            <a:extLst>
              <a:ext uri="{28A0092B-C50C-407E-A947-70E740481C1C}">
                <a14:useLocalDpi xmlns:a14="http://schemas.microsoft.com/office/drawing/2010/main" val="0"/>
              </a:ext>
            </a:extLst>
          </a:blip>
          <a:srcRect/>
          <a:stretch>
            <a:fillRect/>
          </a:stretch>
        </p:blipFill>
        <p:spPr bwMode="auto">
          <a:xfrm>
            <a:off x="0" y="3428999"/>
            <a:ext cx="12192000" cy="3459507"/>
          </a:xfrm>
          <a:prstGeom prst="rect">
            <a:avLst/>
          </a:prstGeom>
          <a:noFill/>
          <a:extLst>
            <a:ext uri="{909E8E84-426E-40DD-AFC4-6F175D3DCCD1}">
              <a14:hiddenFill xmlns:a14="http://schemas.microsoft.com/office/drawing/2010/main">
                <a:solidFill>
                  <a:srgbClr val="FFFFFF"/>
                </a:solidFill>
              </a14:hiddenFill>
            </a:ext>
          </a:extLst>
        </p:spPr>
      </p:pic>
      <p:pic>
        <p:nvPicPr>
          <p:cNvPr id="35846" name="Picture 6" descr="Mergers And Acquisitions Stock Photos, Images and Backgrounds for Free  Download">
            <a:extLst>
              <a:ext uri="{FF2B5EF4-FFF2-40B4-BE49-F238E27FC236}">
                <a16:creationId xmlns:a16="http://schemas.microsoft.com/office/drawing/2014/main" id="{2F55A042-52CC-8715-EE13-EE7FDDF8ADB8}"/>
              </a:ext>
            </a:extLst>
          </p:cNvPr>
          <p:cNvPicPr>
            <a:picLocks noChangeAspect="1" noChangeArrowheads="1"/>
          </p:cNvPicPr>
          <p:nvPr/>
        </p:nvPicPr>
        <p:blipFill>
          <a:blip r:embed="rId2">
            <a:alphaModFix amt="20000"/>
            <a:extLst>
              <a:ext uri="{28A0092B-C50C-407E-A947-70E740481C1C}">
                <a14:useLocalDpi xmlns:a14="http://schemas.microsoft.com/office/drawing/2010/main" val="0"/>
              </a:ext>
            </a:extLst>
          </a:blip>
          <a:srcRect/>
          <a:stretch>
            <a:fillRect/>
          </a:stretch>
        </p:blipFill>
        <p:spPr bwMode="auto">
          <a:xfrm>
            <a:off x="0" y="-13216"/>
            <a:ext cx="12192000" cy="344221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E9DCCCBA-D512-74C6-C3F3-22947742CE76}"/>
              </a:ext>
            </a:extLst>
          </p:cNvPr>
          <p:cNvSpPr txBox="1"/>
          <p:nvPr/>
        </p:nvSpPr>
        <p:spPr>
          <a:xfrm>
            <a:off x="1111715" y="1046172"/>
            <a:ext cx="10153079" cy="132343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effectLst/>
                <a:uLnTx/>
                <a:uFillTx/>
                <a:latin typeface="Montserrat" panose="00000500000000000000" pitchFamily="2" charset="0"/>
                <a:ea typeface="+mn-ea"/>
                <a:cs typeface="+mn-cs"/>
              </a:rPr>
              <a:t>TRANSITION CLAUSE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effectLst/>
                <a:uLnTx/>
                <a:uFillTx/>
                <a:latin typeface="Montserrat" panose="00000500000000000000" pitchFamily="2" charset="0"/>
                <a:ea typeface="+mn-ea"/>
                <a:cs typeface="+mn-cs"/>
              </a:rPr>
              <a:t>FOR PRE-GUIDELINE MERGERS</a:t>
            </a:r>
          </a:p>
        </p:txBody>
      </p:sp>
      <p:sp>
        <p:nvSpPr>
          <p:cNvPr id="3" name="Freeform: Shape 2">
            <a:extLst>
              <a:ext uri="{FF2B5EF4-FFF2-40B4-BE49-F238E27FC236}">
                <a16:creationId xmlns:a16="http://schemas.microsoft.com/office/drawing/2014/main" id="{C41F04DF-BD3F-4FE4-E86B-0E8C19242D5C}"/>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white"/>
                </a:solidFill>
                <a:latin typeface="Montserrat" panose="00000500000000000000" pitchFamily="2" charset="0"/>
              </a:rPr>
              <a:t>48</a:t>
            </a:r>
            <a:endParaRPr kumimoji="0" lang="en-IN" sz="1800" b="1" i="0" u="none" strike="noStrike" kern="1200" cap="none" spc="0" normalizeH="0" baseline="0" noProof="0" dirty="0">
              <a:ln>
                <a:noFill/>
              </a:ln>
              <a:solidFill>
                <a:prstClr val="white"/>
              </a:solidFill>
              <a:effectLst/>
              <a:uLnTx/>
              <a:uFillTx/>
              <a:latin typeface="Montserrat" panose="00000500000000000000" pitchFamily="2" charset="0"/>
              <a:ea typeface="+mn-ea"/>
              <a:cs typeface="+mn-cs"/>
            </a:endParaRPr>
          </a:p>
        </p:txBody>
      </p:sp>
      <p:sp>
        <p:nvSpPr>
          <p:cNvPr id="4" name="Freeform: Shape 3">
            <a:extLst>
              <a:ext uri="{FF2B5EF4-FFF2-40B4-BE49-F238E27FC236}">
                <a16:creationId xmlns:a16="http://schemas.microsoft.com/office/drawing/2014/main" id="{1D8A4634-3F54-E481-AFEA-0E2BD22DCA0B}"/>
              </a:ext>
            </a:extLst>
          </p:cNvPr>
          <p:cNvSpPr/>
          <p:nvPr/>
        </p:nvSpPr>
        <p:spPr>
          <a:xfrm>
            <a:off x="424133" y="2980757"/>
            <a:ext cx="11343734" cy="3543300"/>
          </a:xfrm>
          <a:custGeom>
            <a:avLst/>
            <a:gdLst>
              <a:gd name="connsiteX0" fmla="*/ 6726788 w 7166060"/>
              <a:gd name="connsiteY0" fmla="*/ 0 h 4589080"/>
              <a:gd name="connsiteX1" fmla="*/ 7166061 w 7166060"/>
              <a:gd name="connsiteY1" fmla="*/ 0 h 4589080"/>
              <a:gd name="connsiteX2" fmla="*/ 7166061 w 7166060"/>
              <a:gd name="connsiteY2" fmla="*/ 4589081 h 4589080"/>
              <a:gd name="connsiteX3" fmla="*/ 6726788 w 7166060"/>
              <a:gd name="connsiteY3" fmla="*/ 4589081 h 4589080"/>
              <a:gd name="connsiteX4" fmla="*/ 439273 w 7166060"/>
              <a:gd name="connsiteY4" fmla="*/ 4589081 h 4589080"/>
              <a:gd name="connsiteX5" fmla="*/ 0 w 7166060"/>
              <a:gd name="connsiteY5" fmla="*/ 4589081 h 4589080"/>
              <a:gd name="connsiteX6" fmla="*/ 0 w 7166060"/>
              <a:gd name="connsiteY6" fmla="*/ 0 h 4589080"/>
              <a:gd name="connsiteX7" fmla="*/ 439273 w 7166060"/>
              <a:gd name="connsiteY7" fmla="*/ 0 h 458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66060" h="4589080">
                <a:moveTo>
                  <a:pt x="6726788" y="0"/>
                </a:moveTo>
                <a:cubicBezTo>
                  <a:pt x="6969392" y="0"/>
                  <a:pt x="7166061" y="0"/>
                  <a:pt x="7166061" y="0"/>
                </a:cubicBezTo>
                <a:lnTo>
                  <a:pt x="7166061" y="4589081"/>
                </a:lnTo>
                <a:cubicBezTo>
                  <a:pt x="7166061" y="4589081"/>
                  <a:pt x="6969392" y="4589081"/>
                  <a:pt x="6726788" y="4589081"/>
                </a:cubicBezTo>
                <a:lnTo>
                  <a:pt x="439273" y="4589081"/>
                </a:lnTo>
                <a:cubicBezTo>
                  <a:pt x="196669" y="4589081"/>
                  <a:pt x="0" y="4589081"/>
                  <a:pt x="0" y="4589081"/>
                </a:cubicBezTo>
                <a:lnTo>
                  <a:pt x="0" y="0"/>
                </a:lnTo>
                <a:cubicBezTo>
                  <a:pt x="0" y="0"/>
                  <a:pt x="196669" y="0"/>
                  <a:pt x="439273" y="0"/>
                </a:cubicBezTo>
                <a:close/>
              </a:path>
            </a:pathLst>
          </a:custGeom>
          <a:solidFill>
            <a:srgbClr val="FFFFFF"/>
          </a:solidFill>
          <a:ln w="6789" cap="flat">
            <a:noFill/>
            <a:prstDash val="solid"/>
            <a:miter/>
          </a:ln>
          <a:effectLst>
            <a:outerShdw blurRad="63500" sx="102000" sy="102000" algn="ctr" rotWithShape="0">
              <a:prstClr val="black">
                <a:alpha val="6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1B03730A-BDB7-B72B-CCA9-E018E14512D9}"/>
              </a:ext>
            </a:extLst>
          </p:cNvPr>
          <p:cNvSpPr txBox="1"/>
          <p:nvPr/>
        </p:nvSpPr>
        <p:spPr>
          <a:xfrm>
            <a:off x="582046" y="3213524"/>
            <a:ext cx="11212419" cy="307776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effectLst/>
                <a:uLnTx/>
                <a:uFillTx/>
                <a:latin typeface="Montserrat" panose="00000500000000000000" pitchFamily="2" charset="0"/>
                <a:ea typeface="+mn-ea"/>
                <a:cs typeface="+mn-cs"/>
              </a:rPr>
              <a:t>The benefit provided under these guidelines, may also be availed by those firms who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effectLst/>
                <a:uLnTx/>
                <a:uFillTx/>
                <a:latin typeface="Montserrat" panose="00000500000000000000" pitchFamily="2" charset="0"/>
                <a:ea typeface="+mn-ea"/>
                <a:cs typeface="+mn-cs"/>
              </a:rPr>
              <a:t>got merged before the commencement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effectLst/>
                <a:uLnTx/>
                <a:uFillTx/>
                <a:latin typeface="Montserrat" panose="00000500000000000000" pitchFamily="2" charset="0"/>
                <a:ea typeface="+mn-ea"/>
                <a:cs typeface="+mn-cs"/>
              </a:rPr>
              <a:t>of these guidelines &amp; have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1" u="none" strike="noStrike" kern="1200" cap="none" spc="0" normalizeH="0" baseline="0" noProof="0" dirty="0">
                <a:ln>
                  <a:noFill/>
                </a:ln>
                <a:effectLst/>
                <a:uLnTx/>
                <a:uFillTx/>
                <a:latin typeface="Montserrat" panose="00000500000000000000" pitchFamily="2" charset="0"/>
                <a:ea typeface="+mn-ea"/>
                <a:cs typeface="+mn-cs"/>
              </a:rPr>
              <a:t>not completed </a:t>
            </a:r>
            <a:r>
              <a:rPr kumimoji="0" lang="en-US" sz="6600" b="1" i="1" u="none" strike="noStrike" kern="1200" cap="none" spc="0" normalizeH="0" baseline="0" noProof="0" dirty="0">
                <a:ln>
                  <a:noFill/>
                </a:ln>
                <a:effectLst/>
                <a:uLnTx/>
                <a:uFillTx/>
                <a:latin typeface="Montserrat" panose="00000500000000000000" pitchFamily="2" charset="0"/>
                <a:ea typeface="+mn-ea"/>
                <a:cs typeface="+mn-cs"/>
              </a:rPr>
              <a:t>5 </a:t>
            </a:r>
            <a:r>
              <a:rPr kumimoji="0" lang="en-US" sz="4400" b="1" i="1" u="none" strike="noStrike" kern="1200" cap="none" spc="0" normalizeH="0" baseline="0" noProof="0" dirty="0">
                <a:ln>
                  <a:noFill/>
                </a:ln>
                <a:effectLst/>
                <a:uLnTx/>
                <a:uFillTx/>
                <a:latin typeface="Montserrat" panose="00000500000000000000" pitchFamily="2" charset="0"/>
                <a:ea typeface="+mn-ea"/>
                <a:cs typeface="+mn-cs"/>
              </a:rPr>
              <a:t>years post-merger</a:t>
            </a:r>
            <a:endParaRPr kumimoji="0" lang="en-US" sz="3600" b="1" i="1" u="none" strike="noStrike" kern="1200" cap="none" spc="0" normalizeH="0" baseline="0" noProof="0" dirty="0">
              <a:ln>
                <a:noFill/>
              </a:ln>
              <a:effectLst/>
              <a:uLnTx/>
              <a:uFillTx/>
              <a:latin typeface="Montserrat" panose="00000500000000000000" pitchFamily="2" charset="0"/>
              <a:ea typeface="+mn-ea"/>
              <a:cs typeface="+mn-cs"/>
            </a:endParaRPr>
          </a:p>
        </p:txBody>
      </p:sp>
      <p:sp>
        <p:nvSpPr>
          <p:cNvPr id="2" name="Freeform: Shape 1">
            <a:extLst>
              <a:ext uri="{FF2B5EF4-FFF2-40B4-BE49-F238E27FC236}">
                <a16:creationId xmlns:a16="http://schemas.microsoft.com/office/drawing/2014/main" id="{F237CAB8-CC1C-8E34-6117-9F2D38432D6D}"/>
              </a:ext>
            </a:extLst>
          </p:cNvPr>
          <p:cNvSpPr/>
          <p:nvPr/>
        </p:nvSpPr>
        <p:spPr>
          <a:xfrm>
            <a:off x="11021218" y="-245982"/>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white"/>
                </a:solidFill>
                <a:latin typeface="Montserrat" panose="00000500000000000000" pitchFamily="2" charset="0"/>
              </a:rPr>
              <a:t>46</a:t>
            </a:r>
            <a:endParaRPr kumimoji="0" lang="en-IN" sz="1800" b="1" i="0" u="none" strike="noStrike" kern="1200" cap="none" spc="0" normalizeH="0" baseline="0" noProof="0" dirty="0">
              <a:ln>
                <a:noFill/>
              </a:ln>
              <a:solidFill>
                <a:prstClr val="white"/>
              </a:solidFill>
              <a:effectLst/>
              <a:uLnTx/>
              <a:uFillTx/>
              <a:latin typeface="Montserrat" panose="00000500000000000000" pitchFamily="2" charset="0"/>
              <a:ea typeface="+mn-ea"/>
              <a:cs typeface="+mn-cs"/>
            </a:endParaRPr>
          </a:p>
        </p:txBody>
      </p:sp>
    </p:spTree>
    <p:extLst>
      <p:ext uri="{BB962C8B-B14F-4D97-AF65-F5344CB8AC3E}">
        <p14:creationId xmlns:p14="http://schemas.microsoft.com/office/powerpoint/2010/main" val="35106461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932006-4AE9-4C81-503B-FF4D78553F30}"/>
              </a:ext>
            </a:extLst>
          </p:cNvPr>
          <p:cNvSpPr/>
          <p:nvPr/>
        </p:nvSpPr>
        <p:spPr>
          <a:xfrm>
            <a:off x="0" y="5168900"/>
            <a:ext cx="12192000" cy="508000"/>
          </a:xfrm>
          <a:prstGeom prst="rect">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A wooden blocks with black letters&#10;&#10;Description automatically generated">
            <a:extLst>
              <a:ext uri="{FF2B5EF4-FFF2-40B4-BE49-F238E27FC236}">
                <a16:creationId xmlns:a16="http://schemas.microsoft.com/office/drawing/2014/main" id="{BDE06899-F387-84E3-5639-E853E55AC198}"/>
              </a:ext>
            </a:extLst>
          </p:cNvPr>
          <p:cNvPicPr>
            <a:picLocks noChangeAspect="1"/>
          </p:cNvPicPr>
          <p:nvPr/>
        </p:nvPicPr>
        <p:blipFill rotWithShape="1">
          <a:blip r:embed="rId2">
            <a:duotone>
              <a:prstClr val="black"/>
              <a:schemeClr val="accent3">
                <a:tint val="45000"/>
                <a:satMod val="400000"/>
              </a:schemeClr>
            </a:duotone>
            <a:extLst>
              <a:ext uri="{28A0092B-C50C-407E-A947-70E740481C1C}">
                <a14:useLocalDpi xmlns:a14="http://schemas.microsoft.com/office/drawing/2010/main" val="0"/>
              </a:ext>
            </a:extLst>
          </a:blip>
          <a:srcRect l="535" t="3916" r="-535" b="21118"/>
          <a:stretch/>
        </p:blipFill>
        <p:spPr>
          <a:xfrm>
            <a:off x="1" y="-12700"/>
            <a:ext cx="12251870" cy="3543300"/>
          </a:xfrm>
          <a:prstGeom prst="rect">
            <a:avLst/>
          </a:prstGeom>
        </p:spPr>
      </p:pic>
      <p:sp>
        <p:nvSpPr>
          <p:cNvPr id="11" name="Freeform: Shape 10">
            <a:extLst>
              <a:ext uri="{FF2B5EF4-FFF2-40B4-BE49-F238E27FC236}">
                <a16:creationId xmlns:a16="http://schemas.microsoft.com/office/drawing/2014/main" id="{7DEC564C-C517-13F8-B201-EE7C2247E00B}"/>
              </a:ext>
            </a:extLst>
          </p:cNvPr>
          <p:cNvSpPr/>
          <p:nvPr/>
        </p:nvSpPr>
        <p:spPr>
          <a:xfrm>
            <a:off x="424133" y="2809492"/>
            <a:ext cx="11343734" cy="3543300"/>
          </a:xfrm>
          <a:custGeom>
            <a:avLst/>
            <a:gdLst>
              <a:gd name="connsiteX0" fmla="*/ 6726788 w 7166060"/>
              <a:gd name="connsiteY0" fmla="*/ 0 h 4589080"/>
              <a:gd name="connsiteX1" fmla="*/ 7166061 w 7166060"/>
              <a:gd name="connsiteY1" fmla="*/ 0 h 4589080"/>
              <a:gd name="connsiteX2" fmla="*/ 7166061 w 7166060"/>
              <a:gd name="connsiteY2" fmla="*/ 4589081 h 4589080"/>
              <a:gd name="connsiteX3" fmla="*/ 6726788 w 7166060"/>
              <a:gd name="connsiteY3" fmla="*/ 4589081 h 4589080"/>
              <a:gd name="connsiteX4" fmla="*/ 439273 w 7166060"/>
              <a:gd name="connsiteY4" fmla="*/ 4589081 h 4589080"/>
              <a:gd name="connsiteX5" fmla="*/ 0 w 7166060"/>
              <a:gd name="connsiteY5" fmla="*/ 4589081 h 4589080"/>
              <a:gd name="connsiteX6" fmla="*/ 0 w 7166060"/>
              <a:gd name="connsiteY6" fmla="*/ 0 h 4589080"/>
              <a:gd name="connsiteX7" fmla="*/ 439273 w 7166060"/>
              <a:gd name="connsiteY7" fmla="*/ 0 h 458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66060" h="4589080">
                <a:moveTo>
                  <a:pt x="6726788" y="0"/>
                </a:moveTo>
                <a:cubicBezTo>
                  <a:pt x="6969392" y="0"/>
                  <a:pt x="7166061" y="0"/>
                  <a:pt x="7166061" y="0"/>
                </a:cubicBezTo>
                <a:lnTo>
                  <a:pt x="7166061" y="4589081"/>
                </a:lnTo>
                <a:cubicBezTo>
                  <a:pt x="7166061" y="4589081"/>
                  <a:pt x="6969392" y="4589081"/>
                  <a:pt x="6726788" y="4589081"/>
                </a:cubicBezTo>
                <a:lnTo>
                  <a:pt x="439273" y="4589081"/>
                </a:lnTo>
                <a:cubicBezTo>
                  <a:pt x="196669" y="4589081"/>
                  <a:pt x="0" y="4589081"/>
                  <a:pt x="0" y="4589081"/>
                </a:cubicBezTo>
                <a:lnTo>
                  <a:pt x="0" y="0"/>
                </a:lnTo>
                <a:cubicBezTo>
                  <a:pt x="0" y="0"/>
                  <a:pt x="196669" y="0"/>
                  <a:pt x="439273" y="0"/>
                </a:cubicBezTo>
                <a:close/>
              </a:path>
            </a:pathLst>
          </a:custGeom>
          <a:solidFill>
            <a:srgbClr val="FFFFFF"/>
          </a:solidFill>
          <a:ln w="6789" cap="flat">
            <a:noFill/>
            <a:prstDash val="solid"/>
            <a:miter/>
          </a:ln>
          <a:effectLst>
            <a:outerShdw blurRad="63500" sx="102000" sy="102000" algn="ctr" rotWithShape="0">
              <a:prstClr val="black">
                <a:alpha val="6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71" name="TextBox 470">
            <a:extLst>
              <a:ext uri="{FF2B5EF4-FFF2-40B4-BE49-F238E27FC236}">
                <a16:creationId xmlns:a16="http://schemas.microsoft.com/office/drawing/2014/main" id="{BA06BF51-CA25-E0C8-9BE5-9484239BC55C}"/>
              </a:ext>
            </a:extLst>
          </p:cNvPr>
          <p:cNvSpPr txBox="1"/>
          <p:nvPr/>
        </p:nvSpPr>
        <p:spPr>
          <a:xfrm>
            <a:off x="0" y="1622484"/>
            <a:ext cx="12192000"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Montserrat" panose="00000500000000000000" pitchFamily="2" charset="0"/>
                <a:ea typeface="+mn-ea"/>
                <a:cs typeface="+mn-cs"/>
              </a:rPr>
              <a:t>.</a:t>
            </a:r>
          </a:p>
        </p:txBody>
      </p:sp>
      <p:sp>
        <p:nvSpPr>
          <p:cNvPr id="18" name="TextBox 17">
            <a:extLst>
              <a:ext uri="{FF2B5EF4-FFF2-40B4-BE49-F238E27FC236}">
                <a16:creationId xmlns:a16="http://schemas.microsoft.com/office/drawing/2014/main" id="{C9026D7E-0AD5-3AD8-9A42-17A99CC9E48F}"/>
              </a:ext>
            </a:extLst>
          </p:cNvPr>
          <p:cNvSpPr txBox="1"/>
          <p:nvPr/>
        </p:nvSpPr>
        <p:spPr>
          <a:xfrm>
            <a:off x="917087" y="3673201"/>
            <a:ext cx="10417697" cy="1815882"/>
          </a:xfrm>
          <a:prstGeom prst="rect">
            <a:avLst/>
          </a:prstGeom>
          <a:noFill/>
        </p:spPr>
        <p:txBody>
          <a:bodyPr wrap="square">
            <a:spAutoFit/>
          </a:bodyPr>
          <a:lstStyle/>
          <a:p>
            <a:pPr algn="ctr">
              <a:defRPr/>
            </a:pPr>
            <a:r>
              <a:rPr lang="en-US" sz="4000" b="1" i="1" dirty="0">
                <a:latin typeface="Montserrat" panose="00000500000000000000" pitchFamily="2" charset="0"/>
              </a:rPr>
              <a:t>Individual practitioners </a:t>
            </a:r>
          </a:p>
          <a:p>
            <a:pPr algn="ctr">
              <a:defRPr/>
            </a:pPr>
            <a:r>
              <a:rPr lang="en-US" sz="4000" b="1" i="1" dirty="0">
                <a:latin typeface="Montserrat" panose="00000500000000000000" pitchFamily="2" charset="0"/>
              </a:rPr>
              <a:t>(without firm/trade name)</a:t>
            </a:r>
          </a:p>
          <a:p>
            <a:pPr algn="ctr">
              <a:defRPr/>
            </a:pPr>
            <a:r>
              <a:rPr lang="en-US" sz="3200" b="1" dirty="0">
                <a:latin typeface="Montserrat" panose="00000500000000000000" pitchFamily="2" charset="0"/>
              </a:rPr>
              <a:t>are not covered under these guidelines</a:t>
            </a:r>
            <a:endParaRPr lang="en-IN" sz="3200" b="1" dirty="0">
              <a:latin typeface="Montserrat" panose="00000500000000000000" pitchFamily="2" charset="0"/>
            </a:endParaRPr>
          </a:p>
        </p:txBody>
      </p:sp>
      <p:sp>
        <p:nvSpPr>
          <p:cNvPr id="2" name="Freeform: Shape 1">
            <a:extLst>
              <a:ext uri="{FF2B5EF4-FFF2-40B4-BE49-F238E27FC236}">
                <a16:creationId xmlns:a16="http://schemas.microsoft.com/office/drawing/2014/main" id="{002F5D61-F5DE-C7FE-15C0-7C11B1BEEC4C}"/>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47</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32562990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descr="A group of people shaking hands at a table&#10;&#10;Description automatically generated">
            <a:extLst>
              <a:ext uri="{FF2B5EF4-FFF2-40B4-BE49-F238E27FC236}">
                <a16:creationId xmlns:a16="http://schemas.microsoft.com/office/drawing/2014/main" id="{82B0B96E-38D6-87E6-D373-3ECFF9B62E2A}"/>
              </a:ext>
            </a:extLst>
          </p:cNvPr>
          <p:cNvPicPr>
            <a:picLocks noChangeAspect="1"/>
          </p:cNvPicPr>
          <p:nvPr/>
        </p:nvPicPr>
        <p:blipFill>
          <a:blip r:embed="rId2">
            <a:alphaModFix amt="2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214" name="Group 3213">
            <a:extLst>
              <a:ext uri="{FF2B5EF4-FFF2-40B4-BE49-F238E27FC236}">
                <a16:creationId xmlns:a16="http://schemas.microsoft.com/office/drawing/2014/main" id="{86CEA0D7-EF01-F759-C77A-D7D6107D4239}"/>
              </a:ext>
            </a:extLst>
          </p:cNvPr>
          <p:cNvGrpSpPr/>
          <p:nvPr/>
        </p:nvGrpSpPr>
        <p:grpSpPr>
          <a:xfrm>
            <a:off x="0" y="130768"/>
            <a:ext cx="12822618" cy="6534108"/>
            <a:chOff x="314119" y="1029169"/>
            <a:chExt cx="11899337" cy="5968854"/>
          </a:xfrm>
        </p:grpSpPr>
        <p:sp>
          <p:nvSpPr>
            <p:cNvPr id="11" name="Freeform: Shape 10">
              <a:extLst>
                <a:ext uri="{FF2B5EF4-FFF2-40B4-BE49-F238E27FC236}">
                  <a16:creationId xmlns:a16="http://schemas.microsoft.com/office/drawing/2014/main" id="{6E026284-EDAD-77C2-AB99-D690F381A9B1}"/>
                </a:ext>
              </a:extLst>
            </p:cNvPr>
            <p:cNvSpPr/>
            <p:nvPr/>
          </p:nvSpPr>
          <p:spPr>
            <a:xfrm>
              <a:off x="825297" y="3464997"/>
              <a:ext cx="486493" cy="1123943"/>
            </a:xfrm>
            <a:custGeom>
              <a:avLst/>
              <a:gdLst>
                <a:gd name="connsiteX0" fmla="*/ 486341 w 486493"/>
                <a:gd name="connsiteY0" fmla="*/ -221 h 1123943"/>
                <a:gd name="connsiteX1" fmla="*/ 486341 w 486493"/>
                <a:gd name="connsiteY1" fmla="*/ 521524 h 1123943"/>
                <a:gd name="connsiteX2" fmla="*/ 454281 w 486493"/>
                <a:gd name="connsiteY2" fmla="*/ 553583 h 1123943"/>
                <a:gd name="connsiteX3" fmla="*/ 454247 w 486493"/>
                <a:gd name="connsiteY3" fmla="*/ 553583 h 1123943"/>
                <a:gd name="connsiteX4" fmla="*/ 31907 w 486493"/>
                <a:gd name="connsiteY4" fmla="*/ 553583 h 1123943"/>
                <a:gd name="connsiteX5" fmla="*/ -153 w 486493"/>
                <a:gd name="connsiteY5" fmla="*/ 585642 h 1123943"/>
                <a:gd name="connsiteX6" fmla="*/ -153 w 486493"/>
                <a:gd name="connsiteY6" fmla="*/ 585676 h 1123943"/>
                <a:gd name="connsiteX7" fmla="*/ -153 w 486493"/>
                <a:gd name="connsiteY7" fmla="*/ 1123723 h 1123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6493" h="1123943">
                  <a:moveTo>
                    <a:pt x="486341" y="-221"/>
                  </a:moveTo>
                  <a:lnTo>
                    <a:pt x="486341" y="521524"/>
                  </a:lnTo>
                  <a:cubicBezTo>
                    <a:pt x="486341" y="539218"/>
                    <a:pt x="471989" y="553583"/>
                    <a:pt x="454281" y="553583"/>
                  </a:cubicBezTo>
                  <a:cubicBezTo>
                    <a:pt x="454271" y="553583"/>
                    <a:pt x="454258" y="553583"/>
                    <a:pt x="454247" y="553583"/>
                  </a:cubicBezTo>
                  <a:lnTo>
                    <a:pt x="31907" y="553583"/>
                  </a:lnTo>
                  <a:cubicBezTo>
                    <a:pt x="14199" y="553583"/>
                    <a:pt x="-153" y="567949"/>
                    <a:pt x="-153" y="585642"/>
                  </a:cubicBezTo>
                  <a:cubicBezTo>
                    <a:pt x="-153" y="585642"/>
                    <a:pt x="-153" y="585676"/>
                    <a:pt x="-153" y="585676"/>
                  </a:cubicBezTo>
                  <a:lnTo>
                    <a:pt x="-153" y="1123723"/>
                  </a:lnTo>
                </a:path>
              </a:pathLst>
            </a:custGeom>
            <a:noFill/>
            <a:ln w="13582" cap="flat">
              <a:solidFill>
                <a:srgbClr val="939598"/>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12" name="Freeform: Shape 11">
              <a:extLst>
                <a:ext uri="{FF2B5EF4-FFF2-40B4-BE49-F238E27FC236}">
                  <a16:creationId xmlns:a16="http://schemas.microsoft.com/office/drawing/2014/main" id="{DD940657-0100-2BDE-9E84-C6ECA9691EF0}"/>
                </a:ext>
              </a:extLst>
            </p:cNvPr>
            <p:cNvSpPr/>
            <p:nvPr/>
          </p:nvSpPr>
          <p:spPr>
            <a:xfrm>
              <a:off x="774220" y="4535452"/>
              <a:ext cx="101883" cy="101883"/>
            </a:xfrm>
            <a:custGeom>
              <a:avLst/>
              <a:gdLst>
                <a:gd name="connsiteX0" fmla="*/ -153 w 101883"/>
                <a:gd name="connsiteY0" fmla="*/ 50721 h 101883"/>
                <a:gd name="connsiteX1" fmla="*/ 50789 w 101883"/>
                <a:gd name="connsiteY1" fmla="*/ 101662 h 101883"/>
                <a:gd name="connsiteX2" fmla="*/ 101731 w 101883"/>
                <a:gd name="connsiteY2" fmla="*/ 50721 h 101883"/>
                <a:gd name="connsiteX3" fmla="*/ 50789 w 101883"/>
                <a:gd name="connsiteY3" fmla="*/ -221 h 101883"/>
                <a:gd name="connsiteX4" fmla="*/ -153 w 101883"/>
                <a:gd name="connsiteY4" fmla="*/ 50721 h 101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83" h="101883">
                  <a:moveTo>
                    <a:pt x="-153" y="50721"/>
                  </a:moveTo>
                  <a:cubicBezTo>
                    <a:pt x="-153" y="78841"/>
                    <a:pt x="22656" y="101662"/>
                    <a:pt x="50789" y="101662"/>
                  </a:cubicBezTo>
                  <a:cubicBezTo>
                    <a:pt x="78922" y="101662"/>
                    <a:pt x="101731" y="78841"/>
                    <a:pt x="101731" y="50721"/>
                  </a:cubicBezTo>
                  <a:cubicBezTo>
                    <a:pt x="101731" y="22601"/>
                    <a:pt x="78922" y="-221"/>
                    <a:pt x="50789" y="-221"/>
                  </a:cubicBezTo>
                  <a:cubicBezTo>
                    <a:pt x="22656" y="-221"/>
                    <a:pt x="-153" y="22601"/>
                    <a:pt x="-153" y="50721"/>
                  </a:cubicBezTo>
                  <a:close/>
                </a:path>
              </a:pathLst>
            </a:custGeom>
            <a:solidFill>
              <a:srgbClr val="939598"/>
            </a:solidFill>
            <a:ln w="339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13" name="Freeform: Shape 12">
              <a:extLst>
                <a:ext uri="{FF2B5EF4-FFF2-40B4-BE49-F238E27FC236}">
                  <a16:creationId xmlns:a16="http://schemas.microsoft.com/office/drawing/2014/main" id="{EB7F6298-9373-4DCF-69DB-CEE8546E9BDD}"/>
                </a:ext>
              </a:extLst>
            </p:cNvPr>
            <p:cNvSpPr/>
            <p:nvPr/>
          </p:nvSpPr>
          <p:spPr>
            <a:xfrm>
              <a:off x="1823110" y="3269483"/>
              <a:ext cx="320729" cy="1319355"/>
            </a:xfrm>
            <a:custGeom>
              <a:avLst/>
              <a:gdLst>
                <a:gd name="connsiteX0" fmla="*/ 320576 w 320729"/>
                <a:gd name="connsiteY0" fmla="*/ -221 h 1319355"/>
                <a:gd name="connsiteX1" fmla="*/ 320576 w 320729"/>
                <a:gd name="connsiteY1" fmla="*/ 326112 h 1319355"/>
                <a:gd name="connsiteX2" fmla="*/ 288483 w 320729"/>
                <a:gd name="connsiteY2" fmla="*/ 358205 h 1319355"/>
                <a:gd name="connsiteX3" fmla="*/ 31907 w 320729"/>
                <a:gd name="connsiteY3" fmla="*/ 358205 h 1319355"/>
                <a:gd name="connsiteX4" fmla="*/ -153 w 320729"/>
                <a:gd name="connsiteY4" fmla="*/ 390196 h 1319355"/>
                <a:gd name="connsiteX5" fmla="*/ -153 w 320729"/>
                <a:gd name="connsiteY5" fmla="*/ 390264 h 1319355"/>
                <a:gd name="connsiteX6" fmla="*/ -153 w 320729"/>
                <a:gd name="connsiteY6" fmla="*/ 1319135 h 1319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729" h="1319355">
                  <a:moveTo>
                    <a:pt x="320576" y="-221"/>
                  </a:moveTo>
                  <a:lnTo>
                    <a:pt x="320576" y="326112"/>
                  </a:lnTo>
                  <a:cubicBezTo>
                    <a:pt x="320576" y="343839"/>
                    <a:pt x="306207" y="358205"/>
                    <a:pt x="288483" y="358205"/>
                  </a:cubicBezTo>
                  <a:lnTo>
                    <a:pt x="31907" y="358205"/>
                  </a:lnTo>
                  <a:cubicBezTo>
                    <a:pt x="14220" y="358171"/>
                    <a:pt x="-132" y="372502"/>
                    <a:pt x="-153" y="390196"/>
                  </a:cubicBezTo>
                  <a:cubicBezTo>
                    <a:pt x="-153" y="390230"/>
                    <a:pt x="-153" y="390230"/>
                    <a:pt x="-153" y="390264"/>
                  </a:cubicBezTo>
                  <a:lnTo>
                    <a:pt x="-153" y="1319135"/>
                  </a:lnTo>
                </a:path>
              </a:pathLst>
            </a:custGeom>
            <a:noFill/>
            <a:ln w="13582" cap="flat">
              <a:solidFill>
                <a:srgbClr val="939598"/>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14" name="Freeform: Shape 13">
              <a:extLst>
                <a:ext uri="{FF2B5EF4-FFF2-40B4-BE49-F238E27FC236}">
                  <a16:creationId xmlns:a16="http://schemas.microsoft.com/office/drawing/2014/main" id="{E1A69EB6-FDC4-7017-46E2-41FB957552BD}"/>
                </a:ext>
              </a:extLst>
            </p:cNvPr>
            <p:cNvSpPr/>
            <p:nvPr/>
          </p:nvSpPr>
          <p:spPr>
            <a:xfrm>
              <a:off x="1772168" y="4535452"/>
              <a:ext cx="101883" cy="101883"/>
            </a:xfrm>
            <a:custGeom>
              <a:avLst/>
              <a:gdLst>
                <a:gd name="connsiteX0" fmla="*/ -153 w 101883"/>
                <a:gd name="connsiteY0" fmla="*/ 50721 h 101883"/>
                <a:gd name="connsiteX1" fmla="*/ 50789 w 101883"/>
                <a:gd name="connsiteY1" fmla="*/ 101662 h 101883"/>
                <a:gd name="connsiteX2" fmla="*/ 101731 w 101883"/>
                <a:gd name="connsiteY2" fmla="*/ 50721 h 101883"/>
                <a:gd name="connsiteX3" fmla="*/ 50789 w 101883"/>
                <a:gd name="connsiteY3" fmla="*/ -221 h 101883"/>
                <a:gd name="connsiteX4" fmla="*/ -153 w 101883"/>
                <a:gd name="connsiteY4" fmla="*/ 50721 h 101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83" h="101883">
                  <a:moveTo>
                    <a:pt x="-153" y="50721"/>
                  </a:moveTo>
                  <a:cubicBezTo>
                    <a:pt x="-153" y="78841"/>
                    <a:pt x="22656" y="101662"/>
                    <a:pt x="50789" y="101662"/>
                  </a:cubicBezTo>
                  <a:cubicBezTo>
                    <a:pt x="78922" y="101662"/>
                    <a:pt x="101731" y="78841"/>
                    <a:pt x="101731" y="50721"/>
                  </a:cubicBezTo>
                  <a:cubicBezTo>
                    <a:pt x="101731" y="22601"/>
                    <a:pt x="78922" y="-221"/>
                    <a:pt x="50789" y="-221"/>
                  </a:cubicBezTo>
                  <a:cubicBezTo>
                    <a:pt x="22656" y="-221"/>
                    <a:pt x="-153" y="22601"/>
                    <a:pt x="-153" y="50721"/>
                  </a:cubicBezTo>
                  <a:close/>
                </a:path>
              </a:pathLst>
            </a:custGeom>
            <a:solidFill>
              <a:srgbClr val="939598"/>
            </a:solidFill>
            <a:ln w="339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15" name="Freeform: Shape 14">
              <a:extLst>
                <a:ext uri="{FF2B5EF4-FFF2-40B4-BE49-F238E27FC236}">
                  <a16:creationId xmlns:a16="http://schemas.microsoft.com/office/drawing/2014/main" id="{688D202B-FBA8-01B1-1FD9-206B67BCC746}"/>
                </a:ext>
              </a:extLst>
            </p:cNvPr>
            <p:cNvSpPr/>
            <p:nvPr/>
          </p:nvSpPr>
          <p:spPr>
            <a:xfrm>
              <a:off x="2783667" y="3109865"/>
              <a:ext cx="242889" cy="1479108"/>
            </a:xfrm>
            <a:custGeom>
              <a:avLst/>
              <a:gdLst>
                <a:gd name="connsiteX0" fmla="*/ 242737 w 242889"/>
                <a:gd name="connsiteY0" fmla="*/ -221 h 1479108"/>
                <a:gd name="connsiteX1" fmla="*/ 242737 w 242889"/>
                <a:gd name="connsiteY1" fmla="*/ 1039261 h 1479108"/>
                <a:gd name="connsiteX2" fmla="*/ 210678 w 242889"/>
                <a:gd name="connsiteY2" fmla="*/ 1071321 h 1479108"/>
                <a:gd name="connsiteX3" fmla="*/ 210644 w 242889"/>
                <a:gd name="connsiteY3" fmla="*/ 1071321 h 1479108"/>
                <a:gd name="connsiteX4" fmla="*/ 31940 w 242889"/>
                <a:gd name="connsiteY4" fmla="*/ 1071321 h 1479108"/>
                <a:gd name="connsiteX5" fmla="*/ -153 w 242889"/>
                <a:gd name="connsiteY5" fmla="*/ 1103414 h 1479108"/>
                <a:gd name="connsiteX6" fmla="*/ -153 w 242889"/>
                <a:gd name="connsiteY6" fmla="*/ 1478888 h 1479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889" h="1479108">
                  <a:moveTo>
                    <a:pt x="242737" y="-221"/>
                  </a:moveTo>
                  <a:lnTo>
                    <a:pt x="242737" y="1039261"/>
                  </a:lnTo>
                  <a:cubicBezTo>
                    <a:pt x="242737" y="1056955"/>
                    <a:pt x="228385" y="1071321"/>
                    <a:pt x="210678" y="1071321"/>
                  </a:cubicBezTo>
                  <a:cubicBezTo>
                    <a:pt x="210668" y="1071321"/>
                    <a:pt x="210654" y="1071321"/>
                    <a:pt x="210644" y="1071321"/>
                  </a:cubicBezTo>
                  <a:lnTo>
                    <a:pt x="31940" y="1071321"/>
                  </a:lnTo>
                  <a:cubicBezTo>
                    <a:pt x="14216" y="1071321"/>
                    <a:pt x="-153" y="1085686"/>
                    <a:pt x="-153" y="1103414"/>
                  </a:cubicBezTo>
                  <a:lnTo>
                    <a:pt x="-153" y="1478888"/>
                  </a:lnTo>
                </a:path>
              </a:pathLst>
            </a:custGeom>
            <a:noFill/>
            <a:ln w="13582" cap="flat">
              <a:solidFill>
                <a:srgbClr val="939598"/>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16" name="Freeform: Shape 15">
              <a:extLst>
                <a:ext uri="{FF2B5EF4-FFF2-40B4-BE49-F238E27FC236}">
                  <a16:creationId xmlns:a16="http://schemas.microsoft.com/office/drawing/2014/main" id="{E2C5E59F-B229-18BF-7532-A3CC8A79DD73}"/>
                </a:ext>
              </a:extLst>
            </p:cNvPr>
            <p:cNvSpPr/>
            <p:nvPr/>
          </p:nvSpPr>
          <p:spPr>
            <a:xfrm>
              <a:off x="2732623" y="4535452"/>
              <a:ext cx="101883" cy="101883"/>
            </a:xfrm>
            <a:custGeom>
              <a:avLst/>
              <a:gdLst>
                <a:gd name="connsiteX0" fmla="*/ -153 w 101883"/>
                <a:gd name="connsiteY0" fmla="*/ 50721 h 101883"/>
                <a:gd name="connsiteX1" fmla="*/ 50789 w 101883"/>
                <a:gd name="connsiteY1" fmla="*/ 101662 h 101883"/>
                <a:gd name="connsiteX2" fmla="*/ 101731 w 101883"/>
                <a:gd name="connsiteY2" fmla="*/ 50721 h 101883"/>
                <a:gd name="connsiteX3" fmla="*/ 50789 w 101883"/>
                <a:gd name="connsiteY3" fmla="*/ -221 h 101883"/>
                <a:gd name="connsiteX4" fmla="*/ -153 w 101883"/>
                <a:gd name="connsiteY4" fmla="*/ 50721 h 101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83" h="101883">
                  <a:moveTo>
                    <a:pt x="-153" y="50721"/>
                  </a:moveTo>
                  <a:cubicBezTo>
                    <a:pt x="-153" y="78841"/>
                    <a:pt x="22656" y="101662"/>
                    <a:pt x="50789" y="101662"/>
                  </a:cubicBezTo>
                  <a:cubicBezTo>
                    <a:pt x="78922" y="101662"/>
                    <a:pt x="101731" y="78841"/>
                    <a:pt x="101731" y="50721"/>
                  </a:cubicBezTo>
                  <a:cubicBezTo>
                    <a:pt x="101731" y="22601"/>
                    <a:pt x="78922" y="-221"/>
                    <a:pt x="50789" y="-221"/>
                  </a:cubicBezTo>
                  <a:cubicBezTo>
                    <a:pt x="22656" y="-221"/>
                    <a:pt x="-153" y="22601"/>
                    <a:pt x="-153" y="50721"/>
                  </a:cubicBezTo>
                  <a:close/>
                </a:path>
              </a:pathLst>
            </a:custGeom>
            <a:solidFill>
              <a:srgbClr val="939598"/>
            </a:solidFill>
            <a:ln w="339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17" name="Freeform: Shape 16">
              <a:extLst>
                <a:ext uri="{FF2B5EF4-FFF2-40B4-BE49-F238E27FC236}">
                  <a16:creationId xmlns:a16="http://schemas.microsoft.com/office/drawing/2014/main" id="{E67E0F0B-3733-B0E0-9370-8320C57E92B9}"/>
                </a:ext>
              </a:extLst>
            </p:cNvPr>
            <p:cNvSpPr/>
            <p:nvPr/>
          </p:nvSpPr>
          <p:spPr>
            <a:xfrm>
              <a:off x="3809803" y="3074206"/>
              <a:ext cx="3396" cy="1514768"/>
            </a:xfrm>
            <a:custGeom>
              <a:avLst/>
              <a:gdLst>
                <a:gd name="connsiteX0" fmla="*/ 0 w 3396"/>
                <a:gd name="connsiteY0" fmla="*/ 0 h 1514768"/>
                <a:gd name="connsiteX1" fmla="*/ 0 w 3396"/>
                <a:gd name="connsiteY1" fmla="*/ 1514768 h 1514768"/>
              </a:gdLst>
              <a:ahLst/>
              <a:cxnLst>
                <a:cxn ang="0">
                  <a:pos x="connsiteX0" y="connsiteY0"/>
                </a:cxn>
                <a:cxn ang="0">
                  <a:pos x="connsiteX1" y="connsiteY1"/>
                </a:cxn>
              </a:cxnLst>
              <a:rect l="l" t="t" r="r" b="b"/>
              <a:pathLst>
                <a:path w="3396" h="1514768">
                  <a:moveTo>
                    <a:pt x="0" y="0"/>
                  </a:moveTo>
                  <a:lnTo>
                    <a:pt x="0" y="1514768"/>
                  </a:lnTo>
                </a:path>
              </a:pathLst>
            </a:custGeom>
            <a:ln w="13582" cap="flat">
              <a:solidFill>
                <a:srgbClr val="939598"/>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18" name="Freeform: Shape 17">
              <a:extLst>
                <a:ext uri="{FF2B5EF4-FFF2-40B4-BE49-F238E27FC236}">
                  <a16:creationId xmlns:a16="http://schemas.microsoft.com/office/drawing/2014/main" id="{0E2C9A6F-0B12-53FD-7E3E-5EAE8425DA50}"/>
                </a:ext>
              </a:extLst>
            </p:cNvPr>
            <p:cNvSpPr/>
            <p:nvPr/>
          </p:nvSpPr>
          <p:spPr>
            <a:xfrm>
              <a:off x="3758725" y="4535452"/>
              <a:ext cx="101883" cy="101883"/>
            </a:xfrm>
            <a:custGeom>
              <a:avLst/>
              <a:gdLst>
                <a:gd name="connsiteX0" fmla="*/ -153 w 101883"/>
                <a:gd name="connsiteY0" fmla="*/ 50721 h 101883"/>
                <a:gd name="connsiteX1" fmla="*/ 50789 w 101883"/>
                <a:gd name="connsiteY1" fmla="*/ 101662 h 101883"/>
                <a:gd name="connsiteX2" fmla="*/ 101731 w 101883"/>
                <a:gd name="connsiteY2" fmla="*/ 50721 h 101883"/>
                <a:gd name="connsiteX3" fmla="*/ 50789 w 101883"/>
                <a:gd name="connsiteY3" fmla="*/ -221 h 101883"/>
                <a:gd name="connsiteX4" fmla="*/ -153 w 101883"/>
                <a:gd name="connsiteY4" fmla="*/ 50721 h 101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83" h="101883">
                  <a:moveTo>
                    <a:pt x="-153" y="50721"/>
                  </a:moveTo>
                  <a:cubicBezTo>
                    <a:pt x="-153" y="78841"/>
                    <a:pt x="22669" y="101662"/>
                    <a:pt x="50789" y="101662"/>
                  </a:cubicBezTo>
                  <a:cubicBezTo>
                    <a:pt x="78909" y="101662"/>
                    <a:pt x="101731" y="78841"/>
                    <a:pt x="101731" y="50721"/>
                  </a:cubicBezTo>
                  <a:cubicBezTo>
                    <a:pt x="101731" y="22601"/>
                    <a:pt x="78909" y="-221"/>
                    <a:pt x="50789" y="-221"/>
                  </a:cubicBezTo>
                  <a:cubicBezTo>
                    <a:pt x="22669" y="-221"/>
                    <a:pt x="-153" y="22601"/>
                    <a:pt x="-153" y="50721"/>
                  </a:cubicBezTo>
                  <a:close/>
                </a:path>
              </a:pathLst>
            </a:custGeom>
            <a:solidFill>
              <a:srgbClr val="939598"/>
            </a:solidFill>
            <a:ln w="339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19" name="Freeform: Shape 18">
              <a:extLst>
                <a:ext uri="{FF2B5EF4-FFF2-40B4-BE49-F238E27FC236}">
                  <a16:creationId xmlns:a16="http://schemas.microsoft.com/office/drawing/2014/main" id="{98F0A36F-5C24-4329-8CA7-11DF547BC3B9}"/>
                </a:ext>
              </a:extLst>
            </p:cNvPr>
            <p:cNvSpPr/>
            <p:nvPr/>
          </p:nvSpPr>
          <p:spPr>
            <a:xfrm>
              <a:off x="4721354" y="3074206"/>
              <a:ext cx="3396" cy="1514768"/>
            </a:xfrm>
            <a:custGeom>
              <a:avLst/>
              <a:gdLst>
                <a:gd name="connsiteX0" fmla="*/ 0 w 3396"/>
                <a:gd name="connsiteY0" fmla="*/ 0 h 1514768"/>
                <a:gd name="connsiteX1" fmla="*/ 0 w 3396"/>
                <a:gd name="connsiteY1" fmla="*/ 1514768 h 1514768"/>
              </a:gdLst>
              <a:ahLst/>
              <a:cxnLst>
                <a:cxn ang="0">
                  <a:pos x="connsiteX0" y="connsiteY0"/>
                </a:cxn>
                <a:cxn ang="0">
                  <a:pos x="connsiteX1" y="connsiteY1"/>
                </a:cxn>
              </a:cxnLst>
              <a:rect l="l" t="t" r="r" b="b"/>
              <a:pathLst>
                <a:path w="3396" h="1514768">
                  <a:moveTo>
                    <a:pt x="0" y="0"/>
                  </a:moveTo>
                  <a:lnTo>
                    <a:pt x="0" y="1514768"/>
                  </a:lnTo>
                </a:path>
              </a:pathLst>
            </a:custGeom>
            <a:ln w="13582" cap="flat">
              <a:solidFill>
                <a:srgbClr val="939598"/>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20" name="Freeform: Shape 19">
              <a:extLst>
                <a:ext uri="{FF2B5EF4-FFF2-40B4-BE49-F238E27FC236}">
                  <a16:creationId xmlns:a16="http://schemas.microsoft.com/office/drawing/2014/main" id="{D33C0E9D-B298-4415-DE6F-9124424AE52E}"/>
                </a:ext>
              </a:extLst>
            </p:cNvPr>
            <p:cNvSpPr/>
            <p:nvPr/>
          </p:nvSpPr>
          <p:spPr>
            <a:xfrm>
              <a:off x="4670277" y="4535452"/>
              <a:ext cx="101883" cy="101883"/>
            </a:xfrm>
            <a:custGeom>
              <a:avLst/>
              <a:gdLst>
                <a:gd name="connsiteX0" fmla="*/ -153 w 101883"/>
                <a:gd name="connsiteY0" fmla="*/ 50721 h 101883"/>
                <a:gd name="connsiteX1" fmla="*/ 50789 w 101883"/>
                <a:gd name="connsiteY1" fmla="*/ 101662 h 101883"/>
                <a:gd name="connsiteX2" fmla="*/ 101731 w 101883"/>
                <a:gd name="connsiteY2" fmla="*/ 50721 h 101883"/>
                <a:gd name="connsiteX3" fmla="*/ 50789 w 101883"/>
                <a:gd name="connsiteY3" fmla="*/ -221 h 101883"/>
                <a:gd name="connsiteX4" fmla="*/ -153 w 101883"/>
                <a:gd name="connsiteY4" fmla="*/ 50721 h 101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83" h="101883">
                  <a:moveTo>
                    <a:pt x="-153" y="50721"/>
                  </a:moveTo>
                  <a:cubicBezTo>
                    <a:pt x="-153" y="78841"/>
                    <a:pt x="22669" y="101662"/>
                    <a:pt x="50789" y="101662"/>
                  </a:cubicBezTo>
                  <a:cubicBezTo>
                    <a:pt x="78909" y="101662"/>
                    <a:pt x="101731" y="78841"/>
                    <a:pt x="101731" y="50721"/>
                  </a:cubicBezTo>
                  <a:cubicBezTo>
                    <a:pt x="101731" y="22601"/>
                    <a:pt x="78909" y="-221"/>
                    <a:pt x="50789" y="-221"/>
                  </a:cubicBezTo>
                  <a:cubicBezTo>
                    <a:pt x="22669" y="-221"/>
                    <a:pt x="-153" y="22601"/>
                    <a:pt x="-153" y="50721"/>
                  </a:cubicBezTo>
                  <a:close/>
                </a:path>
              </a:pathLst>
            </a:custGeom>
            <a:solidFill>
              <a:srgbClr val="939598"/>
            </a:solidFill>
            <a:ln w="339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21" name="Freeform: Shape 20">
              <a:extLst>
                <a:ext uri="{FF2B5EF4-FFF2-40B4-BE49-F238E27FC236}">
                  <a16:creationId xmlns:a16="http://schemas.microsoft.com/office/drawing/2014/main" id="{62466041-FE3E-1B77-DDAB-A5924EA2F8F0}"/>
                </a:ext>
              </a:extLst>
            </p:cNvPr>
            <p:cNvSpPr/>
            <p:nvPr/>
          </p:nvSpPr>
          <p:spPr>
            <a:xfrm>
              <a:off x="5533161" y="3167022"/>
              <a:ext cx="160330" cy="1421918"/>
            </a:xfrm>
            <a:custGeom>
              <a:avLst/>
              <a:gdLst>
                <a:gd name="connsiteX0" fmla="*/ -153 w 160330"/>
                <a:gd name="connsiteY0" fmla="*/ -221 h 1421918"/>
                <a:gd name="connsiteX1" fmla="*/ -153 w 160330"/>
                <a:gd name="connsiteY1" fmla="*/ 721793 h 1421918"/>
                <a:gd name="connsiteX2" fmla="*/ 31940 w 160330"/>
                <a:gd name="connsiteY2" fmla="*/ 753852 h 1421918"/>
                <a:gd name="connsiteX3" fmla="*/ 128085 w 160330"/>
                <a:gd name="connsiteY3" fmla="*/ 753852 h 1421918"/>
                <a:gd name="connsiteX4" fmla="*/ 160178 w 160330"/>
                <a:gd name="connsiteY4" fmla="*/ 785945 h 1421918"/>
                <a:gd name="connsiteX5" fmla="*/ 160178 w 160330"/>
                <a:gd name="connsiteY5" fmla="*/ 1421698 h 142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330" h="1421918">
                  <a:moveTo>
                    <a:pt x="-153" y="-221"/>
                  </a:moveTo>
                  <a:lnTo>
                    <a:pt x="-153" y="721793"/>
                  </a:lnTo>
                  <a:cubicBezTo>
                    <a:pt x="-119" y="739520"/>
                    <a:pt x="14213" y="753852"/>
                    <a:pt x="31940" y="753852"/>
                  </a:cubicBezTo>
                  <a:lnTo>
                    <a:pt x="128085" y="753852"/>
                  </a:lnTo>
                  <a:cubicBezTo>
                    <a:pt x="145812" y="753852"/>
                    <a:pt x="160178" y="768217"/>
                    <a:pt x="160178" y="785945"/>
                  </a:cubicBezTo>
                  <a:lnTo>
                    <a:pt x="160178" y="1421698"/>
                  </a:lnTo>
                </a:path>
              </a:pathLst>
            </a:custGeom>
            <a:noFill/>
            <a:ln w="13582" cap="flat">
              <a:solidFill>
                <a:srgbClr val="939598"/>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22" name="Freeform: Shape 21">
              <a:extLst>
                <a:ext uri="{FF2B5EF4-FFF2-40B4-BE49-F238E27FC236}">
                  <a16:creationId xmlns:a16="http://schemas.microsoft.com/office/drawing/2014/main" id="{A9A1A33A-7C56-43C1-5E89-22E2B32E4E18}"/>
                </a:ext>
              </a:extLst>
            </p:cNvPr>
            <p:cNvSpPr/>
            <p:nvPr/>
          </p:nvSpPr>
          <p:spPr>
            <a:xfrm>
              <a:off x="5642245" y="4535452"/>
              <a:ext cx="101883" cy="101883"/>
            </a:xfrm>
            <a:custGeom>
              <a:avLst/>
              <a:gdLst>
                <a:gd name="connsiteX0" fmla="*/ -153 w 101883"/>
                <a:gd name="connsiteY0" fmla="*/ 50721 h 101883"/>
                <a:gd name="connsiteX1" fmla="*/ 50789 w 101883"/>
                <a:gd name="connsiteY1" fmla="*/ 101662 h 101883"/>
                <a:gd name="connsiteX2" fmla="*/ 101731 w 101883"/>
                <a:gd name="connsiteY2" fmla="*/ 50721 h 101883"/>
                <a:gd name="connsiteX3" fmla="*/ 50789 w 101883"/>
                <a:gd name="connsiteY3" fmla="*/ -221 h 101883"/>
                <a:gd name="connsiteX4" fmla="*/ -153 w 101883"/>
                <a:gd name="connsiteY4" fmla="*/ 50721 h 101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83" h="101883">
                  <a:moveTo>
                    <a:pt x="-153" y="50721"/>
                  </a:moveTo>
                  <a:cubicBezTo>
                    <a:pt x="-153" y="78841"/>
                    <a:pt x="22669" y="101662"/>
                    <a:pt x="50789" y="101662"/>
                  </a:cubicBezTo>
                  <a:cubicBezTo>
                    <a:pt x="78909" y="101662"/>
                    <a:pt x="101731" y="78841"/>
                    <a:pt x="101731" y="50721"/>
                  </a:cubicBezTo>
                  <a:cubicBezTo>
                    <a:pt x="101731" y="22601"/>
                    <a:pt x="78909" y="-221"/>
                    <a:pt x="50789" y="-221"/>
                  </a:cubicBezTo>
                  <a:cubicBezTo>
                    <a:pt x="22669" y="-221"/>
                    <a:pt x="-153" y="22601"/>
                    <a:pt x="-153" y="50721"/>
                  </a:cubicBezTo>
                  <a:close/>
                </a:path>
              </a:pathLst>
            </a:custGeom>
            <a:solidFill>
              <a:srgbClr val="939598"/>
            </a:solidFill>
            <a:ln w="339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23" name="Freeform: Shape 22">
              <a:extLst>
                <a:ext uri="{FF2B5EF4-FFF2-40B4-BE49-F238E27FC236}">
                  <a16:creationId xmlns:a16="http://schemas.microsoft.com/office/drawing/2014/main" id="{B162397A-2CB7-5EE7-971E-C550AC047137}"/>
                </a:ext>
              </a:extLst>
            </p:cNvPr>
            <p:cNvSpPr/>
            <p:nvPr/>
          </p:nvSpPr>
          <p:spPr>
            <a:xfrm>
              <a:off x="6442166" y="3464997"/>
              <a:ext cx="215788" cy="1123943"/>
            </a:xfrm>
            <a:custGeom>
              <a:avLst/>
              <a:gdLst>
                <a:gd name="connsiteX0" fmla="*/ -153 w 215788"/>
                <a:gd name="connsiteY0" fmla="*/ -221 h 1123943"/>
                <a:gd name="connsiteX1" fmla="*/ -153 w 215788"/>
                <a:gd name="connsiteY1" fmla="*/ 553957 h 1123943"/>
                <a:gd name="connsiteX2" fmla="*/ 31906 w 215788"/>
                <a:gd name="connsiteY2" fmla="*/ 586016 h 1123943"/>
                <a:gd name="connsiteX3" fmla="*/ 183543 w 215788"/>
                <a:gd name="connsiteY3" fmla="*/ 586016 h 1123943"/>
                <a:gd name="connsiteX4" fmla="*/ 215636 w 215788"/>
                <a:gd name="connsiteY4" fmla="*/ 618109 h 1123943"/>
                <a:gd name="connsiteX5" fmla="*/ 215636 w 215788"/>
                <a:gd name="connsiteY5" fmla="*/ 1123723 h 1123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788" h="1123943">
                  <a:moveTo>
                    <a:pt x="-153" y="-221"/>
                  </a:moveTo>
                  <a:lnTo>
                    <a:pt x="-153" y="553957"/>
                  </a:lnTo>
                  <a:cubicBezTo>
                    <a:pt x="-153" y="571650"/>
                    <a:pt x="14213" y="586016"/>
                    <a:pt x="31906" y="586016"/>
                  </a:cubicBezTo>
                  <a:lnTo>
                    <a:pt x="183543" y="586016"/>
                  </a:lnTo>
                  <a:cubicBezTo>
                    <a:pt x="201271" y="586016"/>
                    <a:pt x="215636" y="600382"/>
                    <a:pt x="215636" y="618109"/>
                  </a:cubicBezTo>
                  <a:lnTo>
                    <a:pt x="215636" y="1123723"/>
                  </a:lnTo>
                </a:path>
              </a:pathLst>
            </a:custGeom>
            <a:noFill/>
            <a:ln w="13582" cap="flat">
              <a:solidFill>
                <a:srgbClr val="939598"/>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24" name="Freeform: Shape 23">
              <a:extLst>
                <a:ext uri="{FF2B5EF4-FFF2-40B4-BE49-F238E27FC236}">
                  <a16:creationId xmlns:a16="http://schemas.microsoft.com/office/drawing/2014/main" id="{71036494-E14D-1BBF-4A58-16EF5BE38C48}"/>
                </a:ext>
              </a:extLst>
            </p:cNvPr>
            <p:cNvSpPr/>
            <p:nvPr/>
          </p:nvSpPr>
          <p:spPr>
            <a:xfrm>
              <a:off x="6606877" y="4535452"/>
              <a:ext cx="101883" cy="101883"/>
            </a:xfrm>
            <a:custGeom>
              <a:avLst/>
              <a:gdLst>
                <a:gd name="connsiteX0" fmla="*/ -153 w 101883"/>
                <a:gd name="connsiteY0" fmla="*/ 50721 h 101883"/>
                <a:gd name="connsiteX1" fmla="*/ 50789 w 101883"/>
                <a:gd name="connsiteY1" fmla="*/ 101662 h 101883"/>
                <a:gd name="connsiteX2" fmla="*/ 101731 w 101883"/>
                <a:gd name="connsiteY2" fmla="*/ 50721 h 101883"/>
                <a:gd name="connsiteX3" fmla="*/ 50789 w 101883"/>
                <a:gd name="connsiteY3" fmla="*/ -221 h 101883"/>
                <a:gd name="connsiteX4" fmla="*/ -153 w 101883"/>
                <a:gd name="connsiteY4" fmla="*/ 50721 h 101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83" h="101883">
                  <a:moveTo>
                    <a:pt x="-153" y="50721"/>
                  </a:moveTo>
                  <a:cubicBezTo>
                    <a:pt x="-153" y="78841"/>
                    <a:pt x="22669" y="101662"/>
                    <a:pt x="50789" y="101662"/>
                  </a:cubicBezTo>
                  <a:cubicBezTo>
                    <a:pt x="78909" y="101662"/>
                    <a:pt x="101731" y="78841"/>
                    <a:pt x="101731" y="50721"/>
                  </a:cubicBezTo>
                  <a:cubicBezTo>
                    <a:pt x="101731" y="22601"/>
                    <a:pt x="78909" y="-221"/>
                    <a:pt x="50789" y="-221"/>
                  </a:cubicBezTo>
                  <a:cubicBezTo>
                    <a:pt x="22669" y="-221"/>
                    <a:pt x="-153" y="22601"/>
                    <a:pt x="-153" y="50721"/>
                  </a:cubicBezTo>
                  <a:close/>
                </a:path>
              </a:pathLst>
            </a:custGeom>
            <a:solidFill>
              <a:srgbClr val="939598"/>
            </a:solidFill>
            <a:ln w="339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25" name="Freeform: Shape 24">
              <a:extLst>
                <a:ext uri="{FF2B5EF4-FFF2-40B4-BE49-F238E27FC236}">
                  <a16:creationId xmlns:a16="http://schemas.microsoft.com/office/drawing/2014/main" id="{1F1E99A5-8D21-3F19-DA35-6AA4B6446E2E}"/>
                </a:ext>
              </a:extLst>
            </p:cNvPr>
            <p:cNvSpPr/>
            <p:nvPr/>
          </p:nvSpPr>
          <p:spPr>
            <a:xfrm>
              <a:off x="7587369" y="3725716"/>
              <a:ext cx="3396" cy="863257"/>
            </a:xfrm>
            <a:custGeom>
              <a:avLst/>
              <a:gdLst>
                <a:gd name="connsiteX0" fmla="*/ 0 w 3396"/>
                <a:gd name="connsiteY0" fmla="*/ 0 h 863257"/>
                <a:gd name="connsiteX1" fmla="*/ 0 w 3396"/>
                <a:gd name="connsiteY1" fmla="*/ 863258 h 863257"/>
              </a:gdLst>
              <a:ahLst/>
              <a:cxnLst>
                <a:cxn ang="0">
                  <a:pos x="connsiteX0" y="connsiteY0"/>
                </a:cxn>
                <a:cxn ang="0">
                  <a:pos x="connsiteX1" y="connsiteY1"/>
                </a:cxn>
              </a:cxnLst>
              <a:rect l="l" t="t" r="r" b="b"/>
              <a:pathLst>
                <a:path w="3396" h="863257">
                  <a:moveTo>
                    <a:pt x="0" y="0"/>
                  </a:moveTo>
                  <a:lnTo>
                    <a:pt x="0" y="863258"/>
                  </a:lnTo>
                </a:path>
              </a:pathLst>
            </a:custGeom>
            <a:ln w="13582" cap="flat">
              <a:solidFill>
                <a:srgbClr val="939598"/>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26" name="Freeform: Shape 25">
              <a:extLst>
                <a:ext uri="{FF2B5EF4-FFF2-40B4-BE49-F238E27FC236}">
                  <a16:creationId xmlns:a16="http://schemas.microsoft.com/office/drawing/2014/main" id="{046547B7-FA05-9BFC-3BB3-77BE63F125F5}"/>
                </a:ext>
              </a:extLst>
            </p:cNvPr>
            <p:cNvSpPr/>
            <p:nvPr/>
          </p:nvSpPr>
          <p:spPr>
            <a:xfrm>
              <a:off x="7536292" y="4535452"/>
              <a:ext cx="101883" cy="101883"/>
            </a:xfrm>
            <a:custGeom>
              <a:avLst/>
              <a:gdLst>
                <a:gd name="connsiteX0" fmla="*/ -153 w 101883"/>
                <a:gd name="connsiteY0" fmla="*/ 50721 h 101883"/>
                <a:gd name="connsiteX1" fmla="*/ 50789 w 101883"/>
                <a:gd name="connsiteY1" fmla="*/ 101662 h 101883"/>
                <a:gd name="connsiteX2" fmla="*/ 101731 w 101883"/>
                <a:gd name="connsiteY2" fmla="*/ 50721 h 101883"/>
                <a:gd name="connsiteX3" fmla="*/ 50789 w 101883"/>
                <a:gd name="connsiteY3" fmla="*/ -221 h 101883"/>
                <a:gd name="connsiteX4" fmla="*/ -153 w 101883"/>
                <a:gd name="connsiteY4" fmla="*/ 50721 h 101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83" h="101883">
                  <a:moveTo>
                    <a:pt x="-153" y="50721"/>
                  </a:moveTo>
                  <a:cubicBezTo>
                    <a:pt x="-153" y="78841"/>
                    <a:pt x="22669" y="101662"/>
                    <a:pt x="50789" y="101662"/>
                  </a:cubicBezTo>
                  <a:cubicBezTo>
                    <a:pt x="78909" y="101662"/>
                    <a:pt x="101731" y="78841"/>
                    <a:pt x="101731" y="50721"/>
                  </a:cubicBezTo>
                  <a:cubicBezTo>
                    <a:pt x="101731" y="22601"/>
                    <a:pt x="78909" y="-221"/>
                    <a:pt x="50789" y="-221"/>
                  </a:cubicBezTo>
                  <a:cubicBezTo>
                    <a:pt x="22669" y="-221"/>
                    <a:pt x="-153" y="22601"/>
                    <a:pt x="-153" y="50721"/>
                  </a:cubicBezTo>
                  <a:close/>
                </a:path>
              </a:pathLst>
            </a:custGeom>
            <a:solidFill>
              <a:srgbClr val="939598"/>
            </a:solidFill>
            <a:ln w="339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27" name="Freeform: Shape 26">
              <a:extLst>
                <a:ext uri="{FF2B5EF4-FFF2-40B4-BE49-F238E27FC236}">
                  <a16:creationId xmlns:a16="http://schemas.microsoft.com/office/drawing/2014/main" id="{42CD8209-63BE-BCDA-B1A0-6ABA7AD41581}"/>
                </a:ext>
              </a:extLst>
            </p:cNvPr>
            <p:cNvSpPr/>
            <p:nvPr/>
          </p:nvSpPr>
          <p:spPr>
            <a:xfrm>
              <a:off x="8593061" y="3399758"/>
              <a:ext cx="3396" cy="1189216"/>
            </a:xfrm>
            <a:custGeom>
              <a:avLst/>
              <a:gdLst>
                <a:gd name="connsiteX0" fmla="*/ 0 w 3396"/>
                <a:gd name="connsiteY0" fmla="*/ 0 h 1189216"/>
                <a:gd name="connsiteX1" fmla="*/ 0 w 3396"/>
                <a:gd name="connsiteY1" fmla="*/ 1189217 h 1189216"/>
              </a:gdLst>
              <a:ahLst/>
              <a:cxnLst>
                <a:cxn ang="0">
                  <a:pos x="connsiteX0" y="connsiteY0"/>
                </a:cxn>
                <a:cxn ang="0">
                  <a:pos x="connsiteX1" y="connsiteY1"/>
                </a:cxn>
              </a:cxnLst>
              <a:rect l="l" t="t" r="r" b="b"/>
              <a:pathLst>
                <a:path w="3396" h="1189216">
                  <a:moveTo>
                    <a:pt x="0" y="0"/>
                  </a:moveTo>
                  <a:lnTo>
                    <a:pt x="0" y="1189217"/>
                  </a:lnTo>
                </a:path>
              </a:pathLst>
            </a:custGeom>
            <a:ln w="13582" cap="flat">
              <a:solidFill>
                <a:srgbClr val="939598"/>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28" name="Freeform: Shape 27">
              <a:extLst>
                <a:ext uri="{FF2B5EF4-FFF2-40B4-BE49-F238E27FC236}">
                  <a16:creationId xmlns:a16="http://schemas.microsoft.com/office/drawing/2014/main" id="{0996BC93-4A57-367A-8C65-400D8CF2D861}"/>
                </a:ext>
              </a:extLst>
            </p:cNvPr>
            <p:cNvSpPr/>
            <p:nvPr/>
          </p:nvSpPr>
          <p:spPr>
            <a:xfrm>
              <a:off x="8542119" y="4535452"/>
              <a:ext cx="101883" cy="101883"/>
            </a:xfrm>
            <a:custGeom>
              <a:avLst/>
              <a:gdLst>
                <a:gd name="connsiteX0" fmla="*/ -153 w 101883"/>
                <a:gd name="connsiteY0" fmla="*/ 50721 h 101883"/>
                <a:gd name="connsiteX1" fmla="*/ 50789 w 101883"/>
                <a:gd name="connsiteY1" fmla="*/ 101662 h 101883"/>
                <a:gd name="connsiteX2" fmla="*/ 101731 w 101883"/>
                <a:gd name="connsiteY2" fmla="*/ 50721 h 101883"/>
                <a:gd name="connsiteX3" fmla="*/ 50789 w 101883"/>
                <a:gd name="connsiteY3" fmla="*/ -221 h 101883"/>
                <a:gd name="connsiteX4" fmla="*/ -153 w 101883"/>
                <a:gd name="connsiteY4" fmla="*/ 50721 h 101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83" h="101883">
                  <a:moveTo>
                    <a:pt x="-153" y="50721"/>
                  </a:moveTo>
                  <a:cubicBezTo>
                    <a:pt x="-153" y="78841"/>
                    <a:pt x="22669" y="101662"/>
                    <a:pt x="50789" y="101662"/>
                  </a:cubicBezTo>
                  <a:cubicBezTo>
                    <a:pt x="78909" y="101662"/>
                    <a:pt x="101731" y="78841"/>
                    <a:pt x="101731" y="50721"/>
                  </a:cubicBezTo>
                  <a:cubicBezTo>
                    <a:pt x="101731" y="22601"/>
                    <a:pt x="78909" y="-221"/>
                    <a:pt x="50789" y="-221"/>
                  </a:cubicBezTo>
                  <a:cubicBezTo>
                    <a:pt x="22669" y="-221"/>
                    <a:pt x="-153" y="22601"/>
                    <a:pt x="-153" y="50721"/>
                  </a:cubicBezTo>
                  <a:close/>
                </a:path>
              </a:pathLst>
            </a:custGeom>
            <a:solidFill>
              <a:srgbClr val="939598"/>
            </a:solidFill>
            <a:ln w="339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29" name="Freeform: Shape 28">
              <a:extLst>
                <a:ext uri="{FF2B5EF4-FFF2-40B4-BE49-F238E27FC236}">
                  <a16:creationId xmlns:a16="http://schemas.microsoft.com/office/drawing/2014/main" id="{DBB13903-25E5-76E3-18B9-A5702D472291}"/>
                </a:ext>
              </a:extLst>
            </p:cNvPr>
            <p:cNvSpPr/>
            <p:nvPr/>
          </p:nvSpPr>
          <p:spPr>
            <a:xfrm>
              <a:off x="9488616" y="2851048"/>
              <a:ext cx="3396" cy="1737926"/>
            </a:xfrm>
            <a:custGeom>
              <a:avLst/>
              <a:gdLst>
                <a:gd name="connsiteX0" fmla="*/ 0 w 3396"/>
                <a:gd name="connsiteY0" fmla="*/ 0 h 1737926"/>
                <a:gd name="connsiteX1" fmla="*/ 0 w 3396"/>
                <a:gd name="connsiteY1" fmla="*/ 1737927 h 1737926"/>
              </a:gdLst>
              <a:ahLst/>
              <a:cxnLst>
                <a:cxn ang="0">
                  <a:pos x="connsiteX0" y="connsiteY0"/>
                </a:cxn>
                <a:cxn ang="0">
                  <a:pos x="connsiteX1" y="connsiteY1"/>
                </a:cxn>
              </a:cxnLst>
              <a:rect l="l" t="t" r="r" b="b"/>
              <a:pathLst>
                <a:path w="3396" h="1737926">
                  <a:moveTo>
                    <a:pt x="0" y="0"/>
                  </a:moveTo>
                  <a:lnTo>
                    <a:pt x="0" y="1737927"/>
                  </a:lnTo>
                </a:path>
              </a:pathLst>
            </a:custGeom>
            <a:ln w="13582" cap="flat">
              <a:solidFill>
                <a:srgbClr val="939598"/>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 name="Freeform: Shape 29">
              <a:extLst>
                <a:ext uri="{FF2B5EF4-FFF2-40B4-BE49-F238E27FC236}">
                  <a16:creationId xmlns:a16="http://schemas.microsoft.com/office/drawing/2014/main" id="{1F70FF50-0242-FEBE-BF90-BDE8F84D34DB}"/>
                </a:ext>
              </a:extLst>
            </p:cNvPr>
            <p:cNvSpPr/>
            <p:nvPr/>
          </p:nvSpPr>
          <p:spPr>
            <a:xfrm>
              <a:off x="9437538" y="4535452"/>
              <a:ext cx="101883" cy="101883"/>
            </a:xfrm>
            <a:custGeom>
              <a:avLst/>
              <a:gdLst>
                <a:gd name="connsiteX0" fmla="*/ -153 w 101883"/>
                <a:gd name="connsiteY0" fmla="*/ 50721 h 101883"/>
                <a:gd name="connsiteX1" fmla="*/ 50789 w 101883"/>
                <a:gd name="connsiteY1" fmla="*/ 101662 h 101883"/>
                <a:gd name="connsiteX2" fmla="*/ 101731 w 101883"/>
                <a:gd name="connsiteY2" fmla="*/ 50721 h 101883"/>
                <a:gd name="connsiteX3" fmla="*/ 50789 w 101883"/>
                <a:gd name="connsiteY3" fmla="*/ -221 h 101883"/>
                <a:gd name="connsiteX4" fmla="*/ -153 w 101883"/>
                <a:gd name="connsiteY4" fmla="*/ 50721 h 101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83" h="101883">
                  <a:moveTo>
                    <a:pt x="-153" y="50721"/>
                  </a:moveTo>
                  <a:cubicBezTo>
                    <a:pt x="-153" y="78841"/>
                    <a:pt x="22669" y="101662"/>
                    <a:pt x="50789" y="101662"/>
                  </a:cubicBezTo>
                  <a:cubicBezTo>
                    <a:pt x="78909" y="101662"/>
                    <a:pt x="101731" y="78841"/>
                    <a:pt x="101731" y="50721"/>
                  </a:cubicBezTo>
                  <a:cubicBezTo>
                    <a:pt x="101731" y="22601"/>
                    <a:pt x="78909" y="-221"/>
                    <a:pt x="50789" y="-221"/>
                  </a:cubicBezTo>
                  <a:cubicBezTo>
                    <a:pt x="22669" y="-221"/>
                    <a:pt x="-153" y="22601"/>
                    <a:pt x="-153" y="50721"/>
                  </a:cubicBezTo>
                  <a:close/>
                </a:path>
              </a:pathLst>
            </a:custGeom>
            <a:solidFill>
              <a:srgbClr val="939598"/>
            </a:solidFill>
            <a:ln w="339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 name="Freeform: Shape 30">
              <a:extLst>
                <a:ext uri="{FF2B5EF4-FFF2-40B4-BE49-F238E27FC236}">
                  <a16:creationId xmlns:a16="http://schemas.microsoft.com/office/drawing/2014/main" id="{A9723643-858B-9318-664A-35670554CAF6}"/>
                </a:ext>
              </a:extLst>
            </p:cNvPr>
            <p:cNvSpPr/>
            <p:nvPr/>
          </p:nvSpPr>
          <p:spPr>
            <a:xfrm>
              <a:off x="10298182" y="2482128"/>
              <a:ext cx="265202" cy="2106914"/>
            </a:xfrm>
            <a:custGeom>
              <a:avLst/>
              <a:gdLst>
                <a:gd name="connsiteX0" fmla="*/ -153 w 265202"/>
                <a:gd name="connsiteY0" fmla="*/ -221 h 2106914"/>
                <a:gd name="connsiteX1" fmla="*/ -153 w 265202"/>
                <a:gd name="connsiteY1" fmla="*/ 950691 h 2106914"/>
                <a:gd name="connsiteX2" fmla="*/ 31940 w 265202"/>
                <a:gd name="connsiteY2" fmla="*/ 982750 h 2106914"/>
                <a:gd name="connsiteX3" fmla="*/ 232990 w 265202"/>
                <a:gd name="connsiteY3" fmla="*/ 982750 h 2106914"/>
                <a:gd name="connsiteX4" fmla="*/ 265049 w 265202"/>
                <a:gd name="connsiteY4" fmla="*/ 1014843 h 2106914"/>
                <a:gd name="connsiteX5" fmla="*/ 265049 w 265202"/>
                <a:gd name="connsiteY5" fmla="*/ 2106694 h 2106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5202" h="2106914">
                  <a:moveTo>
                    <a:pt x="-153" y="-221"/>
                  </a:moveTo>
                  <a:lnTo>
                    <a:pt x="-153" y="950691"/>
                  </a:lnTo>
                  <a:cubicBezTo>
                    <a:pt x="-119" y="968401"/>
                    <a:pt x="14213" y="982750"/>
                    <a:pt x="31940" y="982750"/>
                  </a:cubicBezTo>
                  <a:lnTo>
                    <a:pt x="232990" y="982750"/>
                  </a:lnTo>
                  <a:cubicBezTo>
                    <a:pt x="250718" y="982767"/>
                    <a:pt x="265049" y="997133"/>
                    <a:pt x="265049" y="1014843"/>
                  </a:cubicBezTo>
                  <a:lnTo>
                    <a:pt x="265049" y="2106694"/>
                  </a:lnTo>
                </a:path>
              </a:pathLst>
            </a:custGeom>
            <a:noFill/>
            <a:ln w="13582" cap="flat">
              <a:solidFill>
                <a:srgbClr val="939598"/>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2" name="Freeform: Shape 31">
              <a:extLst>
                <a:ext uri="{FF2B5EF4-FFF2-40B4-BE49-F238E27FC236}">
                  <a16:creationId xmlns:a16="http://schemas.microsoft.com/office/drawing/2014/main" id="{65DDBF73-DBDA-00F8-721B-9C7763229A70}"/>
                </a:ext>
              </a:extLst>
            </p:cNvPr>
            <p:cNvSpPr/>
            <p:nvPr/>
          </p:nvSpPr>
          <p:spPr>
            <a:xfrm>
              <a:off x="10512307" y="4535452"/>
              <a:ext cx="101883" cy="101883"/>
            </a:xfrm>
            <a:custGeom>
              <a:avLst/>
              <a:gdLst>
                <a:gd name="connsiteX0" fmla="*/ -153 w 101883"/>
                <a:gd name="connsiteY0" fmla="*/ 50721 h 101883"/>
                <a:gd name="connsiteX1" fmla="*/ 50789 w 101883"/>
                <a:gd name="connsiteY1" fmla="*/ 101662 h 101883"/>
                <a:gd name="connsiteX2" fmla="*/ 101731 w 101883"/>
                <a:gd name="connsiteY2" fmla="*/ 50721 h 101883"/>
                <a:gd name="connsiteX3" fmla="*/ 50789 w 101883"/>
                <a:gd name="connsiteY3" fmla="*/ -221 h 101883"/>
                <a:gd name="connsiteX4" fmla="*/ -153 w 101883"/>
                <a:gd name="connsiteY4" fmla="*/ 50721 h 101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83" h="101883">
                  <a:moveTo>
                    <a:pt x="-153" y="50721"/>
                  </a:moveTo>
                  <a:cubicBezTo>
                    <a:pt x="-153" y="78841"/>
                    <a:pt x="22670" y="101662"/>
                    <a:pt x="50789" y="101662"/>
                  </a:cubicBezTo>
                  <a:cubicBezTo>
                    <a:pt x="78909" y="101662"/>
                    <a:pt x="101731" y="78841"/>
                    <a:pt x="101731" y="50721"/>
                  </a:cubicBezTo>
                  <a:cubicBezTo>
                    <a:pt x="101731" y="22601"/>
                    <a:pt x="78909" y="-221"/>
                    <a:pt x="50789" y="-221"/>
                  </a:cubicBezTo>
                  <a:cubicBezTo>
                    <a:pt x="22670" y="-221"/>
                    <a:pt x="-153" y="22601"/>
                    <a:pt x="-153" y="50721"/>
                  </a:cubicBezTo>
                  <a:close/>
                </a:path>
              </a:pathLst>
            </a:custGeom>
            <a:solidFill>
              <a:srgbClr val="939598"/>
            </a:solidFill>
            <a:ln w="339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5" name="Freeform: Shape 34">
              <a:extLst>
                <a:ext uri="{FF2B5EF4-FFF2-40B4-BE49-F238E27FC236}">
                  <a16:creationId xmlns:a16="http://schemas.microsoft.com/office/drawing/2014/main" id="{DAB73FAA-F468-85CC-FC11-D4A297E45509}"/>
                </a:ext>
              </a:extLst>
            </p:cNvPr>
            <p:cNvSpPr/>
            <p:nvPr/>
          </p:nvSpPr>
          <p:spPr>
            <a:xfrm>
              <a:off x="618066" y="2608667"/>
              <a:ext cx="1185210" cy="1120886"/>
            </a:xfrm>
            <a:custGeom>
              <a:avLst/>
              <a:gdLst>
                <a:gd name="connsiteX0" fmla="*/ 772260 w 1185210"/>
                <a:gd name="connsiteY0" fmla="*/ -221 h 1120886"/>
                <a:gd name="connsiteX1" fmla="*/ 747604 w 1185210"/>
                <a:gd name="connsiteY1" fmla="*/ 8269 h 1120886"/>
                <a:gd name="connsiteX2" fmla="*/ 723118 w 1185210"/>
                <a:gd name="connsiteY2" fmla="*/ 17133 h 1120886"/>
                <a:gd name="connsiteX3" fmla="*/ 674146 w 1185210"/>
                <a:gd name="connsiteY3" fmla="*/ 34827 h 1120886"/>
                <a:gd name="connsiteX4" fmla="*/ 625208 w 1185210"/>
                <a:gd name="connsiteY4" fmla="*/ 52691 h 1120886"/>
                <a:gd name="connsiteX5" fmla="*/ 600722 w 1185210"/>
                <a:gd name="connsiteY5" fmla="*/ 61588 h 1120886"/>
                <a:gd name="connsiteX6" fmla="*/ 576406 w 1185210"/>
                <a:gd name="connsiteY6" fmla="*/ 70792 h 1120886"/>
                <a:gd name="connsiteX7" fmla="*/ 479175 w 1185210"/>
                <a:gd name="connsiteY7" fmla="*/ 107674 h 1120886"/>
                <a:gd name="connsiteX8" fmla="*/ 454893 w 1185210"/>
                <a:gd name="connsiteY8" fmla="*/ 116911 h 1120886"/>
                <a:gd name="connsiteX9" fmla="*/ 430746 w 1185210"/>
                <a:gd name="connsiteY9" fmla="*/ 126488 h 1120886"/>
                <a:gd name="connsiteX10" fmla="*/ 382454 w 1185210"/>
                <a:gd name="connsiteY10" fmla="*/ 145642 h 1120886"/>
                <a:gd name="connsiteX11" fmla="*/ -153 w 1185210"/>
                <a:gd name="connsiteY11" fmla="*/ 305837 h 1120886"/>
                <a:gd name="connsiteX12" fmla="*/ 218116 w 1185210"/>
                <a:gd name="connsiteY12" fmla="*/ 453432 h 1120886"/>
                <a:gd name="connsiteX13" fmla="*/ 245081 w 1185210"/>
                <a:gd name="connsiteY13" fmla="*/ 472246 h 1120886"/>
                <a:gd name="connsiteX14" fmla="*/ 272250 w 1185210"/>
                <a:gd name="connsiteY14" fmla="*/ 491366 h 1120886"/>
                <a:gd name="connsiteX15" fmla="*/ 326044 w 1185210"/>
                <a:gd name="connsiteY15" fmla="*/ 529878 h 1120886"/>
                <a:gd name="connsiteX16" fmla="*/ 432784 w 1185210"/>
                <a:gd name="connsiteY16" fmla="*/ 607989 h 1120886"/>
                <a:gd name="connsiteX17" fmla="*/ 407789 w 1185210"/>
                <a:gd name="connsiteY17" fmla="*/ 737483 h 1120886"/>
                <a:gd name="connsiteX18" fmla="*/ 395732 w 1185210"/>
                <a:gd name="connsiteY18" fmla="*/ 801737 h 1120886"/>
                <a:gd name="connsiteX19" fmla="*/ 389823 w 1185210"/>
                <a:gd name="connsiteY19" fmla="*/ 833797 h 1120886"/>
                <a:gd name="connsiteX20" fmla="*/ 384084 w 1185210"/>
                <a:gd name="connsiteY20" fmla="*/ 865958 h 1120886"/>
                <a:gd name="connsiteX21" fmla="*/ 340478 w 1185210"/>
                <a:gd name="connsiteY21" fmla="*/ 1120666 h 1120886"/>
                <a:gd name="connsiteX22" fmla="*/ 697070 w 1185210"/>
                <a:gd name="connsiteY22" fmla="*/ 989067 h 1120886"/>
                <a:gd name="connsiteX23" fmla="*/ 741898 w 1185210"/>
                <a:gd name="connsiteY23" fmla="*/ 973479 h 1120886"/>
                <a:gd name="connsiteX24" fmla="*/ 764279 w 1185210"/>
                <a:gd name="connsiteY24" fmla="*/ 965702 h 1120886"/>
                <a:gd name="connsiteX25" fmla="*/ 786795 w 1185210"/>
                <a:gd name="connsiteY25" fmla="*/ 958264 h 1120886"/>
                <a:gd name="connsiteX26" fmla="*/ 876792 w 1185210"/>
                <a:gd name="connsiteY26" fmla="*/ 928514 h 1120886"/>
                <a:gd name="connsiteX27" fmla="*/ 899274 w 1185210"/>
                <a:gd name="connsiteY27" fmla="*/ 921043 h 1120886"/>
                <a:gd name="connsiteX28" fmla="*/ 921858 w 1185210"/>
                <a:gd name="connsiteY28" fmla="*/ 913945 h 1120886"/>
                <a:gd name="connsiteX29" fmla="*/ 967027 w 1185210"/>
                <a:gd name="connsiteY29" fmla="*/ 899817 h 1120886"/>
                <a:gd name="connsiteX30" fmla="*/ 1012161 w 1185210"/>
                <a:gd name="connsiteY30" fmla="*/ 885655 h 1120886"/>
                <a:gd name="connsiteX31" fmla="*/ 1034745 w 1185210"/>
                <a:gd name="connsiteY31" fmla="*/ 878557 h 1120886"/>
                <a:gd name="connsiteX32" fmla="*/ 1057397 w 1185210"/>
                <a:gd name="connsiteY32" fmla="*/ 871765 h 1120886"/>
                <a:gd name="connsiteX33" fmla="*/ 1086978 w 1185210"/>
                <a:gd name="connsiteY33" fmla="*/ 743052 h 1120886"/>
                <a:gd name="connsiteX34" fmla="*/ 1118018 w 1185210"/>
                <a:gd name="connsiteY34" fmla="*/ 613355 h 1120886"/>
                <a:gd name="connsiteX35" fmla="*/ 1150723 w 1185210"/>
                <a:gd name="connsiteY35" fmla="*/ 483182 h 1120886"/>
                <a:gd name="connsiteX36" fmla="*/ 1167703 w 1185210"/>
                <a:gd name="connsiteY36" fmla="*/ 417603 h 1120886"/>
                <a:gd name="connsiteX37" fmla="*/ 1176295 w 1185210"/>
                <a:gd name="connsiteY37" fmla="*/ 384729 h 1120886"/>
                <a:gd name="connsiteX38" fmla="*/ 1185057 w 1185210"/>
                <a:gd name="connsiteY38" fmla="*/ 352024 h 1120886"/>
                <a:gd name="connsiteX39" fmla="*/ 1159858 w 1185210"/>
                <a:gd name="connsiteY39" fmla="*/ 329066 h 1120886"/>
                <a:gd name="connsiteX40" fmla="*/ 1134625 w 1185210"/>
                <a:gd name="connsiteY40" fmla="*/ 306448 h 1120886"/>
                <a:gd name="connsiteX41" fmla="*/ 1083853 w 1185210"/>
                <a:gd name="connsiteY41" fmla="*/ 261484 h 1120886"/>
                <a:gd name="connsiteX42" fmla="*/ 981257 w 1185210"/>
                <a:gd name="connsiteY42" fmla="*/ 172472 h 1120886"/>
                <a:gd name="connsiteX43" fmla="*/ 877471 w 1185210"/>
                <a:gd name="connsiteY43" fmla="*/ 85463 h 1120886"/>
                <a:gd name="connsiteX44" fmla="*/ 772260 w 1185210"/>
                <a:gd name="connsiteY44" fmla="*/ -221 h 112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85210" h="1120886">
                  <a:moveTo>
                    <a:pt x="772260" y="-221"/>
                  </a:moveTo>
                  <a:lnTo>
                    <a:pt x="747604" y="8269"/>
                  </a:lnTo>
                  <a:lnTo>
                    <a:pt x="723118" y="17133"/>
                  </a:lnTo>
                  <a:lnTo>
                    <a:pt x="674146" y="34827"/>
                  </a:lnTo>
                  <a:lnTo>
                    <a:pt x="625208" y="52691"/>
                  </a:lnTo>
                  <a:lnTo>
                    <a:pt x="600722" y="61588"/>
                  </a:lnTo>
                  <a:lnTo>
                    <a:pt x="576406" y="70792"/>
                  </a:lnTo>
                  <a:lnTo>
                    <a:pt x="479175" y="107674"/>
                  </a:lnTo>
                  <a:lnTo>
                    <a:pt x="454893" y="116911"/>
                  </a:lnTo>
                  <a:lnTo>
                    <a:pt x="430746" y="126488"/>
                  </a:lnTo>
                  <a:lnTo>
                    <a:pt x="382454" y="145642"/>
                  </a:lnTo>
                  <a:cubicBezTo>
                    <a:pt x="253401" y="196210"/>
                    <a:pt x="126420" y="250684"/>
                    <a:pt x="-153" y="305837"/>
                  </a:cubicBezTo>
                  <a:cubicBezTo>
                    <a:pt x="73315" y="354085"/>
                    <a:pt x="146074" y="403281"/>
                    <a:pt x="218116" y="453432"/>
                  </a:cubicBezTo>
                  <a:lnTo>
                    <a:pt x="245081" y="472246"/>
                  </a:lnTo>
                  <a:lnTo>
                    <a:pt x="272250" y="491366"/>
                  </a:lnTo>
                  <a:lnTo>
                    <a:pt x="326044" y="529878"/>
                  </a:lnTo>
                  <a:cubicBezTo>
                    <a:pt x="361795" y="555645"/>
                    <a:pt x="397373" y="581679"/>
                    <a:pt x="432784" y="607989"/>
                  </a:cubicBezTo>
                  <a:cubicBezTo>
                    <a:pt x="424270" y="651368"/>
                    <a:pt x="415939" y="694532"/>
                    <a:pt x="407789" y="737483"/>
                  </a:cubicBezTo>
                  <a:lnTo>
                    <a:pt x="395732" y="801737"/>
                  </a:lnTo>
                  <a:lnTo>
                    <a:pt x="389823" y="833797"/>
                  </a:lnTo>
                  <a:lnTo>
                    <a:pt x="384084" y="865958"/>
                  </a:lnTo>
                  <a:cubicBezTo>
                    <a:pt x="368801" y="951720"/>
                    <a:pt x="354266" y="1036612"/>
                    <a:pt x="340478" y="1120666"/>
                  </a:cubicBezTo>
                  <a:cubicBezTo>
                    <a:pt x="458934" y="1075056"/>
                    <a:pt x="577560" y="1030092"/>
                    <a:pt x="697070" y="989067"/>
                  </a:cubicBezTo>
                  <a:lnTo>
                    <a:pt x="741898" y="973479"/>
                  </a:lnTo>
                  <a:lnTo>
                    <a:pt x="764279" y="965702"/>
                  </a:lnTo>
                  <a:lnTo>
                    <a:pt x="786795" y="958264"/>
                  </a:lnTo>
                  <a:lnTo>
                    <a:pt x="876792" y="928514"/>
                  </a:lnTo>
                  <a:lnTo>
                    <a:pt x="899274" y="921043"/>
                  </a:lnTo>
                  <a:lnTo>
                    <a:pt x="921858" y="913945"/>
                  </a:lnTo>
                  <a:lnTo>
                    <a:pt x="967027" y="899817"/>
                  </a:lnTo>
                  <a:lnTo>
                    <a:pt x="1012161" y="885655"/>
                  </a:lnTo>
                  <a:lnTo>
                    <a:pt x="1034745" y="878557"/>
                  </a:lnTo>
                  <a:lnTo>
                    <a:pt x="1057397" y="871765"/>
                  </a:lnTo>
                  <a:cubicBezTo>
                    <a:pt x="1067019" y="829066"/>
                    <a:pt x="1076881" y="786159"/>
                    <a:pt x="1086978" y="743052"/>
                  </a:cubicBezTo>
                  <a:cubicBezTo>
                    <a:pt x="1097166" y="700024"/>
                    <a:pt x="1107354" y="656384"/>
                    <a:pt x="1118018" y="613355"/>
                  </a:cubicBezTo>
                  <a:cubicBezTo>
                    <a:pt x="1128682" y="570326"/>
                    <a:pt x="1139550" y="526788"/>
                    <a:pt x="1150723" y="483182"/>
                  </a:cubicBezTo>
                  <a:lnTo>
                    <a:pt x="1167703" y="417603"/>
                  </a:lnTo>
                  <a:lnTo>
                    <a:pt x="1176295" y="384729"/>
                  </a:lnTo>
                  <a:lnTo>
                    <a:pt x="1185057" y="352024"/>
                  </a:lnTo>
                  <a:lnTo>
                    <a:pt x="1159858" y="329066"/>
                  </a:lnTo>
                  <a:lnTo>
                    <a:pt x="1134625" y="306448"/>
                  </a:lnTo>
                  <a:lnTo>
                    <a:pt x="1083853" y="261484"/>
                  </a:lnTo>
                  <a:cubicBezTo>
                    <a:pt x="1049892" y="231598"/>
                    <a:pt x="1015693" y="201926"/>
                    <a:pt x="981257" y="172472"/>
                  </a:cubicBezTo>
                  <a:cubicBezTo>
                    <a:pt x="946752" y="142823"/>
                    <a:pt x="912281" y="114262"/>
                    <a:pt x="877471" y="85463"/>
                  </a:cubicBezTo>
                  <a:cubicBezTo>
                    <a:pt x="842661" y="56664"/>
                    <a:pt x="807511" y="28035"/>
                    <a:pt x="772260" y="-221"/>
                  </a:cubicBezTo>
                  <a:close/>
                </a:path>
              </a:pathLst>
            </a:custGeom>
            <a:solidFill>
              <a:srgbClr val="820000"/>
            </a:solidFill>
            <a:ln w="339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6" name="Freeform: Shape 35">
              <a:extLst>
                <a:ext uri="{FF2B5EF4-FFF2-40B4-BE49-F238E27FC236}">
                  <a16:creationId xmlns:a16="http://schemas.microsoft.com/office/drawing/2014/main" id="{3875B835-F324-00B3-7655-4C912F6C162C}"/>
                </a:ext>
              </a:extLst>
            </p:cNvPr>
            <p:cNvSpPr/>
            <p:nvPr/>
          </p:nvSpPr>
          <p:spPr>
            <a:xfrm>
              <a:off x="1519429" y="2334499"/>
              <a:ext cx="1183206" cy="1110902"/>
            </a:xfrm>
            <a:custGeom>
              <a:avLst/>
              <a:gdLst>
                <a:gd name="connsiteX0" fmla="*/ 804998 w 1183206"/>
                <a:gd name="connsiteY0" fmla="*/ -221 h 1110902"/>
                <a:gd name="connsiteX1" fmla="*/ 399095 w 1183206"/>
                <a:gd name="connsiteY1" fmla="*/ 105840 h 1110902"/>
                <a:gd name="connsiteX2" fmla="*/ 298671 w 1183206"/>
                <a:gd name="connsiteY2" fmla="*/ 135250 h 1110902"/>
                <a:gd name="connsiteX3" fmla="*/ 273574 w 1183206"/>
                <a:gd name="connsiteY3" fmla="*/ 142620 h 1110902"/>
                <a:gd name="connsiteX4" fmla="*/ 248613 w 1183206"/>
                <a:gd name="connsiteY4" fmla="*/ 150261 h 1110902"/>
                <a:gd name="connsiteX5" fmla="*/ 198690 w 1183206"/>
                <a:gd name="connsiteY5" fmla="*/ 165713 h 1110902"/>
                <a:gd name="connsiteX6" fmla="*/ -153 w 1183206"/>
                <a:gd name="connsiteY6" fmla="*/ 229594 h 1110902"/>
                <a:gd name="connsiteX7" fmla="*/ 206806 w 1183206"/>
                <a:gd name="connsiteY7" fmla="*/ 406192 h 1110902"/>
                <a:gd name="connsiteX8" fmla="*/ 408468 w 1183206"/>
                <a:gd name="connsiteY8" fmla="*/ 589989 h 1110902"/>
                <a:gd name="connsiteX9" fmla="*/ 338202 w 1183206"/>
                <a:gd name="connsiteY9" fmla="*/ 851660 h 1110902"/>
                <a:gd name="connsiteX10" fmla="*/ 274457 w 1183206"/>
                <a:gd name="connsiteY10" fmla="*/ 1110681 h 1110902"/>
                <a:gd name="connsiteX11" fmla="*/ 456455 w 1183206"/>
                <a:gd name="connsiteY11" fmla="*/ 1060793 h 1110902"/>
                <a:gd name="connsiteX12" fmla="*/ 501997 w 1183206"/>
                <a:gd name="connsiteY12" fmla="*/ 1048804 h 1110902"/>
                <a:gd name="connsiteX13" fmla="*/ 524785 w 1183206"/>
                <a:gd name="connsiteY13" fmla="*/ 1042793 h 1110902"/>
                <a:gd name="connsiteX14" fmla="*/ 547607 w 1183206"/>
                <a:gd name="connsiteY14" fmla="*/ 1037156 h 1110902"/>
                <a:gd name="connsiteX15" fmla="*/ 639030 w 1183206"/>
                <a:gd name="connsiteY15" fmla="*/ 1014639 h 1110902"/>
                <a:gd name="connsiteX16" fmla="*/ 1006082 w 1183206"/>
                <a:gd name="connsiteY16" fmla="*/ 935476 h 1110902"/>
                <a:gd name="connsiteX17" fmla="*/ 1047413 w 1183206"/>
                <a:gd name="connsiteY17" fmla="*/ 805846 h 1110902"/>
                <a:gd name="connsiteX18" fmla="*/ 1090611 w 1183206"/>
                <a:gd name="connsiteY18" fmla="*/ 675232 h 1110902"/>
                <a:gd name="connsiteX19" fmla="*/ 1135814 w 1183206"/>
                <a:gd name="connsiteY19" fmla="*/ 544516 h 1110902"/>
                <a:gd name="connsiteX20" fmla="*/ 1159145 w 1183206"/>
                <a:gd name="connsiteY20" fmla="*/ 478733 h 1110902"/>
                <a:gd name="connsiteX21" fmla="*/ 1171031 w 1183206"/>
                <a:gd name="connsiteY21" fmla="*/ 445723 h 1110902"/>
                <a:gd name="connsiteX22" fmla="*/ 1183054 w 1183206"/>
                <a:gd name="connsiteY22" fmla="*/ 412916 h 1110902"/>
                <a:gd name="connsiteX23" fmla="*/ 1160232 w 1183206"/>
                <a:gd name="connsiteY23" fmla="*/ 386155 h 1110902"/>
                <a:gd name="connsiteX24" fmla="*/ 1137342 w 1183206"/>
                <a:gd name="connsiteY24" fmla="*/ 359733 h 1110902"/>
                <a:gd name="connsiteX25" fmla="*/ 1091189 w 1183206"/>
                <a:gd name="connsiteY25" fmla="*/ 307093 h 1110902"/>
                <a:gd name="connsiteX26" fmla="*/ 997456 w 1183206"/>
                <a:gd name="connsiteY26" fmla="*/ 202731 h 1110902"/>
                <a:gd name="connsiteX27" fmla="*/ 902093 w 1183206"/>
                <a:gd name="connsiteY27" fmla="*/ 100542 h 1110902"/>
                <a:gd name="connsiteX28" fmla="*/ 804998 w 1183206"/>
                <a:gd name="connsiteY28" fmla="*/ -221 h 111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83206" h="1110902">
                  <a:moveTo>
                    <a:pt x="804998" y="-221"/>
                  </a:moveTo>
                  <a:cubicBezTo>
                    <a:pt x="668644" y="31974"/>
                    <a:pt x="533309" y="67701"/>
                    <a:pt x="399095" y="105840"/>
                  </a:cubicBezTo>
                  <a:lnTo>
                    <a:pt x="298671" y="135250"/>
                  </a:lnTo>
                  <a:lnTo>
                    <a:pt x="273574" y="142620"/>
                  </a:lnTo>
                  <a:lnTo>
                    <a:pt x="248613" y="150261"/>
                  </a:lnTo>
                  <a:lnTo>
                    <a:pt x="198690" y="165713"/>
                  </a:lnTo>
                  <a:cubicBezTo>
                    <a:pt x="131956" y="185886"/>
                    <a:pt x="66004" y="208097"/>
                    <a:pt x="-153" y="229594"/>
                  </a:cubicBezTo>
                  <a:cubicBezTo>
                    <a:pt x="69807" y="287668"/>
                    <a:pt x="138792" y="346532"/>
                    <a:pt x="206806" y="406192"/>
                  </a:cubicBezTo>
                  <a:cubicBezTo>
                    <a:pt x="275068" y="466643"/>
                    <a:pt x="342288" y="527909"/>
                    <a:pt x="408468" y="589989"/>
                  </a:cubicBezTo>
                  <a:cubicBezTo>
                    <a:pt x="383948" y="677813"/>
                    <a:pt x="360616" y="765263"/>
                    <a:pt x="338202" y="851660"/>
                  </a:cubicBezTo>
                  <a:cubicBezTo>
                    <a:pt x="315958" y="938804"/>
                    <a:pt x="294834" y="1025269"/>
                    <a:pt x="274457" y="1110681"/>
                  </a:cubicBezTo>
                  <a:cubicBezTo>
                    <a:pt x="335112" y="1093905"/>
                    <a:pt x="395562" y="1076313"/>
                    <a:pt x="456455" y="1060793"/>
                  </a:cubicBezTo>
                  <a:lnTo>
                    <a:pt x="501997" y="1048804"/>
                  </a:lnTo>
                  <a:lnTo>
                    <a:pt x="524785" y="1042793"/>
                  </a:lnTo>
                  <a:lnTo>
                    <a:pt x="547607" y="1037156"/>
                  </a:lnTo>
                  <a:lnTo>
                    <a:pt x="639030" y="1014639"/>
                  </a:lnTo>
                  <a:cubicBezTo>
                    <a:pt x="761052" y="985773"/>
                    <a:pt x="883550" y="958875"/>
                    <a:pt x="1006082" y="935476"/>
                  </a:cubicBezTo>
                  <a:cubicBezTo>
                    <a:pt x="1019667" y="892108"/>
                    <a:pt x="1033251" y="849283"/>
                    <a:pt x="1047413" y="805846"/>
                  </a:cubicBezTo>
                  <a:cubicBezTo>
                    <a:pt x="1061575" y="762410"/>
                    <a:pt x="1075906" y="718940"/>
                    <a:pt x="1090611" y="675232"/>
                  </a:cubicBezTo>
                  <a:cubicBezTo>
                    <a:pt x="1105317" y="631524"/>
                    <a:pt x="1120429" y="588291"/>
                    <a:pt x="1135814" y="544516"/>
                  </a:cubicBezTo>
                  <a:lnTo>
                    <a:pt x="1159145" y="478733"/>
                  </a:lnTo>
                  <a:lnTo>
                    <a:pt x="1171031" y="445723"/>
                  </a:lnTo>
                  <a:lnTo>
                    <a:pt x="1183054" y="412916"/>
                  </a:lnTo>
                  <a:lnTo>
                    <a:pt x="1160232" y="386155"/>
                  </a:lnTo>
                  <a:lnTo>
                    <a:pt x="1137342" y="359733"/>
                  </a:lnTo>
                  <a:lnTo>
                    <a:pt x="1091189" y="307093"/>
                  </a:lnTo>
                  <a:cubicBezTo>
                    <a:pt x="1060260" y="272113"/>
                    <a:pt x="1029016" y="237327"/>
                    <a:pt x="997456" y="202731"/>
                  </a:cubicBezTo>
                  <a:cubicBezTo>
                    <a:pt x="965896" y="168135"/>
                    <a:pt x="934108" y="134071"/>
                    <a:pt x="902093" y="100542"/>
                  </a:cubicBezTo>
                  <a:cubicBezTo>
                    <a:pt x="870068" y="66818"/>
                    <a:pt x="837601" y="32857"/>
                    <a:pt x="804998" y="-221"/>
                  </a:cubicBezTo>
                  <a:close/>
                </a:path>
              </a:pathLst>
            </a:custGeom>
            <a:solidFill>
              <a:srgbClr val="C00000"/>
            </a:solidFill>
            <a:ln w="339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7" name="Freeform: Shape 36">
              <a:extLst>
                <a:ext uri="{FF2B5EF4-FFF2-40B4-BE49-F238E27FC236}">
                  <a16:creationId xmlns:a16="http://schemas.microsoft.com/office/drawing/2014/main" id="{A30E5CB6-127A-5FFD-D9BB-C636F1A805F9}"/>
                </a:ext>
              </a:extLst>
            </p:cNvPr>
            <p:cNvSpPr/>
            <p:nvPr/>
          </p:nvSpPr>
          <p:spPr>
            <a:xfrm>
              <a:off x="2458591" y="2164082"/>
              <a:ext cx="1161776" cy="1084039"/>
            </a:xfrm>
            <a:custGeom>
              <a:avLst/>
              <a:gdLst>
                <a:gd name="connsiteX0" fmla="*/ 832507 w 1161776"/>
                <a:gd name="connsiteY0" fmla="*/ -221 h 1084039"/>
                <a:gd name="connsiteX1" fmla="*/ 413664 w 1161776"/>
                <a:gd name="connsiteY1" fmla="*/ 59279 h 1084039"/>
                <a:gd name="connsiteX2" fmla="*/ -153 w 1161776"/>
                <a:gd name="connsiteY2" fmla="*/ 139597 h 1084039"/>
                <a:gd name="connsiteX3" fmla="*/ 95618 w 1161776"/>
                <a:gd name="connsiteY3" fmla="*/ 242601 h 1084039"/>
                <a:gd name="connsiteX4" fmla="*/ 189520 w 1161776"/>
                <a:gd name="connsiteY4" fmla="*/ 346998 h 1084039"/>
                <a:gd name="connsiteX5" fmla="*/ 281725 w 1161776"/>
                <a:gd name="connsiteY5" fmla="*/ 453500 h 1084039"/>
                <a:gd name="connsiteX6" fmla="*/ 371994 w 1161776"/>
                <a:gd name="connsiteY6" fmla="*/ 561530 h 1084039"/>
                <a:gd name="connsiteX7" fmla="*/ 322818 w 1161776"/>
                <a:gd name="connsiteY7" fmla="*/ 692960 h 1084039"/>
                <a:gd name="connsiteX8" fmla="*/ 275646 w 1161776"/>
                <a:gd name="connsiteY8" fmla="*/ 823676 h 1084039"/>
                <a:gd name="connsiteX9" fmla="*/ 230579 w 1161776"/>
                <a:gd name="connsiteY9" fmla="*/ 954189 h 1084039"/>
                <a:gd name="connsiteX10" fmla="*/ 187415 w 1161776"/>
                <a:gd name="connsiteY10" fmla="*/ 1083818 h 1084039"/>
                <a:gd name="connsiteX11" fmla="*/ 556810 w 1161776"/>
                <a:gd name="connsiteY11" fmla="*/ 1028563 h 1084039"/>
                <a:gd name="connsiteX12" fmla="*/ 926987 w 1161776"/>
                <a:gd name="connsiteY12" fmla="*/ 992225 h 1084039"/>
                <a:gd name="connsiteX13" fmla="*/ 954156 w 1161776"/>
                <a:gd name="connsiteY13" fmla="*/ 927699 h 1084039"/>
                <a:gd name="connsiteX14" fmla="*/ 982038 w 1161776"/>
                <a:gd name="connsiteY14" fmla="*/ 863173 h 1084039"/>
                <a:gd name="connsiteX15" fmla="*/ 1039534 w 1161776"/>
                <a:gd name="connsiteY15" fmla="*/ 733713 h 1084039"/>
                <a:gd name="connsiteX16" fmla="*/ 1099407 w 1161776"/>
                <a:gd name="connsiteY16" fmla="*/ 604287 h 1084039"/>
                <a:gd name="connsiteX17" fmla="*/ 1130176 w 1161776"/>
                <a:gd name="connsiteY17" fmla="*/ 539218 h 1084039"/>
                <a:gd name="connsiteX18" fmla="*/ 1161624 w 1161776"/>
                <a:gd name="connsiteY18" fmla="*/ 474420 h 1084039"/>
                <a:gd name="connsiteX19" fmla="*/ 1122399 w 1161776"/>
                <a:gd name="connsiteY19" fmla="*/ 413528 h 1084039"/>
                <a:gd name="connsiteX20" fmla="*/ 1082665 w 1161776"/>
                <a:gd name="connsiteY20" fmla="*/ 353314 h 1084039"/>
                <a:gd name="connsiteX21" fmla="*/ 1001429 w 1161776"/>
                <a:gd name="connsiteY21" fmla="*/ 233669 h 1084039"/>
                <a:gd name="connsiteX22" fmla="*/ 917987 w 1161776"/>
                <a:gd name="connsiteY22" fmla="*/ 115960 h 1084039"/>
                <a:gd name="connsiteX23" fmla="*/ 875400 w 1161776"/>
                <a:gd name="connsiteY23" fmla="*/ 57445 h 108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61776" h="1084039">
                  <a:moveTo>
                    <a:pt x="832507" y="-221"/>
                  </a:moveTo>
                  <a:cubicBezTo>
                    <a:pt x="692179" y="16080"/>
                    <a:pt x="552429" y="35642"/>
                    <a:pt x="413664" y="59279"/>
                  </a:cubicBezTo>
                  <a:cubicBezTo>
                    <a:pt x="274899" y="82916"/>
                    <a:pt x="136779" y="109711"/>
                    <a:pt x="-153" y="139597"/>
                  </a:cubicBezTo>
                  <a:cubicBezTo>
                    <a:pt x="32009" y="173558"/>
                    <a:pt x="64000" y="208097"/>
                    <a:pt x="95618" y="242601"/>
                  </a:cubicBezTo>
                  <a:cubicBezTo>
                    <a:pt x="127236" y="277106"/>
                    <a:pt x="158514" y="311848"/>
                    <a:pt x="189520" y="346998"/>
                  </a:cubicBezTo>
                  <a:cubicBezTo>
                    <a:pt x="220527" y="382147"/>
                    <a:pt x="251296" y="417807"/>
                    <a:pt x="281725" y="453500"/>
                  </a:cubicBezTo>
                  <a:cubicBezTo>
                    <a:pt x="312154" y="489193"/>
                    <a:pt x="342176" y="524818"/>
                    <a:pt x="371994" y="561530"/>
                  </a:cubicBezTo>
                  <a:cubicBezTo>
                    <a:pt x="355217" y="605136"/>
                    <a:pt x="338847" y="649218"/>
                    <a:pt x="322818" y="692960"/>
                  </a:cubicBezTo>
                  <a:cubicBezTo>
                    <a:pt x="306788" y="736702"/>
                    <a:pt x="291030" y="780274"/>
                    <a:pt x="275646" y="823676"/>
                  </a:cubicBezTo>
                  <a:cubicBezTo>
                    <a:pt x="260261" y="867078"/>
                    <a:pt x="245285" y="910888"/>
                    <a:pt x="230579" y="954189"/>
                  </a:cubicBezTo>
                  <a:cubicBezTo>
                    <a:pt x="215874" y="997489"/>
                    <a:pt x="201475" y="1040552"/>
                    <a:pt x="187415" y="1083818"/>
                  </a:cubicBezTo>
                  <a:cubicBezTo>
                    <a:pt x="310354" y="1062535"/>
                    <a:pt x="433487" y="1044118"/>
                    <a:pt x="556810" y="1028563"/>
                  </a:cubicBezTo>
                  <a:cubicBezTo>
                    <a:pt x="680089" y="1012975"/>
                    <a:pt x="803572" y="1001157"/>
                    <a:pt x="926987" y="992225"/>
                  </a:cubicBezTo>
                  <a:lnTo>
                    <a:pt x="954156" y="927699"/>
                  </a:lnTo>
                  <a:lnTo>
                    <a:pt x="982038" y="863173"/>
                  </a:lnTo>
                  <a:cubicBezTo>
                    <a:pt x="1000852" y="820154"/>
                    <a:pt x="1020016" y="777003"/>
                    <a:pt x="1039534" y="733713"/>
                  </a:cubicBezTo>
                  <a:cubicBezTo>
                    <a:pt x="1059062" y="690423"/>
                    <a:pt x="1078997" y="647282"/>
                    <a:pt x="1099407" y="604287"/>
                  </a:cubicBezTo>
                  <a:lnTo>
                    <a:pt x="1130176" y="539218"/>
                  </a:lnTo>
                  <a:lnTo>
                    <a:pt x="1161624" y="474420"/>
                  </a:lnTo>
                  <a:cubicBezTo>
                    <a:pt x="1148651" y="454043"/>
                    <a:pt x="1135576" y="433745"/>
                    <a:pt x="1122399" y="413528"/>
                  </a:cubicBezTo>
                  <a:lnTo>
                    <a:pt x="1082665" y="353314"/>
                  </a:lnTo>
                  <a:cubicBezTo>
                    <a:pt x="1055971" y="313284"/>
                    <a:pt x="1028894" y="273404"/>
                    <a:pt x="1001429" y="233669"/>
                  </a:cubicBezTo>
                  <a:cubicBezTo>
                    <a:pt x="973965" y="193935"/>
                    <a:pt x="946151" y="154700"/>
                    <a:pt x="917987" y="115960"/>
                  </a:cubicBezTo>
                  <a:lnTo>
                    <a:pt x="875400" y="57445"/>
                  </a:lnTo>
                  <a:close/>
                </a:path>
              </a:pathLst>
            </a:custGeom>
            <a:solidFill>
              <a:srgbClr val="820000"/>
            </a:solidFill>
            <a:ln w="339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8" name="Freeform: Shape 37">
              <a:extLst>
                <a:ext uri="{FF2B5EF4-FFF2-40B4-BE49-F238E27FC236}">
                  <a16:creationId xmlns:a16="http://schemas.microsoft.com/office/drawing/2014/main" id="{2D307D9D-978A-EAD7-E18C-5C637930CC21}"/>
                </a:ext>
              </a:extLst>
            </p:cNvPr>
            <p:cNvSpPr/>
            <p:nvPr/>
          </p:nvSpPr>
          <p:spPr>
            <a:xfrm>
              <a:off x="3429065" y="2111847"/>
              <a:ext cx="1115521" cy="1036903"/>
            </a:xfrm>
            <a:custGeom>
              <a:avLst/>
              <a:gdLst>
                <a:gd name="connsiteX0" fmla="*/ 849555 w 1115521"/>
                <a:gd name="connsiteY0" fmla="*/ 257 h 1036903"/>
                <a:gd name="connsiteX1" fmla="*/ -153 w 1115521"/>
                <a:gd name="connsiteY1" fmla="*/ 37207 h 1036903"/>
                <a:gd name="connsiteX2" fmla="*/ 321086 w 1115521"/>
                <a:gd name="connsiteY2" fmla="*/ 520474 h 1036903"/>
                <a:gd name="connsiteX3" fmla="*/ 77584 w 1115521"/>
                <a:gd name="connsiteY3" fmla="*/ 1036683 h 1036903"/>
                <a:gd name="connsiteX4" fmla="*/ 816511 w 1115521"/>
                <a:gd name="connsiteY4" fmla="*/ 1036513 h 1036903"/>
                <a:gd name="connsiteX5" fmla="*/ 1115369 w 1115521"/>
                <a:gd name="connsiteY5" fmla="*/ 533073 h 1036903"/>
                <a:gd name="connsiteX6" fmla="*/ 849555 w 1115521"/>
                <a:gd name="connsiteY6" fmla="*/ 257 h 1036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5521" h="1036903">
                  <a:moveTo>
                    <a:pt x="849555" y="257"/>
                  </a:moveTo>
                  <a:cubicBezTo>
                    <a:pt x="565844" y="-2884"/>
                    <a:pt x="282200" y="9451"/>
                    <a:pt x="-153" y="37207"/>
                  </a:cubicBezTo>
                  <a:cubicBezTo>
                    <a:pt x="112972" y="194277"/>
                    <a:pt x="220187" y="354879"/>
                    <a:pt x="321086" y="520474"/>
                  </a:cubicBezTo>
                  <a:cubicBezTo>
                    <a:pt x="233466" y="692861"/>
                    <a:pt x="152469" y="865655"/>
                    <a:pt x="77584" y="1036683"/>
                  </a:cubicBezTo>
                  <a:cubicBezTo>
                    <a:pt x="323701" y="1023160"/>
                    <a:pt x="570394" y="1023105"/>
                    <a:pt x="816511" y="1036513"/>
                  </a:cubicBezTo>
                  <a:cubicBezTo>
                    <a:pt x="909327" y="868654"/>
                    <a:pt x="1008969" y="700841"/>
                    <a:pt x="1115369" y="533073"/>
                  </a:cubicBezTo>
                  <a:cubicBezTo>
                    <a:pt x="1033862" y="351993"/>
                    <a:pt x="945258" y="174386"/>
                    <a:pt x="849555" y="257"/>
                  </a:cubicBezTo>
                  <a:close/>
                </a:path>
              </a:pathLst>
            </a:custGeom>
            <a:solidFill>
              <a:srgbClr val="C00000"/>
            </a:solidFill>
            <a:ln w="339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9" name="Freeform: Shape 38">
              <a:extLst>
                <a:ext uri="{FF2B5EF4-FFF2-40B4-BE49-F238E27FC236}">
                  <a16:creationId xmlns:a16="http://schemas.microsoft.com/office/drawing/2014/main" id="{0AEE8AEE-A41F-2A5B-E166-506C6401AE8A}"/>
                </a:ext>
              </a:extLst>
            </p:cNvPr>
            <p:cNvSpPr/>
            <p:nvPr/>
          </p:nvSpPr>
          <p:spPr>
            <a:xfrm>
              <a:off x="4365951" y="2115348"/>
              <a:ext cx="1093888" cy="1136305"/>
            </a:xfrm>
            <a:custGeom>
              <a:avLst/>
              <a:gdLst>
                <a:gd name="connsiteX0" fmla="*/ 905047 w 1093888"/>
                <a:gd name="connsiteY0" fmla="*/ 74324 h 1136305"/>
                <a:gd name="connsiteX1" fmla="*/ 478461 w 1093888"/>
                <a:gd name="connsiteY1" fmla="*/ 24503 h 1136305"/>
                <a:gd name="connsiteX2" fmla="*/ 52012 w 1093888"/>
                <a:gd name="connsiteY2" fmla="*/ -221 h 1136305"/>
                <a:gd name="connsiteX3" fmla="*/ 86380 w 1093888"/>
                <a:gd name="connsiteY3" fmla="*/ 66037 h 1136305"/>
                <a:gd name="connsiteX4" fmla="*/ 120035 w 1093888"/>
                <a:gd name="connsiteY4" fmla="*/ 132873 h 1136305"/>
                <a:gd name="connsiteX5" fmla="*/ 185411 w 1093888"/>
                <a:gd name="connsiteY5" fmla="*/ 267291 h 1136305"/>
                <a:gd name="connsiteX6" fmla="*/ 248103 w 1093888"/>
                <a:gd name="connsiteY6" fmla="*/ 403135 h 1136305"/>
                <a:gd name="connsiteX7" fmla="*/ 308112 w 1093888"/>
                <a:gd name="connsiteY7" fmla="*/ 540169 h 1136305"/>
                <a:gd name="connsiteX8" fmla="*/ 227183 w 1093888"/>
                <a:gd name="connsiteY8" fmla="*/ 664874 h 1136305"/>
                <a:gd name="connsiteX9" fmla="*/ 148835 w 1093888"/>
                <a:gd name="connsiteY9" fmla="*/ 790123 h 1136305"/>
                <a:gd name="connsiteX10" fmla="*/ 73067 w 1093888"/>
                <a:gd name="connsiteY10" fmla="*/ 915405 h 1136305"/>
                <a:gd name="connsiteX11" fmla="*/ 36152 w 1093888"/>
                <a:gd name="connsiteY11" fmla="*/ 978063 h 1136305"/>
                <a:gd name="connsiteX12" fmla="*/ -153 w 1093888"/>
                <a:gd name="connsiteY12" fmla="*/ 1040858 h 1136305"/>
                <a:gd name="connsiteX13" fmla="*/ 365846 w 1093888"/>
                <a:gd name="connsiteY13" fmla="*/ 1078011 h 1136305"/>
                <a:gd name="connsiteX14" fmla="*/ 726683 w 1093888"/>
                <a:gd name="connsiteY14" fmla="*/ 1136085 h 1136305"/>
                <a:gd name="connsiteX15" fmla="*/ 1093736 w 1093888"/>
                <a:gd name="connsiteY15" fmla="*/ 658014 h 1136305"/>
                <a:gd name="connsiteX16" fmla="*/ 905047 w 1093888"/>
                <a:gd name="connsiteY16" fmla="*/ 74324 h 113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93888" h="1136305">
                  <a:moveTo>
                    <a:pt x="905047" y="74324"/>
                  </a:moveTo>
                  <a:cubicBezTo>
                    <a:pt x="763158" y="53302"/>
                    <a:pt x="620759" y="36967"/>
                    <a:pt x="478461" y="24503"/>
                  </a:cubicBezTo>
                  <a:cubicBezTo>
                    <a:pt x="336164" y="12039"/>
                    <a:pt x="194071" y="4126"/>
                    <a:pt x="52012" y="-221"/>
                  </a:cubicBezTo>
                  <a:cubicBezTo>
                    <a:pt x="63592" y="21854"/>
                    <a:pt x="75037" y="43939"/>
                    <a:pt x="86380" y="66037"/>
                  </a:cubicBezTo>
                  <a:cubicBezTo>
                    <a:pt x="97723" y="88136"/>
                    <a:pt x="108930" y="110414"/>
                    <a:pt x="120035" y="132873"/>
                  </a:cubicBezTo>
                  <a:cubicBezTo>
                    <a:pt x="142246" y="177532"/>
                    <a:pt x="164185" y="222055"/>
                    <a:pt x="185411" y="267291"/>
                  </a:cubicBezTo>
                  <a:cubicBezTo>
                    <a:pt x="206636" y="312527"/>
                    <a:pt x="227659" y="357526"/>
                    <a:pt x="248103" y="403135"/>
                  </a:cubicBezTo>
                  <a:cubicBezTo>
                    <a:pt x="268548" y="448745"/>
                    <a:pt x="288551" y="494389"/>
                    <a:pt x="308112" y="540169"/>
                  </a:cubicBezTo>
                  <a:cubicBezTo>
                    <a:pt x="280774" y="581805"/>
                    <a:pt x="253774" y="623374"/>
                    <a:pt x="227183" y="664874"/>
                  </a:cubicBezTo>
                  <a:cubicBezTo>
                    <a:pt x="200626" y="706612"/>
                    <a:pt x="174509" y="748486"/>
                    <a:pt x="148835" y="790123"/>
                  </a:cubicBezTo>
                  <a:cubicBezTo>
                    <a:pt x="123160" y="831759"/>
                    <a:pt x="97893" y="873701"/>
                    <a:pt x="73067" y="915405"/>
                  </a:cubicBezTo>
                  <a:lnTo>
                    <a:pt x="36152" y="978063"/>
                  </a:lnTo>
                  <a:lnTo>
                    <a:pt x="-153" y="1040858"/>
                  </a:lnTo>
                  <a:cubicBezTo>
                    <a:pt x="122447" y="1049857"/>
                    <a:pt x="244741" y="1062049"/>
                    <a:pt x="365846" y="1078011"/>
                  </a:cubicBezTo>
                  <a:cubicBezTo>
                    <a:pt x="486952" y="1093973"/>
                    <a:pt x="607276" y="1113059"/>
                    <a:pt x="726683" y="1136085"/>
                  </a:cubicBezTo>
                  <a:cubicBezTo>
                    <a:pt x="841404" y="975336"/>
                    <a:pt x="963766" y="815977"/>
                    <a:pt x="1093736" y="658014"/>
                  </a:cubicBezTo>
                  <a:cubicBezTo>
                    <a:pt x="1039228" y="460903"/>
                    <a:pt x="976332" y="266340"/>
                    <a:pt x="905047" y="74324"/>
                  </a:cubicBezTo>
                  <a:close/>
                </a:path>
              </a:pathLst>
            </a:custGeom>
            <a:solidFill>
              <a:srgbClr val="820000"/>
            </a:solidFill>
            <a:ln w="339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0" name="Freeform: Shape 39">
              <a:extLst>
                <a:ext uri="{FF2B5EF4-FFF2-40B4-BE49-F238E27FC236}">
                  <a16:creationId xmlns:a16="http://schemas.microsoft.com/office/drawing/2014/main" id="{0CAADF1F-D55E-0437-214D-8C5FB6B194B0}"/>
                </a:ext>
              </a:extLst>
            </p:cNvPr>
            <p:cNvSpPr/>
            <p:nvPr/>
          </p:nvSpPr>
          <p:spPr>
            <a:xfrm>
              <a:off x="5209580" y="2211763"/>
              <a:ext cx="1141774" cy="1257410"/>
            </a:xfrm>
            <a:custGeom>
              <a:avLst/>
              <a:gdLst>
                <a:gd name="connsiteX0" fmla="*/ 1030976 w 1141774"/>
                <a:gd name="connsiteY0" fmla="*/ 187211 h 1257410"/>
                <a:gd name="connsiteX1" fmla="*/ 621336 w 1141774"/>
                <a:gd name="connsiteY1" fmla="*/ 83357 h 1257410"/>
                <a:gd name="connsiteX2" fmla="*/ 200218 w 1141774"/>
                <a:gd name="connsiteY2" fmla="*/ -221 h 1257410"/>
                <a:gd name="connsiteX3" fmla="*/ 376816 w 1141774"/>
                <a:gd name="connsiteY3" fmla="*/ 589820 h 1257410"/>
                <a:gd name="connsiteX4" fmla="*/ -153 w 1141774"/>
                <a:gd name="connsiteY4" fmla="*/ 1063306 h 1257410"/>
                <a:gd name="connsiteX5" fmla="*/ 355217 w 1141774"/>
                <a:gd name="connsiteY5" fmla="*/ 1150077 h 1257410"/>
                <a:gd name="connsiteX6" fmla="*/ 711809 w 1141774"/>
                <a:gd name="connsiteY6" fmla="*/ 1257190 h 1257410"/>
                <a:gd name="connsiteX7" fmla="*/ 1141621 w 1141774"/>
                <a:gd name="connsiteY7" fmla="*/ 805507 h 1257410"/>
                <a:gd name="connsiteX8" fmla="*/ 1030976 w 1141774"/>
                <a:gd name="connsiteY8" fmla="*/ 187211 h 1257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1774" h="1257410">
                  <a:moveTo>
                    <a:pt x="1030976" y="187211"/>
                  </a:moveTo>
                  <a:cubicBezTo>
                    <a:pt x="897135" y="150363"/>
                    <a:pt x="760237" y="114941"/>
                    <a:pt x="621336" y="83357"/>
                  </a:cubicBezTo>
                  <a:cubicBezTo>
                    <a:pt x="482435" y="51774"/>
                    <a:pt x="341768" y="23654"/>
                    <a:pt x="200218" y="-221"/>
                  </a:cubicBezTo>
                  <a:cubicBezTo>
                    <a:pt x="267495" y="193969"/>
                    <a:pt x="326350" y="390648"/>
                    <a:pt x="376816" y="589820"/>
                  </a:cubicBezTo>
                  <a:cubicBezTo>
                    <a:pt x="243654" y="746177"/>
                    <a:pt x="117998" y="904004"/>
                    <a:pt x="-153" y="1063306"/>
                  </a:cubicBezTo>
                  <a:cubicBezTo>
                    <a:pt x="118779" y="1088777"/>
                    <a:pt x="237236" y="1117701"/>
                    <a:pt x="355217" y="1150077"/>
                  </a:cubicBezTo>
                  <a:cubicBezTo>
                    <a:pt x="473503" y="1182408"/>
                    <a:pt x="591824" y="1218474"/>
                    <a:pt x="711809" y="1257190"/>
                  </a:cubicBezTo>
                  <a:cubicBezTo>
                    <a:pt x="850438" y="1106436"/>
                    <a:pt x="995282" y="956668"/>
                    <a:pt x="1141621" y="805507"/>
                  </a:cubicBezTo>
                  <a:cubicBezTo>
                    <a:pt x="1108237" y="597699"/>
                    <a:pt x="1073054" y="391860"/>
                    <a:pt x="1030976" y="187211"/>
                  </a:cubicBezTo>
                  <a:close/>
                </a:path>
              </a:pathLst>
            </a:custGeom>
            <a:solidFill>
              <a:srgbClr val="C00000"/>
            </a:solidFill>
            <a:ln w="339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1" name="Freeform: Shape 40">
              <a:extLst>
                <a:ext uri="{FF2B5EF4-FFF2-40B4-BE49-F238E27FC236}">
                  <a16:creationId xmlns:a16="http://schemas.microsoft.com/office/drawing/2014/main" id="{9777F037-2CA8-CF7D-D63D-9894F0B506AE}"/>
                </a:ext>
              </a:extLst>
            </p:cNvPr>
            <p:cNvSpPr/>
            <p:nvPr/>
          </p:nvSpPr>
          <p:spPr>
            <a:xfrm>
              <a:off x="6040439" y="2435601"/>
              <a:ext cx="1206809" cy="1322717"/>
            </a:xfrm>
            <a:custGeom>
              <a:avLst/>
              <a:gdLst>
                <a:gd name="connsiteX0" fmla="*/ 1053865 w 1206809"/>
                <a:gd name="connsiteY0" fmla="*/ 194173 h 1322717"/>
                <a:gd name="connsiteX1" fmla="*/ 710518 w 1206809"/>
                <a:gd name="connsiteY1" fmla="*/ 109270 h 1322717"/>
                <a:gd name="connsiteX2" fmla="*/ 330153 w 1206809"/>
                <a:gd name="connsiteY2" fmla="*/ -221 h 1322717"/>
                <a:gd name="connsiteX3" fmla="*/ 434991 w 1206809"/>
                <a:gd name="connsiteY3" fmla="*/ 620317 h 1322717"/>
                <a:gd name="connsiteX4" fmla="*/ -153 w 1206809"/>
                <a:gd name="connsiteY4" fmla="*/ 1072000 h 1322717"/>
                <a:gd name="connsiteX5" fmla="*/ 378412 w 1206809"/>
                <a:gd name="connsiteY5" fmla="*/ 1198878 h 1322717"/>
                <a:gd name="connsiteX6" fmla="*/ 801976 w 1206809"/>
                <a:gd name="connsiteY6" fmla="*/ 1322497 h 1322717"/>
                <a:gd name="connsiteX7" fmla="*/ 857774 w 1206809"/>
                <a:gd name="connsiteY7" fmla="*/ 1261367 h 1322717"/>
                <a:gd name="connsiteX8" fmla="*/ 912451 w 1206809"/>
                <a:gd name="connsiteY8" fmla="*/ 1199320 h 1322717"/>
                <a:gd name="connsiteX9" fmla="*/ 965906 w 1206809"/>
                <a:gd name="connsiteY9" fmla="*/ 1136220 h 1322717"/>
                <a:gd name="connsiteX10" fmla="*/ 1017833 w 1206809"/>
                <a:gd name="connsiteY10" fmla="*/ 1072135 h 1322717"/>
                <a:gd name="connsiteX11" fmla="*/ 1116320 w 1206809"/>
                <a:gd name="connsiteY11" fmla="*/ 940876 h 1322717"/>
                <a:gd name="connsiteX12" fmla="*/ 1206657 w 1206809"/>
                <a:gd name="connsiteY12" fmla="*/ 805031 h 1322717"/>
                <a:gd name="connsiteX13" fmla="*/ 1156598 w 1206809"/>
                <a:gd name="connsiteY13" fmla="*/ 652206 h 1322717"/>
                <a:gd name="connsiteX14" fmla="*/ 1115403 w 1206809"/>
                <a:gd name="connsiteY14" fmla="*/ 499041 h 1322717"/>
                <a:gd name="connsiteX15" fmla="*/ 1097709 w 1206809"/>
                <a:gd name="connsiteY15" fmla="*/ 422629 h 1322717"/>
                <a:gd name="connsiteX16" fmla="*/ 1081713 w 1206809"/>
                <a:gd name="connsiteY16" fmla="*/ 346318 h 1322717"/>
                <a:gd name="connsiteX17" fmla="*/ 1067144 w 1206809"/>
                <a:gd name="connsiteY17" fmla="*/ 270008 h 1322717"/>
                <a:gd name="connsiteX18" fmla="*/ 1053865 w 1206809"/>
                <a:gd name="connsiteY18" fmla="*/ 194173 h 1322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06809" h="1322717">
                  <a:moveTo>
                    <a:pt x="1053865" y="194173"/>
                  </a:moveTo>
                  <a:cubicBezTo>
                    <a:pt x="947363" y="173354"/>
                    <a:pt x="832031" y="143469"/>
                    <a:pt x="710518" y="109270"/>
                  </a:cubicBezTo>
                  <a:cubicBezTo>
                    <a:pt x="589005" y="75071"/>
                    <a:pt x="461515" y="37238"/>
                    <a:pt x="330153" y="-221"/>
                  </a:cubicBezTo>
                  <a:cubicBezTo>
                    <a:pt x="368631" y="205210"/>
                    <a:pt x="401472" y="411796"/>
                    <a:pt x="434991" y="620317"/>
                  </a:cubicBezTo>
                  <a:cubicBezTo>
                    <a:pt x="288551" y="772632"/>
                    <a:pt x="141601" y="922265"/>
                    <a:pt x="-153" y="1072000"/>
                  </a:cubicBezTo>
                  <a:cubicBezTo>
                    <a:pt x="121700" y="1112481"/>
                    <a:pt x="246507" y="1155612"/>
                    <a:pt x="378412" y="1198878"/>
                  </a:cubicBezTo>
                  <a:cubicBezTo>
                    <a:pt x="510317" y="1242145"/>
                    <a:pt x="649864" y="1285513"/>
                    <a:pt x="801976" y="1322497"/>
                  </a:cubicBezTo>
                  <a:cubicBezTo>
                    <a:pt x="820858" y="1302120"/>
                    <a:pt x="839333" y="1282015"/>
                    <a:pt x="857774" y="1261367"/>
                  </a:cubicBezTo>
                  <a:cubicBezTo>
                    <a:pt x="876215" y="1240719"/>
                    <a:pt x="894520" y="1220104"/>
                    <a:pt x="912451" y="1199320"/>
                  </a:cubicBezTo>
                  <a:cubicBezTo>
                    <a:pt x="930383" y="1178536"/>
                    <a:pt x="948416" y="1157344"/>
                    <a:pt x="965906" y="1136220"/>
                  </a:cubicBezTo>
                  <a:cubicBezTo>
                    <a:pt x="983396" y="1115096"/>
                    <a:pt x="1000784" y="1093701"/>
                    <a:pt x="1017833" y="1072135"/>
                  </a:cubicBezTo>
                  <a:cubicBezTo>
                    <a:pt x="1051794" y="1029209"/>
                    <a:pt x="1084906" y="985161"/>
                    <a:pt x="1116320" y="940876"/>
                  </a:cubicBezTo>
                  <a:cubicBezTo>
                    <a:pt x="1147735" y="896591"/>
                    <a:pt x="1178062" y="851252"/>
                    <a:pt x="1206657" y="805031"/>
                  </a:cubicBezTo>
                  <a:cubicBezTo>
                    <a:pt x="1188318" y="754361"/>
                    <a:pt x="1171710" y="703148"/>
                    <a:pt x="1156598" y="652206"/>
                  </a:cubicBezTo>
                  <a:cubicBezTo>
                    <a:pt x="1141451" y="600925"/>
                    <a:pt x="1127833" y="550323"/>
                    <a:pt x="1115403" y="499041"/>
                  </a:cubicBezTo>
                  <a:cubicBezTo>
                    <a:pt x="1109222" y="473605"/>
                    <a:pt x="1103381" y="448100"/>
                    <a:pt x="1097709" y="422629"/>
                  </a:cubicBezTo>
                  <a:cubicBezTo>
                    <a:pt x="1092038" y="397158"/>
                    <a:pt x="1086808" y="371687"/>
                    <a:pt x="1081713" y="346318"/>
                  </a:cubicBezTo>
                  <a:cubicBezTo>
                    <a:pt x="1076619" y="320950"/>
                    <a:pt x="1071729" y="295377"/>
                    <a:pt x="1067144" y="270008"/>
                  </a:cubicBezTo>
                  <a:cubicBezTo>
                    <a:pt x="1062560" y="244639"/>
                    <a:pt x="1058179" y="219440"/>
                    <a:pt x="1053865" y="194173"/>
                  </a:cubicBezTo>
                  <a:close/>
                </a:path>
              </a:pathLst>
            </a:custGeom>
            <a:solidFill>
              <a:srgbClr val="820000"/>
            </a:solidFill>
            <a:ln w="339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2" name="Freeform: Shape 41">
              <a:extLst>
                <a:ext uri="{FF2B5EF4-FFF2-40B4-BE49-F238E27FC236}">
                  <a16:creationId xmlns:a16="http://schemas.microsoft.com/office/drawing/2014/main" id="{E85D8199-08E3-9023-88A7-ACBACE2C17E2}"/>
                </a:ext>
              </a:extLst>
            </p:cNvPr>
            <p:cNvSpPr/>
            <p:nvPr/>
          </p:nvSpPr>
          <p:spPr>
            <a:xfrm>
              <a:off x="6995664" y="2615629"/>
              <a:ext cx="1156241" cy="1224811"/>
            </a:xfrm>
            <a:custGeom>
              <a:avLst/>
              <a:gdLst>
                <a:gd name="connsiteX0" fmla="*/ 736872 w 1156241"/>
                <a:gd name="connsiteY0" fmla="*/ -221 h 1224811"/>
                <a:gd name="connsiteX1" fmla="*/ 479073 w 1156241"/>
                <a:gd name="connsiteY1" fmla="*/ 45932 h 1224811"/>
                <a:gd name="connsiteX2" fmla="*/ 345062 w 1156241"/>
                <a:gd name="connsiteY2" fmla="*/ 46340 h 1224811"/>
                <a:gd name="connsiteX3" fmla="*/ 200354 w 1156241"/>
                <a:gd name="connsiteY3" fmla="*/ 31703 h 1224811"/>
                <a:gd name="connsiteX4" fmla="*/ 215534 w 1156241"/>
                <a:gd name="connsiteY4" fmla="*/ 107266 h 1224811"/>
                <a:gd name="connsiteX5" fmla="*/ 232515 w 1156241"/>
                <a:gd name="connsiteY5" fmla="*/ 182762 h 1224811"/>
                <a:gd name="connsiteX6" fmla="*/ 251363 w 1156241"/>
                <a:gd name="connsiteY6" fmla="*/ 258291 h 1224811"/>
                <a:gd name="connsiteX7" fmla="*/ 272385 w 1156241"/>
                <a:gd name="connsiteY7" fmla="*/ 333889 h 1224811"/>
                <a:gd name="connsiteX8" fmla="*/ 295717 w 1156241"/>
                <a:gd name="connsiteY8" fmla="*/ 409486 h 1224811"/>
                <a:gd name="connsiteX9" fmla="*/ 321494 w 1156241"/>
                <a:gd name="connsiteY9" fmla="*/ 484744 h 1224811"/>
                <a:gd name="connsiteX10" fmla="*/ 349919 w 1156241"/>
                <a:gd name="connsiteY10" fmla="*/ 559832 h 1224811"/>
                <a:gd name="connsiteX11" fmla="*/ 381095 w 1156241"/>
                <a:gd name="connsiteY11" fmla="*/ 634547 h 1224811"/>
                <a:gd name="connsiteX12" fmla="*/ 341632 w 1156241"/>
                <a:gd name="connsiteY12" fmla="*/ 706035 h 1224811"/>
                <a:gd name="connsiteX13" fmla="*/ 299487 w 1156241"/>
                <a:gd name="connsiteY13" fmla="*/ 776572 h 1224811"/>
                <a:gd name="connsiteX14" fmla="*/ 254793 w 1156241"/>
                <a:gd name="connsiteY14" fmla="*/ 846023 h 1224811"/>
                <a:gd name="connsiteX15" fmla="*/ 207792 w 1156241"/>
                <a:gd name="connsiteY15" fmla="*/ 914216 h 1224811"/>
                <a:gd name="connsiteX16" fmla="*/ 158615 w 1156241"/>
                <a:gd name="connsiteY16" fmla="*/ 981324 h 1224811"/>
                <a:gd name="connsiteX17" fmla="*/ 107402 w 1156241"/>
                <a:gd name="connsiteY17" fmla="*/ 1047378 h 1224811"/>
                <a:gd name="connsiteX18" fmla="*/ 54355 w 1156241"/>
                <a:gd name="connsiteY18" fmla="*/ 1112346 h 1224811"/>
                <a:gd name="connsiteX19" fmla="*/ -153 w 1156241"/>
                <a:gd name="connsiteY19" fmla="*/ 1176091 h 1224811"/>
                <a:gd name="connsiteX20" fmla="*/ 249122 w 1156241"/>
                <a:gd name="connsiteY20" fmla="*/ 1212769 h 1224811"/>
                <a:gd name="connsiteX21" fmla="*/ 512185 w 1156241"/>
                <a:gd name="connsiteY21" fmla="*/ 1224451 h 1224811"/>
                <a:gd name="connsiteX22" fmla="*/ 779289 w 1156241"/>
                <a:gd name="connsiteY22" fmla="*/ 1205671 h 1224811"/>
                <a:gd name="connsiteX23" fmla="*/ 1039398 w 1156241"/>
                <a:gd name="connsiteY23" fmla="*/ 1157004 h 1224811"/>
                <a:gd name="connsiteX24" fmla="*/ 1119784 w 1156241"/>
                <a:gd name="connsiteY24" fmla="*/ 822352 h 1224811"/>
                <a:gd name="connsiteX25" fmla="*/ 1156089 w 1156241"/>
                <a:gd name="connsiteY25" fmla="*/ 488242 h 1224811"/>
                <a:gd name="connsiteX26" fmla="*/ 736872 w 1156241"/>
                <a:gd name="connsiteY26" fmla="*/ -221 h 122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56241" h="1224811">
                  <a:moveTo>
                    <a:pt x="736872" y="-221"/>
                  </a:moveTo>
                  <a:cubicBezTo>
                    <a:pt x="652988" y="25029"/>
                    <a:pt x="566489" y="40516"/>
                    <a:pt x="479073" y="45932"/>
                  </a:cubicBezTo>
                  <a:cubicBezTo>
                    <a:pt x="434448" y="48551"/>
                    <a:pt x="389721" y="48687"/>
                    <a:pt x="345062" y="46340"/>
                  </a:cubicBezTo>
                  <a:cubicBezTo>
                    <a:pt x="298841" y="43963"/>
                    <a:pt x="250718" y="39072"/>
                    <a:pt x="200354" y="31703"/>
                  </a:cubicBezTo>
                  <a:cubicBezTo>
                    <a:pt x="205075" y="56766"/>
                    <a:pt x="210135" y="81955"/>
                    <a:pt x="215534" y="107266"/>
                  </a:cubicBezTo>
                  <a:cubicBezTo>
                    <a:pt x="220866" y="132397"/>
                    <a:pt x="226436" y="157461"/>
                    <a:pt x="232515" y="182762"/>
                  </a:cubicBezTo>
                  <a:cubicBezTo>
                    <a:pt x="238594" y="208063"/>
                    <a:pt x="244741" y="233126"/>
                    <a:pt x="251363" y="258291"/>
                  </a:cubicBezTo>
                  <a:cubicBezTo>
                    <a:pt x="257986" y="283457"/>
                    <a:pt x="264948" y="308927"/>
                    <a:pt x="272385" y="333889"/>
                  </a:cubicBezTo>
                  <a:cubicBezTo>
                    <a:pt x="279823" y="358850"/>
                    <a:pt x="287532" y="384219"/>
                    <a:pt x="295717" y="409486"/>
                  </a:cubicBezTo>
                  <a:cubicBezTo>
                    <a:pt x="303901" y="434753"/>
                    <a:pt x="312459" y="459579"/>
                    <a:pt x="321494" y="484744"/>
                  </a:cubicBezTo>
                  <a:cubicBezTo>
                    <a:pt x="330527" y="509909"/>
                    <a:pt x="339968" y="534769"/>
                    <a:pt x="349919" y="559832"/>
                  </a:cubicBezTo>
                  <a:cubicBezTo>
                    <a:pt x="359869" y="584895"/>
                    <a:pt x="370295" y="609959"/>
                    <a:pt x="381095" y="634547"/>
                  </a:cubicBezTo>
                  <a:cubicBezTo>
                    <a:pt x="368393" y="658727"/>
                    <a:pt x="355251" y="682432"/>
                    <a:pt x="341632" y="706035"/>
                  </a:cubicBezTo>
                  <a:cubicBezTo>
                    <a:pt x="328014" y="729638"/>
                    <a:pt x="313920" y="753580"/>
                    <a:pt x="299487" y="776572"/>
                  </a:cubicBezTo>
                  <a:cubicBezTo>
                    <a:pt x="285053" y="799564"/>
                    <a:pt x="270110" y="822963"/>
                    <a:pt x="254793" y="846023"/>
                  </a:cubicBezTo>
                  <a:cubicBezTo>
                    <a:pt x="239477" y="869082"/>
                    <a:pt x="223855" y="891564"/>
                    <a:pt x="207792" y="914216"/>
                  </a:cubicBezTo>
                  <a:cubicBezTo>
                    <a:pt x="191727" y="936869"/>
                    <a:pt x="175359" y="959113"/>
                    <a:pt x="158615" y="981324"/>
                  </a:cubicBezTo>
                  <a:cubicBezTo>
                    <a:pt x="141873" y="1003534"/>
                    <a:pt x="124654" y="1025711"/>
                    <a:pt x="107402" y="1047378"/>
                  </a:cubicBezTo>
                  <a:cubicBezTo>
                    <a:pt x="90150" y="1069045"/>
                    <a:pt x="72320" y="1090848"/>
                    <a:pt x="54355" y="1112346"/>
                  </a:cubicBezTo>
                  <a:cubicBezTo>
                    <a:pt x="36389" y="1133843"/>
                    <a:pt x="18356" y="1154967"/>
                    <a:pt x="-153" y="1176091"/>
                  </a:cubicBezTo>
                  <a:cubicBezTo>
                    <a:pt x="79962" y="1191577"/>
                    <a:pt x="163268" y="1204279"/>
                    <a:pt x="249122" y="1212769"/>
                  </a:cubicBezTo>
                  <a:cubicBezTo>
                    <a:pt x="336538" y="1221497"/>
                    <a:pt x="424361" y="1225402"/>
                    <a:pt x="512185" y="1224451"/>
                  </a:cubicBezTo>
                  <a:cubicBezTo>
                    <a:pt x="601503" y="1223433"/>
                    <a:pt x="690685" y="1217150"/>
                    <a:pt x="779289" y="1205671"/>
                  </a:cubicBezTo>
                  <a:cubicBezTo>
                    <a:pt x="866841" y="1194260"/>
                    <a:pt x="953646" y="1178027"/>
                    <a:pt x="1039398" y="1157004"/>
                  </a:cubicBezTo>
                  <a:cubicBezTo>
                    <a:pt x="1073733" y="1047412"/>
                    <a:pt x="1100596" y="935595"/>
                    <a:pt x="1119784" y="822352"/>
                  </a:cubicBezTo>
                  <a:cubicBezTo>
                    <a:pt x="1138462" y="711795"/>
                    <a:pt x="1150587" y="600232"/>
                    <a:pt x="1156089" y="488242"/>
                  </a:cubicBezTo>
                  <a:cubicBezTo>
                    <a:pt x="992497" y="337489"/>
                    <a:pt x="849317" y="174339"/>
                    <a:pt x="736872" y="-221"/>
                  </a:cubicBezTo>
                  <a:close/>
                </a:path>
              </a:pathLst>
            </a:custGeom>
            <a:solidFill>
              <a:srgbClr val="C00000"/>
            </a:solidFill>
            <a:ln w="339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3" name="Freeform: Shape 42">
              <a:extLst>
                <a:ext uri="{FF2B5EF4-FFF2-40B4-BE49-F238E27FC236}">
                  <a16:creationId xmlns:a16="http://schemas.microsoft.com/office/drawing/2014/main" id="{59693C95-6E29-339E-0014-1DFD41FCF898}"/>
                </a:ext>
              </a:extLst>
            </p:cNvPr>
            <p:cNvSpPr/>
            <p:nvPr/>
          </p:nvSpPr>
          <p:spPr>
            <a:xfrm>
              <a:off x="7819155" y="2281010"/>
              <a:ext cx="1235064" cy="1446710"/>
            </a:xfrm>
            <a:custGeom>
              <a:avLst/>
              <a:gdLst>
                <a:gd name="connsiteX0" fmla="*/ 555757 w 1235064"/>
                <a:gd name="connsiteY0" fmla="*/ -221 h 1446710"/>
                <a:gd name="connsiteX1" fmla="*/ 537214 w 1235064"/>
                <a:gd name="connsiteY1" fmla="*/ 12650 h 1446710"/>
                <a:gd name="connsiteX2" fmla="*/ 519011 w 1235064"/>
                <a:gd name="connsiteY2" fmla="*/ 24978 h 1446710"/>
                <a:gd name="connsiteX3" fmla="*/ 482605 w 1235064"/>
                <a:gd name="connsiteY3" fmla="*/ 49702 h 1446710"/>
                <a:gd name="connsiteX4" fmla="*/ 446809 w 1235064"/>
                <a:gd name="connsiteY4" fmla="*/ 73135 h 1446710"/>
                <a:gd name="connsiteX5" fmla="*/ 428946 w 1235064"/>
                <a:gd name="connsiteY5" fmla="*/ 84886 h 1446710"/>
                <a:gd name="connsiteX6" fmla="*/ 411286 w 1235064"/>
                <a:gd name="connsiteY6" fmla="*/ 96059 h 1446710"/>
                <a:gd name="connsiteX7" fmla="*/ 376034 w 1235064"/>
                <a:gd name="connsiteY7" fmla="*/ 118270 h 1446710"/>
                <a:gd name="connsiteX8" fmla="*/ 341224 w 1235064"/>
                <a:gd name="connsiteY8" fmla="*/ 139291 h 1446710"/>
                <a:gd name="connsiteX9" fmla="*/ 272148 w 1235064"/>
                <a:gd name="connsiteY9" fmla="*/ 179366 h 1446710"/>
                <a:gd name="connsiteX10" fmla="*/ 254997 w 1235064"/>
                <a:gd name="connsiteY10" fmla="*/ 188773 h 1446710"/>
                <a:gd name="connsiteX11" fmla="*/ 238016 w 1235064"/>
                <a:gd name="connsiteY11" fmla="*/ 197874 h 1446710"/>
                <a:gd name="connsiteX12" fmla="*/ 221036 w 1235064"/>
                <a:gd name="connsiteY12" fmla="*/ 207044 h 1446710"/>
                <a:gd name="connsiteX13" fmla="*/ 212512 w 1235064"/>
                <a:gd name="connsiteY13" fmla="*/ 211663 h 1446710"/>
                <a:gd name="connsiteX14" fmla="*/ 203987 w 1235064"/>
                <a:gd name="connsiteY14" fmla="*/ 215908 h 1446710"/>
                <a:gd name="connsiteX15" fmla="*/ 135725 w 1235064"/>
                <a:gd name="connsiteY15" fmla="*/ 249054 h 1446710"/>
                <a:gd name="connsiteX16" fmla="*/ 101323 w 1235064"/>
                <a:gd name="connsiteY16" fmla="*/ 264880 h 1446710"/>
                <a:gd name="connsiteX17" fmla="*/ 67362 w 1235064"/>
                <a:gd name="connsiteY17" fmla="*/ 279483 h 1446710"/>
                <a:gd name="connsiteX18" fmla="*/ 33400 w 1235064"/>
                <a:gd name="connsiteY18" fmla="*/ 293067 h 1446710"/>
                <a:gd name="connsiteX19" fmla="*/ 24944 w 1235064"/>
                <a:gd name="connsiteY19" fmla="*/ 296463 h 1446710"/>
                <a:gd name="connsiteX20" fmla="*/ 16590 w 1235064"/>
                <a:gd name="connsiteY20" fmla="*/ 299554 h 1446710"/>
                <a:gd name="connsiteX21" fmla="*/ -153 w 1235064"/>
                <a:gd name="connsiteY21" fmla="*/ 305735 h 1446710"/>
                <a:gd name="connsiteX22" fmla="*/ 48547 w 1235064"/>
                <a:gd name="connsiteY22" fmla="*/ 367918 h 1446710"/>
                <a:gd name="connsiteX23" fmla="*/ 99727 w 1235064"/>
                <a:gd name="connsiteY23" fmla="*/ 428674 h 1446710"/>
                <a:gd name="connsiteX24" fmla="*/ 208945 w 1235064"/>
                <a:gd name="connsiteY24" fmla="*/ 547199 h 1446710"/>
                <a:gd name="connsiteX25" fmla="*/ 451361 w 1235064"/>
                <a:gd name="connsiteY25" fmla="*/ 770595 h 1446710"/>
                <a:gd name="connsiteX26" fmla="*/ 434685 w 1235064"/>
                <a:gd name="connsiteY26" fmla="*/ 1107387 h 1446710"/>
                <a:gd name="connsiteX27" fmla="*/ 411931 w 1235064"/>
                <a:gd name="connsiteY27" fmla="*/ 1276683 h 1446710"/>
                <a:gd name="connsiteX28" fmla="*/ 396683 w 1235064"/>
                <a:gd name="connsiteY28" fmla="*/ 1361586 h 1446710"/>
                <a:gd name="connsiteX29" fmla="*/ 378344 w 1235064"/>
                <a:gd name="connsiteY29" fmla="*/ 1446489 h 1446710"/>
                <a:gd name="connsiteX30" fmla="*/ 408705 w 1235064"/>
                <a:gd name="connsiteY30" fmla="*/ 1436810 h 1446710"/>
                <a:gd name="connsiteX31" fmla="*/ 423852 w 1235064"/>
                <a:gd name="connsiteY31" fmla="*/ 1431954 h 1446710"/>
                <a:gd name="connsiteX32" fmla="*/ 438761 w 1235064"/>
                <a:gd name="connsiteY32" fmla="*/ 1426826 h 1446710"/>
                <a:gd name="connsiteX33" fmla="*/ 498159 w 1235064"/>
                <a:gd name="connsiteY33" fmla="*/ 1406041 h 1446710"/>
                <a:gd name="connsiteX34" fmla="*/ 556504 w 1235064"/>
                <a:gd name="connsiteY34" fmla="*/ 1384205 h 1446710"/>
                <a:gd name="connsiteX35" fmla="*/ 613796 w 1235064"/>
                <a:gd name="connsiteY35" fmla="*/ 1361077 h 1446710"/>
                <a:gd name="connsiteX36" fmla="*/ 726616 w 1235064"/>
                <a:gd name="connsiteY36" fmla="*/ 1312411 h 1446710"/>
                <a:gd name="connsiteX37" fmla="*/ 740607 w 1235064"/>
                <a:gd name="connsiteY37" fmla="*/ 1306162 h 1446710"/>
                <a:gd name="connsiteX38" fmla="*/ 754192 w 1235064"/>
                <a:gd name="connsiteY38" fmla="*/ 1299675 h 1446710"/>
                <a:gd name="connsiteX39" fmla="*/ 781565 w 1235064"/>
                <a:gd name="connsiteY39" fmla="*/ 1286600 h 1446710"/>
                <a:gd name="connsiteX40" fmla="*/ 808734 w 1235064"/>
                <a:gd name="connsiteY40" fmla="*/ 1273525 h 1446710"/>
                <a:gd name="connsiteX41" fmla="*/ 835903 w 1235064"/>
                <a:gd name="connsiteY41" fmla="*/ 1260212 h 1446710"/>
                <a:gd name="connsiteX42" fmla="*/ 941352 w 1235064"/>
                <a:gd name="connsiteY42" fmla="*/ 1205297 h 1446710"/>
                <a:gd name="connsiteX43" fmla="*/ 992905 w 1235064"/>
                <a:gd name="connsiteY43" fmla="*/ 1177177 h 1446710"/>
                <a:gd name="connsiteX44" fmla="*/ 1043066 w 1235064"/>
                <a:gd name="connsiteY44" fmla="*/ 1148582 h 1446710"/>
                <a:gd name="connsiteX45" fmla="*/ 1068061 w 1235064"/>
                <a:gd name="connsiteY45" fmla="*/ 1134251 h 1446710"/>
                <a:gd name="connsiteX46" fmla="*/ 1092377 w 1235064"/>
                <a:gd name="connsiteY46" fmla="*/ 1119817 h 1446710"/>
                <a:gd name="connsiteX47" fmla="*/ 1141009 w 1235064"/>
                <a:gd name="connsiteY47" fmla="*/ 1090848 h 1446710"/>
                <a:gd name="connsiteX48" fmla="*/ 1188182 w 1235064"/>
                <a:gd name="connsiteY48" fmla="*/ 1061811 h 1446710"/>
                <a:gd name="connsiteX49" fmla="*/ 1211954 w 1235064"/>
                <a:gd name="connsiteY49" fmla="*/ 1047276 h 1446710"/>
                <a:gd name="connsiteX50" fmla="*/ 1234912 w 1235064"/>
                <a:gd name="connsiteY50" fmla="*/ 1032775 h 1446710"/>
                <a:gd name="connsiteX51" fmla="*/ 1129293 w 1235064"/>
                <a:gd name="connsiteY51" fmla="*/ 357390 h 1446710"/>
                <a:gd name="connsiteX52" fmla="*/ 555757 w 1235064"/>
                <a:gd name="connsiteY52" fmla="*/ -221 h 1446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235064" h="1446710">
                  <a:moveTo>
                    <a:pt x="555757" y="-221"/>
                  </a:moveTo>
                  <a:lnTo>
                    <a:pt x="537214" y="12650"/>
                  </a:lnTo>
                  <a:lnTo>
                    <a:pt x="519011" y="24978"/>
                  </a:lnTo>
                  <a:lnTo>
                    <a:pt x="482605" y="49702"/>
                  </a:lnTo>
                  <a:lnTo>
                    <a:pt x="446809" y="73135"/>
                  </a:lnTo>
                  <a:lnTo>
                    <a:pt x="428946" y="84886"/>
                  </a:lnTo>
                  <a:cubicBezTo>
                    <a:pt x="423003" y="88757"/>
                    <a:pt x="417161" y="92323"/>
                    <a:pt x="411286" y="96059"/>
                  </a:cubicBezTo>
                  <a:lnTo>
                    <a:pt x="376034" y="118270"/>
                  </a:lnTo>
                  <a:cubicBezTo>
                    <a:pt x="364352" y="125537"/>
                    <a:pt x="352839" y="132228"/>
                    <a:pt x="341224" y="139291"/>
                  </a:cubicBezTo>
                  <a:cubicBezTo>
                    <a:pt x="317961" y="153691"/>
                    <a:pt x="295105" y="166087"/>
                    <a:pt x="272148" y="179366"/>
                  </a:cubicBezTo>
                  <a:cubicBezTo>
                    <a:pt x="266408" y="182762"/>
                    <a:pt x="260702" y="185750"/>
                    <a:pt x="254997" y="188773"/>
                  </a:cubicBezTo>
                  <a:lnTo>
                    <a:pt x="238016" y="197874"/>
                  </a:lnTo>
                  <a:lnTo>
                    <a:pt x="221036" y="207044"/>
                  </a:lnTo>
                  <a:lnTo>
                    <a:pt x="212512" y="211663"/>
                  </a:lnTo>
                  <a:lnTo>
                    <a:pt x="203987" y="215908"/>
                  </a:lnTo>
                  <a:cubicBezTo>
                    <a:pt x="181199" y="227047"/>
                    <a:pt x="158548" y="239069"/>
                    <a:pt x="135725" y="249054"/>
                  </a:cubicBezTo>
                  <a:lnTo>
                    <a:pt x="101323" y="264880"/>
                  </a:lnTo>
                  <a:lnTo>
                    <a:pt x="67362" y="279483"/>
                  </a:lnTo>
                  <a:cubicBezTo>
                    <a:pt x="56018" y="284204"/>
                    <a:pt x="44812" y="288483"/>
                    <a:pt x="33400" y="293067"/>
                  </a:cubicBezTo>
                  <a:lnTo>
                    <a:pt x="24944" y="296463"/>
                  </a:lnTo>
                  <a:lnTo>
                    <a:pt x="16590" y="299554"/>
                  </a:lnTo>
                  <a:lnTo>
                    <a:pt x="-153" y="305735"/>
                  </a:lnTo>
                  <a:cubicBezTo>
                    <a:pt x="15707" y="326543"/>
                    <a:pt x="31940" y="347269"/>
                    <a:pt x="48547" y="367918"/>
                  </a:cubicBezTo>
                  <a:cubicBezTo>
                    <a:pt x="65188" y="388294"/>
                    <a:pt x="82270" y="408501"/>
                    <a:pt x="99727" y="428674"/>
                  </a:cubicBezTo>
                  <a:cubicBezTo>
                    <a:pt x="134639" y="469258"/>
                    <a:pt x="171045" y="508211"/>
                    <a:pt x="208945" y="547199"/>
                  </a:cubicBezTo>
                  <a:cubicBezTo>
                    <a:pt x="285970" y="625676"/>
                    <a:pt x="366865" y="700234"/>
                    <a:pt x="451361" y="770595"/>
                  </a:cubicBezTo>
                  <a:cubicBezTo>
                    <a:pt x="451768" y="883074"/>
                    <a:pt x="446198" y="995499"/>
                    <a:pt x="434685" y="1107387"/>
                  </a:cubicBezTo>
                  <a:cubicBezTo>
                    <a:pt x="428640" y="1163559"/>
                    <a:pt x="421475" y="1220410"/>
                    <a:pt x="411931" y="1276683"/>
                  </a:cubicBezTo>
                  <a:cubicBezTo>
                    <a:pt x="407211" y="1304939"/>
                    <a:pt x="402219" y="1333331"/>
                    <a:pt x="396683" y="1361586"/>
                  </a:cubicBezTo>
                  <a:cubicBezTo>
                    <a:pt x="391148" y="1389842"/>
                    <a:pt x="384864" y="1417996"/>
                    <a:pt x="378344" y="1446489"/>
                  </a:cubicBezTo>
                  <a:lnTo>
                    <a:pt x="408705" y="1436810"/>
                  </a:lnTo>
                  <a:lnTo>
                    <a:pt x="423852" y="1431954"/>
                  </a:lnTo>
                  <a:lnTo>
                    <a:pt x="438761" y="1426826"/>
                  </a:lnTo>
                  <a:cubicBezTo>
                    <a:pt x="458560" y="1420033"/>
                    <a:pt x="478563" y="1413241"/>
                    <a:pt x="498159" y="1406041"/>
                  </a:cubicBezTo>
                  <a:lnTo>
                    <a:pt x="556504" y="1384205"/>
                  </a:lnTo>
                  <a:cubicBezTo>
                    <a:pt x="575726" y="1376631"/>
                    <a:pt x="594710" y="1368820"/>
                    <a:pt x="613796" y="1361077"/>
                  </a:cubicBezTo>
                  <a:cubicBezTo>
                    <a:pt x="652274" y="1345896"/>
                    <a:pt x="689191" y="1328950"/>
                    <a:pt x="726616" y="1312411"/>
                  </a:cubicBezTo>
                  <a:lnTo>
                    <a:pt x="740607" y="1306162"/>
                  </a:lnTo>
                  <a:lnTo>
                    <a:pt x="754192" y="1299675"/>
                  </a:lnTo>
                  <a:lnTo>
                    <a:pt x="781565" y="1286600"/>
                  </a:lnTo>
                  <a:lnTo>
                    <a:pt x="808734" y="1273525"/>
                  </a:lnTo>
                  <a:cubicBezTo>
                    <a:pt x="817869" y="1269178"/>
                    <a:pt x="826970" y="1264797"/>
                    <a:pt x="835903" y="1260212"/>
                  </a:cubicBezTo>
                  <a:cubicBezTo>
                    <a:pt x="871290" y="1242077"/>
                    <a:pt x="907221" y="1224146"/>
                    <a:pt x="941352" y="1205297"/>
                  </a:cubicBezTo>
                  <a:cubicBezTo>
                    <a:pt x="958536" y="1195924"/>
                    <a:pt x="975992" y="1186618"/>
                    <a:pt x="992905" y="1177177"/>
                  </a:cubicBezTo>
                  <a:lnTo>
                    <a:pt x="1043066" y="1148582"/>
                  </a:lnTo>
                  <a:lnTo>
                    <a:pt x="1068061" y="1134251"/>
                  </a:lnTo>
                  <a:lnTo>
                    <a:pt x="1092377" y="1119817"/>
                  </a:lnTo>
                  <a:lnTo>
                    <a:pt x="1141009" y="1090848"/>
                  </a:lnTo>
                  <a:lnTo>
                    <a:pt x="1188182" y="1061811"/>
                  </a:lnTo>
                  <a:lnTo>
                    <a:pt x="1211954" y="1047276"/>
                  </a:lnTo>
                  <a:lnTo>
                    <a:pt x="1234912" y="1032775"/>
                  </a:lnTo>
                  <a:cubicBezTo>
                    <a:pt x="1209169" y="805541"/>
                    <a:pt x="1170386" y="582110"/>
                    <a:pt x="1129293" y="357390"/>
                  </a:cubicBezTo>
                  <a:cubicBezTo>
                    <a:pt x="933371" y="239952"/>
                    <a:pt x="739045" y="123465"/>
                    <a:pt x="555757" y="-221"/>
                  </a:cubicBezTo>
                  <a:close/>
                </a:path>
              </a:pathLst>
            </a:custGeom>
            <a:solidFill>
              <a:srgbClr val="820000"/>
            </a:solidFill>
            <a:ln w="339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4" name="Freeform: Shape 43">
              <a:extLst>
                <a:ext uri="{FF2B5EF4-FFF2-40B4-BE49-F238E27FC236}">
                  <a16:creationId xmlns:a16="http://schemas.microsoft.com/office/drawing/2014/main" id="{F30287E2-971C-9BB5-B005-83BE833993CE}"/>
                </a:ext>
              </a:extLst>
            </p:cNvPr>
            <p:cNvSpPr/>
            <p:nvPr/>
          </p:nvSpPr>
          <p:spPr>
            <a:xfrm>
              <a:off x="8473212" y="1738855"/>
              <a:ext cx="1342824" cy="1499553"/>
            </a:xfrm>
            <a:custGeom>
              <a:avLst/>
              <a:gdLst>
                <a:gd name="connsiteX0" fmla="*/ 676659 w 1342824"/>
                <a:gd name="connsiteY0" fmla="*/ -221 h 1499553"/>
                <a:gd name="connsiteX1" fmla="*/ 322003 w 1342824"/>
                <a:gd name="connsiteY1" fmla="*/ 240462 h 1499553"/>
                <a:gd name="connsiteX2" fmla="*/ -153 w 1342824"/>
                <a:gd name="connsiteY2" fmla="*/ 472858 h 1499553"/>
                <a:gd name="connsiteX3" fmla="*/ 582009 w 1342824"/>
                <a:gd name="connsiteY3" fmla="*/ 825442 h 1499553"/>
                <a:gd name="connsiteX4" fmla="*/ 698530 w 1342824"/>
                <a:gd name="connsiteY4" fmla="*/ 1499333 h 1499553"/>
                <a:gd name="connsiteX5" fmla="*/ 1030942 w 1342824"/>
                <a:gd name="connsiteY5" fmla="*/ 1280691 h 1499553"/>
                <a:gd name="connsiteX6" fmla="*/ 1342672 w 1342824"/>
                <a:gd name="connsiteY6" fmla="*/ 1088097 h 1499553"/>
                <a:gd name="connsiteX7" fmla="*/ 1315706 w 1342824"/>
                <a:gd name="connsiteY7" fmla="*/ 919243 h 1499553"/>
                <a:gd name="connsiteX8" fmla="*/ 1291933 w 1342824"/>
                <a:gd name="connsiteY8" fmla="*/ 748860 h 1499553"/>
                <a:gd name="connsiteX9" fmla="*/ 1271556 w 1342824"/>
                <a:gd name="connsiteY9" fmla="*/ 576541 h 1499553"/>
                <a:gd name="connsiteX10" fmla="*/ 1262625 w 1342824"/>
                <a:gd name="connsiteY10" fmla="*/ 489567 h 1499553"/>
                <a:gd name="connsiteX11" fmla="*/ 1254610 w 1342824"/>
                <a:gd name="connsiteY11" fmla="*/ 402184 h 1499553"/>
                <a:gd name="connsiteX12" fmla="*/ 1184650 w 1342824"/>
                <a:gd name="connsiteY12" fmla="*/ 348899 h 1499553"/>
                <a:gd name="connsiteX13" fmla="*/ 1114011 w 1342824"/>
                <a:gd name="connsiteY13" fmla="*/ 296531 h 1499553"/>
                <a:gd name="connsiteX14" fmla="*/ 970661 w 1342824"/>
                <a:gd name="connsiteY14" fmla="*/ 194241 h 1499553"/>
                <a:gd name="connsiteX15" fmla="*/ 824628 w 1342824"/>
                <a:gd name="connsiteY15" fmla="*/ 95278 h 1499553"/>
                <a:gd name="connsiteX16" fmla="*/ 676659 w 1342824"/>
                <a:gd name="connsiteY16" fmla="*/ -221 h 149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2824" h="1499553">
                  <a:moveTo>
                    <a:pt x="676659" y="-221"/>
                  </a:moveTo>
                  <a:cubicBezTo>
                    <a:pt x="553516" y="78399"/>
                    <a:pt x="434720" y="160008"/>
                    <a:pt x="322003" y="240462"/>
                  </a:cubicBezTo>
                  <a:cubicBezTo>
                    <a:pt x="209285" y="320916"/>
                    <a:pt x="101765" y="400079"/>
                    <a:pt x="-153" y="472858"/>
                  </a:cubicBezTo>
                  <a:cubicBezTo>
                    <a:pt x="188909" y="591993"/>
                    <a:pt x="385714" y="707020"/>
                    <a:pt x="582009" y="825442"/>
                  </a:cubicBezTo>
                  <a:cubicBezTo>
                    <a:pt x="623102" y="1051012"/>
                    <a:pt x="665316" y="1274001"/>
                    <a:pt x="698530" y="1499333"/>
                  </a:cubicBezTo>
                  <a:cubicBezTo>
                    <a:pt x="815594" y="1422988"/>
                    <a:pt x="924813" y="1349530"/>
                    <a:pt x="1030942" y="1280691"/>
                  </a:cubicBezTo>
                  <a:cubicBezTo>
                    <a:pt x="1137071" y="1211852"/>
                    <a:pt x="1239735" y="1147699"/>
                    <a:pt x="1342672" y="1088097"/>
                  </a:cubicBezTo>
                  <a:cubicBezTo>
                    <a:pt x="1333230" y="1032265"/>
                    <a:pt x="1324230" y="975982"/>
                    <a:pt x="1315706" y="919243"/>
                  </a:cubicBezTo>
                  <a:cubicBezTo>
                    <a:pt x="1307284" y="862911"/>
                    <a:pt x="1299371" y="806118"/>
                    <a:pt x="1291933" y="748860"/>
                  </a:cubicBezTo>
                  <a:cubicBezTo>
                    <a:pt x="1284428" y="691465"/>
                    <a:pt x="1277669" y="634309"/>
                    <a:pt x="1271556" y="576541"/>
                  </a:cubicBezTo>
                  <a:cubicBezTo>
                    <a:pt x="1268466" y="547650"/>
                    <a:pt x="1265477" y="518661"/>
                    <a:pt x="1262625" y="489567"/>
                  </a:cubicBezTo>
                  <a:cubicBezTo>
                    <a:pt x="1259738" y="460428"/>
                    <a:pt x="1257021" y="431221"/>
                    <a:pt x="1254610" y="402184"/>
                  </a:cubicBezTo>
                  <a:cubicBezTo>
                    <a:pt x="1231313" y="384073"/>
                    <a:pt x="1207981" y="366311"/>
                    <a:pt x="1184650" y="348899"/>
                  </a:cubicBezTo>
                  <a:cubicBezTo>
                    <a:pt x="1161319" y="331488"/>
                    <a:pt x="1137750" y="314032"/>
                    <a:pt x="1114011" y="296531"/>
                  </a:cubicBezTo>
                  <a:cubicBezTo>
                    <a:pt x="1066669" y="261857"/>
                    <a:pt x="1018716" y="227556"/>
                    <a:pt x="970661" y="194241"/>
                  </a:cubicBezTo>
                  <a:cubicBezTo>
                    <a:pt x="922605" y="160925"/>
                    <a:pt x="873872" y="127813"/>
                    <a:pt x="824628" y="95278"/>
                  </a:cubicBezTo>
                  <a:cubicBezTo>
                    <a:pt x="775384" y="62743"/>
                    <a:pt x="726378" y="31159"/>
                    <a:pt x="676659" y="-221"/>
                  </a:cubicBezTo>
                  <a:close/>
                </a:path>
              </a:pathLst>
            </a:custGeom>
            <a:solidFill>
              <a:srgbClr val="C00000"/>
            </a:solidFill>
            <a:ln w="339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5" name="Freeform: Shape 44">
              <a:extLst>
                <a:ext uri="{FF2B5EF4-FFF2-40B4-BE49-F238E27FC236}">
                  <a16:creationId xmlns:a16="http://schemas.microsoft.com/office/drawing/2014/main" id="{83415203-B508-5E84-26B1-98AEE8E90312}"/>
                </a:ext>
              </a:extLst>
            </p:cNvPr>
            <p:cNvSpPr/>
            <p:nvPr/>
          </p:nvSpPr>
          <p:spPr>
            <a:xfrm>
              <a:off x="9272182" y="1257354"/>
              <a:ext cx="1301289" cy="1513069"/>
            </a:xfrm>
            <a:custGeom>
              <a:avLst/>
              <a:gdLst>
                <a:gd name="connsiteX0" fmla="*/ 791685 w 1301289"/>
                <a:gd name="connsiteY0" fmla="*/ -221 h 1513069"/>
                <a:gd name="connsiteX1" fmla="*/ 388159 w 1301289"/>
                <a:gd name="connsiteY1" fmla="*/ 187958 h 1513069"/>
                <a:gd name="connsiteX2" fmla="*/ -153 w 1301289"/>
                <a:gd name="connsiteY2" fmla="*/ 405105 h 1513069"/>
                <a:gd name="connsiteX3" fmla="*/ 73340 w 1301289"/>
                <a:gd name="connsiteY3" fmla="*/ 454179 h 1513069"/>
                <a:gd name="connsiteX4" fmla="*/ 146457 w 1301289"/>
                <a:gd name="connsiteY4" fmla="*/ 504340 h 1513069"/>
                <a:gd name="connsiteX5" fmla="*/ 290453 w 1301289"/>
                <a:gd name="connsiteY5" fmla="*/ 606868 h 1513069"/>
                <a:gd name="connsiteX6" fmla="*/ 431867 w 1301289"/>
                <a:gd name="connsiteY6" fmla="*/ 713201 h 1513069"/>
                <a:gd name="connsiteX7" fmla="*/ 501351 w 1301289"/>
                <a:gd name="connsiteY7" fmla="*/ 767538 h 1513069"/>
                <a:gd name="connsiteX8" fmla="*/ 570259 w 1301289"/>
                <a:gd name="connsiteY8" fmla="*/ 822997 h 1513069"/>
                <a:gd name="connsiteX9" fmla="*/ 576236 w 1301289"/>
                <a:gd name="connsiteY9" fmla="*/ 910684 h 1513069"/>
                <a:gd name="connsiteX10" fmla="*/ 583300 w 1301289"/>
                <a:gd name="connsiteY10" fmla="*/ 998168 h 1513069"/>
                <a:gd name="connsiteX11" fmla="*/ 600111 w 1301289"/>
                <a:gd name="connsiteY11" fmla="*/ 1171370 h 1513069"/>
                <a:gd name="connsiteX12" fmla="*/ 620691 w 1301289"/>
                <a:gd name="connsiteY12" fmla="*/ 1343044 h 1513069"/>
                <a:gd name="connsiteX13" fmla="*/ 632204 w 1301289"/>
                <a:gd name="connsiteY13" fmla="*/ 1427946 h 1513069"/>
                <a:gd name="connsiteX14" fmla="*/ 644668 w 1301289"/>
                <a:gd name="connsiteY14" fmla="*/ 1512849 h 1513069"/>
                <a:gd name="connsiteX15" fmla="*/ 957111 w 1301289"/>
                <a:gd name="connsiteY15" fmla="*/ 1355507 h 1513069"/>
                <a:gd name="connsiteX16" fmla="*/ 1280217 w 1301289"/>
                <a:gd name="connsiteY16" fmla="*/ 1221701 h 1513069"/>
                <a:gd name="connsiteX17" fmla="*/ 1279809 w 1301289"/>
                <a:gd name="connsiteY17" fmla="*/ 1046631 h 1513069"/>
                <a:gd name="connsiteX18" fmla="*/ 1283206 w 1301289"/>
                <a:gd name="connsiteY18" fmla="*/ 869693 h 1513069"/>
                <a:gd name="connsiteX19" fmla="*/ 1290405 w 1301289"/>
                <a:gd name="connsiteY19" fmla="*/ 691805 h 1513069"/>
                <a:gd name="connsiteX20" fmla="*/ 1301136 w 1301289"/>
                <a:gd name="connsiteY20" fmla="*/ 512286 h 1513069"/>
                <a:gd name="connsiteX21" fmla="*/ 1178571 w 1301289"/>
                <a:gd name="connsiteY21" fmla="*/ 380008 h 1513069"/>
                <a:gd name="connsiteX22" fmla="*/ 1052915 w 1301289"/>
                <a:gd name="connsiteY22" fmla="*/ 250175 h 1513069"/>
                <a:gd name="connsiteX23" fmla="*/ 923862 w 1301289"/>
                <a:gd name="connsiteY23" fmla="*/ 123805 h 1513069"/>
                <a:gd name="connsiteX24" fmla="*/ 791685 w 1301289"/>
                <a:gd name="connsiteY24" fmla="*/ -221 h 1513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01289" h="1513069">
                  <a:moveTo>
                    <a:pt x="791685" y="-221"/>
                  </a:moveTo>
                  <a:cubicBezTo>
                    <a:pt x="655467" y="57353"/>
                    <a:pt x="520981" y="120080"/>
                    <a:pt x="388159" y="187958"/>
                  </a:cubicBezTo>
                  <a:cubicBezTo>
                    <a:pt x="255711" y="255642"/>
                    <a:pt x="125775" y="328455"/>
                    <a:pt x="-153" y="405105"/>
                  </a:cubicBezTo>
                  <a:cubicBezTo>
                    <a:pt x="24469" y="421339"/>
                    <a:pt x="48989" y="437698"/>
                    <a:pt x="73340" y="454179"/>
                  </a:cubicBezTo>
                  <a:cubicBezTo>
                    <a:pt x="97792" y="470718"/>
                    <a:pt x="122243" y="487495"/>
                    <a:pt x="146457" y="504340"/>
                  </a:cubicBezTo>
                  <a:cubicBezTo>
                    <a:pt x="194988" y="538073"/>
                    <a:pt x="242975" y="572252"/>
                    <a:pt x="290453" y="606868"/>
                  </a:cubicBezTo>
                  <a:cubicBezTo>
                    <a:pt x="338135" y="641848"/>
                    <a:pt x="385272" y="677293"/>
                    <a:pt x="431867" y="713201"/>
                  </a:cubicBezTo>
                  <a:cubicBezTo>
                    <a:pt x="455165" y="731200"/>
                    <a:pt x="478224" y="749064"/>
                    <a:pt x="501351" y="767538"/>
                  </a:cubicBezTo>
                  <a:cubicBezTo>
                    <a:pt x="524479" y="786013"/>
                    <a:pt x="547437" y="804420"/>
                    <a:pt x="570259" y="822997"/>
                  </a:cubicBezTo>
                  <a:cubicBezTo>
                    <a:pt x="572093" y="852431"/>
                    <a:pt x="574097" y="881658"/>
                    <a:pt x="576236" y="910684"/>
                  </a:cubicBezTo>
                  <a:cubicBezTo>
                    <a:pt x="578342" y="939755"/>
                    <a:pt x="580821" y="969132"/>
                    <a:pt x="583300" y="998168"/>
                  </a:cubicBezTo>
                  <a:cubicBezTo>
                    <a:pt x="588360" y="1056378"/>
                    <a:pt x="593963" y="1114112"/>
                    <a:pt x="600111" y="1171370"/>
                  </a:cubicBezTo>
                  <a:cubicBezTo>
                    <a:pt x="606394" y="1229104"/>
                    <a:pt x="613322" y="1286295"/>
                    <a:pt x="620691" y="1343044"/>
                  </a:cubicBezTo>
                  <a:cubicBezTo>
                    <a:pt x="624426" y="1371435"/>
                    <a:pt x="628231" y="1399657"/>
                    <a:pt x="632204" y="1427946"/>
                  </a:cubicBezTo>
                  <a:cubicBezTo>
                    <a:pt x="636178" y="1456236"/>
                    <a:pt x="640389" y="1484559"/>
                    <a:pt x="644668" y="1512849"/>
                  </a:cubicBezTo>
                  <a:cubicBezTo>
                    <a:pt x="747706" y="1456134"/>
                    <a:pt x="851525" y="1403868"/>
                    <a:pt x="957111" y="1355507"/>
                  </a:cubicBezTo>
                  <a:cubicBezTo>
                    <a:pt x="1062695" y="1307147"/>
                    <a:pt x="1170386" y="1262556"/>
                    <a:pt x="1280217" y="1221701"/>
                  </a:cubicBezTo>
                  <a:cubicBezTo>
                    <a:pt x="1279334" y="1163457"/>
                    <a:pt x="1279402" y="1105384"/>
                    <a:pt x="1279809" y="1046631"/>
                  </a:cubicBezTo>
                  <a:cubicBezTo>
                    <a:pt x="1280217" y="987878"/>
                    <a:pt x="1281236" y="928786"/>
                    <a:pt x="1283206" y="869693"/>
                  </a:cubicBezTo>
                  <a:cubicBezTo>
                    <a:pt x="1285175" y="810601"/>
                    <a:pt x="1287451" y="751441"/>
                    <a:pt x="1290405" y="691805"/>
                  </a:cubicBezTo>
                  <a:cubicBezTo>
                    <a:pt x="1293360" y="632169"/>
                    <a:pt x="1296790" y="571922"/>
                    <a:pt x="1301136" y="512286"/>
                  </a:cubicBezTo>
                  <a:cubicBezTo>
                    <a:pt x="1260655" y="467288"/>
                    <a:pt x="1220004" y="423750"/>
                    <a:pt x="1178571" y="380008"/>
                  </a:cubicBezTo>
                  <a:cubicBezTo>
                    <a:pt x="1137139" y="336266"/>
                    <a:pt x="1095264" y="293101"/>
                    <a:pt x="1052915" y="250175"/>
                  </a:cubicBezTo>
                  <a:cubicBezTo>
                    <a:pt x="1010565" y="207248"/>
                    <a:pt x="967570" y="165577"/>
                    <a:pt x="923862" y="123805"/>
                  </a:cubicBezTo>
                  <a:cubicBezTo>
                    <a:pt x="880154" y="82033"/>
                    <a:pt x="836277" y="40363"/>
                    <a:pt x="791685" y="-221"/>
                  </a:cubicBezTo>
                  <a:close/>
                </a:path>
              </a:pathLst>
            </a:custGeom>
            <a:solidFill>
              <a:srgbClr val="820000"/>
            </a:solidFill>
            <a:ln w="339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7" name="Freeform: Shape 46">
              <a:extLst>
                <a:ext uri="{FF2B5EF4-FFF2-40B4-BE49-F238E27FC236}">
                  <a16:creationId xmlns:a16="http://schemas.microsoft.com/office/drawing/2014/main" id="{4613AD00-C771-4C82-2426-97845D39CECF}"/>
                </a:ext>
              </a:extLst>
            </p:cNvPr>
            <p:cNvSpPr/>
            <p:nvPr/>
          </p:nvSpPr>
          <p:spPr>
            <a:xfrm>
              <a:off x="1045094" y="3603355"/>
              <a:ext cx="19052" cy="20104"/>
            </a:xfrm>
            <a:custGeom>
              <a:avLst/>
              <a:gdLst>
                <a:gd name="connsiteX0" fmla="*/ 18899 w 19052"/>
                <a:gd name="connsiteY0" fmla="*/ 12684 h 20104"/>
                <a:gd name="connsiteX1" fmla="*/ -153 w 19052"/>
                <a:gd name="connsiteY1" fmla="*/ 19884 h 20104"/>
                <a:gd name="connsiteX2" fmla="*/ 3243 w 19052"/>
                <a:gd name="connsiteY2" fmla="*/ -221 h 20104"/>
              </a:gdLst>
              <a:ahLst/>
              <a:cxnLst>
                <a:cxn ang="0">
                  <a:pos x="connsiteX0" y="connsiteY0"/>
                </a:cxn>
                <a:cxn ang="0">
                  <a:pos x="connsiteX1" y="connsiteY1"/>
                </a:cxn>
                <a:cxn ang="0">
                  <a:pos x="connsiteX2" y="connsiteY2"/>
                </a:cxn>
              </a:cxnLst>
              <a:rect l="l" t="t" r="r" b="b"/>
              <a:pathLst>
                <a:path w="19052" h="20104">
                  <a:moveTo>
                    <a:pt x="18899" y="12684"/>
                  </a:moveTo>
                  <a:lnTo>
                    <a:pt x="-153" y="19884"/>
                  </a:lnTo>
                  <a:cubicBezTo>
                    <a:pt x="968" y="13092"/>
                    <a:pt x="2123" y="6300"/>
                    <a:pt x="3243" y="-221"/>
                  </a:cubicBez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8" name="Freeform: Shape 47">
              <a:extLst>
                <a:ext uri="{FF2B5EF4-FFF2-40B4-BE49-F238E27FC236}">
                  <a16:creationId xmlns:a16="http://schemas.microsoft.com/office/drawing/2014/main" id="{32A0D7C0-8F92-28C4-5C6C-ACF44BCBDAD9}"/>
                </a:ext>
              </a:extLst>
            </p:cNvPr>
            <p:cNvSpPr/>
            <p:nvPr/>
          </p:nvSpPr>
          <p:spPr>
            <a:xfrm>
              <a:off x="1056131" y="3229544"/>
              <a:ext cx="61299" cy="329762"/>
            </a:xfrm>
            <a:custGeom>
              <a:avLst/>
              <a:gdLst>
                <a:gd name="connsiteX0" fmla="*/ -153 w 61299"/>
                <a:gd name="connsiteY0" fmla="*/ 329542 h 329762"/>
                <a:gd name="connsiteX1" fmla="*/ 12685 w 61299"/>
                <a:gd name="connsiteY1" fmla="*/ 256729 h 329762"/>
                <a:gd name="connsiteX2" fmla="*/ 18390 w 61299"/>
                <a:gd name="connsiteY2" fmla="*/ 224806 h 329762"/>
                <a:gd name="connsiteX3" fmla="*/ 24265 w 61299"/>
                <a:gd name="connsiteY3" fmla="*/ 192950 h 329762"/>
                <a:gd name="connsiteX4" fmla="*/ 36288 w 61299"/>
                <a:gd name="connsiteY4" fmla="*/ 128831 h 329762"/>
                <a:gd name="connsiteX5" fmla="*/ 61147 w 61299"/>
                <a:gd name="connsiteY5" fmla="*/ -221 h 329762"/>
                <a:gd name="connsiteX6" fmla="*/ 61147 w 61299"/>
                <a:gd name="connsiteY6" fmla="*/ -221 h 329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99" h="329762">
                  <a:moveTo>
                    <a:pt x="-153" y="329542"/>
                  </a:moveTo>
                  <a:cubicBezTo>
                    <a:pt x="4103" y="305181"/>
                    <a:pt x="8382" y="280909"/>
                    <a:pt x="12685" y="256729"/>
                  </a:cubicBezTo>
                  <a:lnTo>
                    <a:pt x="18390" y="224806"/>
                  </a:lnTo>
                  <a:lnTo>
                    <a:pt x="24265" y="192950"/>
                  </a:lnTo>
                  <a:lnTo>
                    <a:pt x="36288" y="128831"/>
                  </a:lnTo>
                  <a:cubicBezTo>
                    <a:pt x="44370" y="86176"/>
                    <a:pt x="52725" y="42774"/>
                    <a:pt x="61147" y="-221"/>
                  </a:cubicBezTo>
                  <a:lnTo>
                    <a:pt x="61147" y="-221"/>
                  </a:lnTo>
                </a:path>
              </a:pathLst>
            </a:custGeom>
            <a:noFill/>
            <a:ln w="6791" cap="flat">
              <a:solidFill>
                <a:srgbClr val="FFFFFF"/>
              </a:solidFill>
              <a:custDash>
                <a:ds d="987750" sp="9877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9" name="Freeform: Shape 48">
              <a:extLst>
                <a:ext uri="{FF2B5EF4-FFF2-40B4-BE49-F238E27FC236}">
                  <a16:creationId xmlns:a16="http://schemas.microsoft.com/office/drawing/2014/main" id="{912C9690-27C5-B590-BAE9-76DF538476B6}"/>
                </a:ext>
              </a:extLst>
            </p:cNvPr>
            <p:cNvSpPr/>
            <p:nvPr/>
          </p:nvSpPr>
          <p:spPr>
            <a:xfrm>
              <a:off x="1109348" y="3175444"/>
              <a:ext cx="16369" cy="32127"/>
            </a:xfrm>
            <a:custGeom>
              <a:avLst/>
              <a:gdLst>
                <a:gd name="connsiteX0" fmla="*/ 12430 w 16369"/>
                <a:gd name="connsiteY0" fmla="*/ 32127 h 32127"/>
                <a:gd name="connsiteX1" fmla="*/ 16369 w 16369"/>
                <a:gd name="connsiteY1" fmla="*/ 12124 h 32127"/>
                <a:gd name="connsiteX2" fmla="*/ 0 w 16369"/>
                <a:gd name="connsiteY2" fmla="*/ 0 h 32127"/>
              </a:gdLst>
              <a:ahLst/>
              <a:cxnLst>
                <a:cxn ang="0">
                  <a:pos x="connsiteX0" y="connsiteY0"/>
                </a:cxn>
                <a:cxn ang="0">
                  <a:pos x="connsiteX1" y="connsiteY1"/>
                </a:cxn>
                <a:cxn ang="0">
                  <a:pos x="connsiteX2" y="connsiteY2"/>
                </a:cxn>
              </a:cxnLst>
              <a:rect l="l" t="t" r="r" b="b"/>
              <a:pathLst>
                <a:path w="16369" h="32127">
                  <a:moveTo>
                    <a:pt x="12430" y="32127"/>
                  </a:moveTo>
                  <a:lnTo>
                    <a:pt x="16369" y="12124"/>
                  </a:lnTo>
                  <a:lnTo>
                    <a:pt x="0" y="0"/>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50" name="Freeform: Shape 49">
              <a:extLst>
                <a:ext uri="{FF2B5EF4-FFF2-40B4-BE49-F238E27FC236}">
                  <a16:creationId xmlns:a16="http://schemas.microsoft.com/office/drawing/2014/main" id="{CA8D957C-8EDF-2E4B-CACA-53BEF5AA345E}"/>
                </a:ext>
              </a:extLst>
            </p:cNvPr>
            <p:cNvSpPr/>
            <p:nvPr/>
          </p:nvSpPr>
          <p:spPr>
            <a:xfrm>
              <a:off x="791608" y="2949161"/>
              <a:ext cx="287888" cy="204174"/>
            </a:xfrm>
            <a:custGeom>
              <a:avLst/>
              <a:gdLst>
                <a:gd name="connsiteX0" fmla="*/ 287736 w 287888"/>
                <a:gd name="connsiteY0" fmla="*/ 203953 h 204174"/>
                <a:gd name="connsiteX1" fmla="*/ 191999 w 287888"/>
                <a:gd name="connsiteY1" fmla="*/ 134129 h 204174"/>
                <a:gd name="connsiteX2" fmla="*/ 137662 w 287888"/>
                <a:gd name="connsiteY2" fmla="*/ 95278 h 204174"/>
                <a:gd name="connsiteX3" fmla="*/ 110289 w 287888"/>
                <a:gd name="connsiteY3" fmla="*/ 75886 h 204174"/>
                <a:gd name="connsiteX4" fmla="*/ 83120 w 287888"/>
                <a:gd name="connsiteY4" fmla="*/ 57072 h 204174"/>
                <a:gd name="connsiteX5" fmla="*/ -153 w 287888"/>
                <a:gd name="connsiteY5" fmla="*/ -221 h 20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7888" h="204174">
                  <a:moveTo>
                    <a:pt x="287736" y="203953"/>
                  </a:moveTo>
                  <a:cubicBezTo>
                    <a:pt x="256050" y="180554"/>
                    <a:pt x="223889" y="157121"/>
                    <a:pt x="191999" y="134129"/>
                  </a:cubicBezTo>
                  <a:lnTo>
                    <a:pt x="137662" y="95278"/>
                  </a:lnTo>
                  <a:lnTo>
                    <a:pt x="110289" y="75886"/>
                  </a:lnTo>
                  <a:lnTo>
                    <a:pt x="83120" y="57072"/>
                  </a:lnTo>
                  <a:cubicBezTo>
                    <a:pt x="55588" y="37917"/>
                    <a:pt x="27831" y="18821"/>
                    <a:pt x="-153" y="-221"/>
                  </a:cubicBezTo>
                </a:path>
              </a:pathLst>
            </a:custGeom>
            <a:noFill/>
            <a:ln w="6791" cap="flat">
              <a:solidFill>
                <a:srgbClr val="FFFFFF"/>
              </a:solidFill>
              <a:custDash>
                <a:ds d="819750" sp="8197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51" name="Freeform: Shape 50">
              <a:extLst>
                <a:ext uri="{FF2B5EF4-FFF2-40B4-BE49-F238E27FC236}">
                  <a16:creationId xmlns:a16="http://schemas.microsoft.com/office/drawing/2014/main" id="{2E847B86-E3B2-6F51-7A98-E98CCC19B719}"/>
                </a:ext>
              </a:extLst>
            </p:cNvPr>
            <p:cNvSpPr/>
            <p:nvPr/>
          </p:nvSpPr>
          <p:spPr>
            <a:xfrm>
              <a:off x="759515" y="2919310"/>
              <a:ext cx="18746" cy="19425"/>
            </a:xfrm>
            <a:custGeom>
              <a:avLst/>
              <a:gdLst>
                <a:gd name="connsiteX0" fmla="*/ 16828 w 18746"/>
                <a:gd name="connsiteY0" fmla="*/ 19205 h 19425"/>
                <a:gd name="connsiteX1" fmla="*/ -153 w 18746"/>
                <a:gd name="connsiteY1" fmla="*/ 7794 h 19425"/>
                <a:gd name="connsiteX2" fmla="*/ 18594 w 18746"/>
                <a:gd name="connsiteY2" fmla="*/ -221 h 19425"/>
              </a:gdLst>
              <a:ahLst/>
              <a:cxnLst>
                <a:cxn ang="0">
                  <a:pos x="connsiteX0" y="connsiteY0"/>
                </a:cxn>
                <a:cxn ang="0">
                  <a:pos x="connsiteX1" y="connsiteY1"/>
                </a:cxn>
                <a:cxn ang="0">
                  <a:pos x="connsiteX2" y="connsiteY2"/>
                </a:cxn>
              </a:cxnLst>
              <a:rect l="l" t="t" r="r" b="b"/>
              <a:pathLst>
                <a:path w="18746" h="19425">
                  <a:moveTo>
                    <a:pt x="16828" y="19205"/>
                  </a:moveTo>
                  <a:lnTo>
                    <a:pt x="-153" y="7794"/>
                  </a:lnTo>
                  <a:cubicBezTo>
                    <a:pt x="6096" y="5111"/>
                    <a:pt x="12311" y="2428"/>
                    <a:pt x="18594" y="-221"/>
                  </a:cubicBez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52" name="Freeform: Shape 51">
              <a:extLst>
                <a:ext uri="{FF2B5EF4-FFF2-40B4-BE49-F238E27FC236}">
                  <a16:creationId xmlns:a16="http://schemas.microsoft.com/office/drawing/2014/main" id="{9EB1BC50-6BBE-A881-1395-3B1592F8CA20}"/>
                </a:ext>
              </a:extLst>
            </p:cNvPr>
            <p:cNvSpPr/>
            <p:nvPr/>
          </p:nvSpPr>
          <p:spPr>
            <a:xfrm>
              <a:off x="816535" y="2699242"/>
              <a:ext cx="522220" cy="203800"/>
            </a:xfrm>
            <a:custGeom>
              <a:avLst/>
              <a:gdLst>
                <a:gd name="connsiteX0" fmla="*/ -153 w 522220"/>
                <a:gd name="connsiteY0" fmla="*/ 203580 h 203800"/>
                <a:gd name="connsiteX1" fmla="*/ 208776 w 522220"/>
                <a:gd name="connsiteY1" fmla="*/ 118134 h 203800"/>
                <a:gd name="connsiteX2" fmla="*/ 281147 w 522220"/>
                <a:gd name="connsiteY2" fmla="*/ 89470 h 203800"/>
                <a:gd name="connsiteX3" fmla="*/ 426094 w 522220"/>
                <a:gd name="connsiteY3" fmla="*/ 34521 h 203800"/>
                <a:gd name="connsiteX4" fmla="*/ 450104 w 522220"/>
                <a:gd name="connsiteY4" fmla="*/ 25793 h 203800"/>
                <a:gd name="connsiteX5" fmla="*/ 522068 w 522220"/>
                <a:gd name="connsiteY5" fmla="*/ -221 h 203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2220" h="203800">
                  <a:moveTo>
                    <a:pt x="-153" y="203580"/>
                  </a:moveTo>
                  <a:cubicBezTo>
                    <a:pt x="68211" y="174679"/>
                    <a:pt x="138239" y="145846"/>
                    <a:pt x="208776" y="118134"/>
                  </a:cubicBezTo>
                  <a:lnTo>
                    <a:pt x="281147" y="89470"/>
                  </a:lnTo>
                  <a:lnTo>
                    <a:pt x="426094" y="34521"/>
                  </a:lnTo>
                  <a:lnTo>
                    <a:pt x="450104" y="25793"/>
                  </a:lnTo>
                  <a:lnTo>
                    <a:pt x="522068" y="-221"/>
                  </a:lnTo>
                </a:path>
              </a:pathLst>
            </a:custGeom>
            <a:noFill/>
            <a:ln w="6791" cap="flat">
              <a:solidFill>
                <a:srgbClr val="FFFFFF"/>
              </a:solidFill>
              <a:custDash>
                <a:ds d="916500" sp="9165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53" name="Freeform: Shape 52">
              <a:extLst>
                <a:ext uri="{FF2B5EF4-FFF2-40B4-BE49-F238E27FC236}">
                  <a16:creationId xmlns:a16="http://schemas.microsoft.com/office/drawing/2014/main" id="{35FEC7A4-4512-3D5B-736D-C97067A8B959}"/>
                </a:ext>
              </a:extLst>
            </p:cNvPr>
            <p:cNvSpPr/>
            <p:nvPr/>
          </p:nvSpPr>
          <p:spPr>
            <a:xfrm>
              <a:off x="1358114" y="2685351"/>
              <a:ext cx="35013" cy="12803"/>
            </a:xfrm>
            <a:custGeom>
              <a:avLst/>
              <a:gdLst>
                <a:gd name="connsiteX0" fmla="*/ -153 w 35013"/>
                <a:gd name="connsiteY0" fmla="*/ 6571 h 12803"/>
                <a:gd name="connsiteX1" fmla="*/ 19001 w 35013"/>
                <a:gd name="connsiteY1" fmla="*/ -221 h 12803"/>
                <a:gd name="connsiteX2" fmla="*/ 34861 w 35013"/>
                <a:gd name="connsiteY2" fmla="*/ 12583 h 12803"/>
              </a:gdLst>
              <a:ahLst/>
              <a:cxnLst>
                <a:cxn ang="0">
                  <a:pos x="connsiteX0" y="connsiteY0"/>
                </a:cxn>
                <a:cxn ang="0">
                  <a:pos x="connsiteX1" y="connsiteY1"/>
                </a:cxn>
                <a:cxn ang="0">
                  <a:pos x="connsiteX2" y="connsiteY2"/>
                </a:cxn>
              </a:cxnLst>
              <a:rect l="l" t="t" r="r" b="b"/>
              <a:pathLst>
                <a:path w="35013" h="12803">
                  <a:moveTo>
                    <a:pt x="-153" y="6571"/>
                  </a:moveTo>
                  <a:lnTo>
                    <a:pt x="19001" y="-221"/>
                  </a:lnTo>
                  <a:lnTo>
                    <a:pt x="34861" y="12583"/>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54" name="Freeform: Shape 53">
              <a:extLst>
                <a:ext uri="{FF2B5EF4-FFF2-40B4-BE49-F238E27FC236}">
                  <a16:creationId xmlns:a16="http://schemas.microsoft.com/office/drawing/2014/main" id="{3FE50C9E-DAE4-BBFC-16BD-3E7B7D2E8B3B}"/>
                </a:ext>
              </a:extLst>
            </p:cNvPr>
            <p:cNvSpPr/>
            <p:nvPr/>
          </p:nvSpPr>
          <p:spPr>
            <a:xfrm>
              <a:off x="1422606" y="2722097"/>
              <a:ext cx="274847" cy="234943"/>
            </a:xfrm>
            <a:custGeom>
              <a:avLst/>
              <a:gdLst>
                <a:gd name="connsiteX0" fmla="*/ -153 w 274847"/>
                <a:gd name="connsiteY0" fmla="*/ -221 h 234943"/>
                <a:gd name="connsiteX1" fmla="*/ 29563 w 274847"/>
                <a:gd name="connsiteY1" fmla="*/ 24197 h 234943"/>
                <a:gd name="connsiteX2" fmla="*/ 132330 w 274847"/>
                <a:gd name="connsiteY2" fmla="*/ 110323 h 234943"/>
                <a:gd name="connsiteX3" fmla="*/ 234213 w 274847"/>
                <a:gd name="connsiteY3" fmla="*/ 198621 h 234943"/>
                <a:gd name="connsiteX4" fmla="*/ 274695 w 274847"/>
                <a:gd name="connsiteY4" fmla="*/ 234722 h 234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847" h="234943">
                  <a:moveTo>
                    <a:pt x="-153" y="-221"/>
                  </a:moveTo>
                  <a:lnTo>
                    <a:pt x="29563" y="24197"/>
                  </a:lnTo>
                  <a:cubicBezTo>
                    <a:pt x="62574" y="51366"/>
                    <a:pt x="97757" y="80641"/>
                    <a:pt x="132330" y="110323"/>
                  </a:cubicBezTo>
                  <a:cubicBezTo>
                    <a:pt x="166902" y="140005"/>
                    <a:pt x="200761" y="169279"/>
                    <a:pt x="234213" y="198621"/>
                  </a:cubicBezTo>
                  <a:lnTo>
                    <a:pt x="274695" y="234722"/>
                  </a:lnTo>
                </a:path>
              </a:pathLst>
            </a:custGeom>
            <a:noFill/>
            <a:ln w="6791" cap="flat">
              <a:solidFill>
                <a:srgbClr val="FFFFFF"/>
              </a:solidFill>
              <a:custDash>
                <a:ds d="840750" sp="8407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55" name="Freeform: Shape 54">
              <a:extLst>
                <a:ext uri="{FF2B5EF4-FFF2-40B4-BE49-F238E27FC236}">
                  <a16:creationId xmlns:a16="http://schemas.microsoft.com/office/drawing/2014/main" id="{D896B362-5B63-6890-EFDD-203AC2606B73}"/>
                </a:ext>
              </a:extLst>
            </p:cNvPr>
            <p:cNvSpPr/>
            <p:nvPr/>
          </p:nvSpPr>
          <p:spPr>
            <a:xfrm>
              <a:off x="1711683" y="2969572"/>
              <a:ext cx="15180" cy="33315"/>
            </a:xfrm>
            <a:custGeom>
              <a:avLst/>
              <a:gdLst>
                <a:gd name="connsiteX0" fmla="*/ 0 w 15180"/>
                <a:gd name="connsiteY0" fmla="*/ 0 h 33315"/>
                <a:gd name="connsiteX1" fmla="*/ 15181 w 15180"/>
                <a:gd name="connsiteY1" fmla="*/ 13584 h 33315"/>
                <a:gd name="connsiteX2" fmla="*/ 10019 w 15180"/>
                <a:gd name="connsiteY2" fmla="*/ 33316 h 33315"/>
              </a:gdLst>
              <a:ahLst/>
              <a:cxnLst>
                <a:cxn ang="0">
                  <a:pos x="connsiteX0" y="connsiteY0"/>
                </a:cxn>
                <a:cxn ang="0">
                  <a:pos x="connsiteX1" y="connsiteY1"/>
                </a:cxn>
                <a:cxn ang="0">
                  <a:pos x="connsiteX2" y="connsiteY2"/>
                </a:cxn>
              </a:cxnLst>
              <a:rect l="l" t="t" r="r" b="b"/>
              <a:pathLst>
                <a:path w="15180" h="33315">
                  <a:moveTo>
                    <a:pt x="0" y="0"/>
                  </a:moveTo>
                  <a:lnTo>
                    <a:pt x="15181" y="13584"/>
                  </a:lnTo>
                  <a:lnTo>
                    <a:pt x="10019" y="33316"/>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56" name="Freeform: Shape 55">
              <a:extLst>
                <a:ext uri="{FF2B5EF4-FFF2-40B4-BE49-F238E27FC236}">
                  <a16:creationId xmlns:a16="http://schemas.microsoft.com/office/drawing/2014/main" id="{2A4AC30A-79E5-5F41-EB78-0088E6CD596D}"/>
                </a:ext>
              </a:extLst>
            </p:cNvPr>
            <p:cNvSpPr/>
            <p:nvPr/>
          </p:nvSpPr>
          <p:spPr>
            <a:xfrm>
              <a:off x="1626848" y="3039498"/>
              <a:ext cx="85378" cy="349086"/>
            </a:xfrm>
            <a:custGeom>
              <a:avLst/>
              <a:gdLst>
                <a:gd name="connsiteX0" fmla="*/ 85226 w 85378"/>
                <a:gd name="connsiteY0" fmla="*/ -221 h 349086"/>
                <a:gd name="connsiteX1" fmla="*/ 76124 w 85378"/>
                <a:gd name="connsiteY1" fmla="*/ 35167 h 349086"/>
                <a:gd name="connsiteX2" fmla="*/ 43250 w 85378"/>
                <a:gd name="connsiteY2" fmla="*/ 166019 h 349086"/>
                <a:gd name="connsiteX3" fmla="*/ 13432 w 85378"/>
                <a:gd name="connsiteY3" fmla="*/ 290486 h 349086"/>
                <a:gd name="connsiteX4" fmla="*/ 12039 w 85378"/>
                <a:gd name="connsiteY4" fmla="*/ 296429 h 349086"/>
                <a:gd name="connsiteX5" fmla="*/ -153 w 85378"/>
                <a:gd name="connsiteY5" fmla="*/ 348865 h 349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378" h="349086">
                  <a:moveTo>
                    <a:pt x="85226" y="-221"/>
                  </a:moveTo>
                  <a:lnTo>
                    <a:pt x="76124" y="35167"/>
                  </a:lnTo>
                  <a:cubicBezTo>
                    <a:pt x="64951" y="78841"/>
                    <a:pt x="53913" y="122820"/>
                    <a:pt x="43250" y="166019"/>
                  </a:cubicBezTo>
                  <a:cubicBezTo>
                    <a:pt x="33061" y="207350"/>
                    <a:pt x="23043" y="249597"/>
                    <a:pt x="13432" y="290486"/>
                  </a:cubicBezTo>
                  <a:lnTo>
                    <a:pt x="12039" y="296429"/>
                  </a:lnTo>
                  <a:cubicBezTo>
                    <a:pt x="7964" y="313818"/>
                    <a:pt x="3889" y="331341"/>
                    <a:pt x="-153" y="348865"/>
                  </a:cubicBezTo>
                </a:path>
              </a:pathLst>
            </a:custGeom>
            <a:noFill/>
            <a:ln w="6791" cap="flat">
              <a:solidFill>
                <a:srgbClr val="FFFFFF"/>
              </a:solidFill>
              <a:custDash>
                <a:ds d="835500" sp="8355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57" name="Freeform: Shape 56">
              <a:extLst>
                <a:ext uri="{FF2B5EF4-FFF2-40B4-BE49-F238E27FC236}">
                  <a16:creationId xmlns:a16="http://schemas.microsoft.com/office/drawing/2014/main" id="{B4D398BE-782A-2EA2-C085-5B9D60C490D2}"/>
                </a:ext>
              </a:extLst>
            </p:cNvPr>
            <p:cNvSpPr/>
            <p:nvPr/>
          </p:nvSpPr>
          <p:spPr>
            <a:xfrm>
              <a:off x="1598627" y="3407025"/>
              <a:ext cx="23976" cy="25980"/>
            </a:xfrm>
            <a:custGeom>
              <a:avLst/>
              <a:gdLst>
                <a:gd name="connsiteX0" fmla="*/ 23824 w 23976"/>
                <a:gd name="connsiteY0" fmla="*/ -221 h 25980"/>
                <a:gd name="connsiteX1" fmla="*/ 19307 w 23976"/>
                <a:gd name="connsiteY1" fmla="*/ 19646 h 25980"/>
                <a:gd name="connsiteX2" fmla="*/ -153 w 23976"/>
                <a:gd name="connsiteY2" fmla="*/ 25759 h 25980"/>
              </a:gdLst>
              <a:ahLst/>
              <a:cxnLst>
                <a:cxn ang="0">
                  <a:pos x="connsiteX0" y="connsiteY0"/>
                </a:cxn>
                <a:cxn ang="0">
                  <a:pos x="connsiteX1" y="connsiteY1"/>
                </a:cxn>
                <a:cxn ang="0">
                  <a:pos x="connsiteX2" y="connsiteY2"/>
                </a:cxn>
              </a:cxnLst>
              <a:rect l="l" t="t" r="r" b="b"/>
              <a:pathLst>
                <a:path w="23976" h="25980">
                  <a:moveTo>
                    <a:pt x="23824" y="-221"/>
                  </a:moveTo>
                  <a:cubicBezTo>
                    <a:pt x="22330" y="6571"/>
                    <a:pt x="20801" y="13024"/>
                    <a:pt x="19307" y="19646"/>
                  </a:cubicBezTo>
                  <a:lnTo>
                    <a:pt x="-153" y="25759"/>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58" name="Freeform: Shape 57">
              <a:extLst>
                <a:ext uri="{FF2B5EF4-FFF2-40B4-BE49-F238E27FC236}">
                  <a16:creationId xmlns:a16="http://schemas.microsoft.com/office/drawing/2014/main" id="{750FD699-447D-1EB1-D806-F7382480D2C1}"/>
                </a:ext>
              </a:extLst>
            </p:cNvPr>
            <p:cNvSpPr/>
            <p:nvPr/>
          </p:nvSpPr>
          <p:spPr>
            <a:xfrm>
              <a:off x="1084523" y="3446081"/>
              <a:ext cx="472637" cy="162639"/>
            </a:xfrm>
            <a:custGeom>
              <a:avLst/>
              <a:gdLst>
                <a:gd name="connsiteX0" fmla="*/ 472485 w 472637"/>
                <a:gd name="connsiteY0" fmla="*/ -221 h 162639"/>
                <a:gd name="connsiteX1" fmla="*/ 435127 w 472637"/>
                <a:gd name="connsiteY1" fmla="*/ 11530 h 162639"/>
                <a:gd name="connsiteX2" fmla="*/ 411355 w 472637"/>
                <a:gd name="connsiteY2" fmla="*/ 18967 h 162639"/>
                <a:gd name="connsiteX3" fmla="*/ 275510 w 472637"/>
                <a:gd name="connsiteY3" fmla="*/ 63932 h 162639"/>
                <a:gd name="connsiteX4" fmla="*/ 208301 w 472637"/>
                <a:gd name="connsiteY4" fmla="*/ 87297 h 162639"/>
                <a:gd name="connsiteX5" fmla="*/ -153 w 472637"/>
                <a:gd name="connsiteY5" fmla="*/ 162419 h 162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2637" h="162639">
                  <a:moveTo>
                    <a:pt x="472485" y="-221"/>
                  </a:moveTo>
                  <a:lnTo>
                    <a:pt x="435127" y="11530"/>
                  </a:lnTo>
                  <a:lnTo>
                    <a:pt x="411355" y="18967"/>
                  </a:lnTo>
                  <a:lnTo>
                    <a:pt x="275510" y="63932"/>
                  </a:lnTo>
                  <a:lnTo>
                    <a:pt x="208301" y="87297"/>
                  </a:lnTo>
                  <a:cubicBezTo>
                    <a:pt x="139835" y="110764"/>
                    <a:pt x="72015" y="135386"/>
                    <a:pt x="-153" y="162419"/>
                  </a:cubicBezTo>
                </a:path>
              </a:pathLst>
            </a:custGeom>
            <a:noFill/>
            <a:ln w="6791" cap="flat">
              <a:solidFill>
                <a:srgbClr val="FFFFFF"/>
              </a:solidFill>
              <a:custDash>
                <a:ds d="960000" sp="9600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59" name="Freeform: Shape 58">
              <a:extLst>
                <a:ext uri="{FF2B5EF4-FFF2-40B4-BE49-F238E27FC236}">
                  <a16:creationId xmlns:a16="http://schemas.microsoft.com/office/drawing/2014/main" id="{9BC7A425-415D-5DAF-1724-49595293A10E}"/>
                </a:ext>
              </a:extLst>
            </p:cNvPr>
            <p:cNvSpPr/>
            <p:nvPr/>
          </p:nvSpPr>
          <p:spPr>
            <a:xfrm>
              <a:off x="1887195" y="3329084"/>
              <a:ext cx="19663" cy="19799"/>
            </a:xfrm>
            <a:custGeom>
              <a:avLst/>
              <a:gdLst>
                <a:gd name="connsiteX0" fmla="*/ 19511 w 19663"/>
                <a:gd name="connsiteY0" fmla="*/ 14213 h 19799"/>
                <a:gd name="connsiteX1" fmla="*/ -153 w 19663"/>
                <a:gd name="connsiteY1" fmla="*/ 19579 h 19799"/>
                <a:gd name="connsiteX2" fmla="*/ 4704 w 19663"/>
                <a:gd name="connsiteY2" fmla="*/ -221 h 19799"/>
              </a:gdLst>
              <a:ahLst/>
              <a:cxnLst>
                <a:cxn ang="0">
                  <a:pos x="connsiteX0" y="connsiteY0"/>
                </a:cxn>
                <a:cxn ang="0">
                  <a:pos x="connsiteX1" y="connsiteY1"/>
                </a:cxn>
                <a:cxn ang="0">
                  <a:pos x="connsiteX2" y="connsiteY2"/>
                </a:cxn>
              </a:cxnLst>
              <a:rect l="l" t="t" r="r" b="b"/>
              <a:pathLst>
                <a:path w="19663" h="19799">
                  <a:moveTo>
                    <a:pt x="19511" y="14213"/>
                  </a:moveTo>
                  <a:lnTo>
                    <a:pt x="-153" y="19579"/>
                  </a:lnTo>
                  <a:cubicBezTo>
                    <a:pt x="1477" y="12786"/>
                    <a:pt x="3243" y="6368"/>
                    <a:pt x="4704" y="-221"/>
                  </a:cubicBez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60" name="Freeform: Shape 59">
              <a:extLst>
                <a:ext uri="{FF2B5EF4-FFF2-40B4-BE49-F238E27FC236}">
                  <a16:creationId xmlns:a16="http://schemas.microsoft.com/office/drawing/2014/main" id="{1FCA2C2F-7BBA-D3AE-739D-28B578B5C870}"/>
                </a:ext>
              </a:extLst>
            </p:cNvPr>
            <p:cNvSpPr/>
            <p:nvPr/>
          </p:nvSpPr>
          <p:spPr>
            <a:xfrm>
              <a:off x="1901221" y="2941588"/>
              <a:ext cx="92679" cy="350478"/>
            </a:xfrm>
            <a:custGeom>
              <a:avLst/>
              <a:gdLst>
                <a:gd name="connsiteX0" fmla="*/ -153 w 92679"/>
                <a:gd name="connsiteY0" fmla="*/ 350258 h 350478"/>
                <a:gd name="connsiteX1" fmla="*/ 22228 w 92679"/>
                <a:gd name="connsiteY1" fmla="*/ 261619 h 350478"/>
                <a:gd name="connsiteX2" fmla="*/ 92086 w 92679"/>
                <a:gd name="connsiteY2" fmla="*/ 1341 h 350478"/>
                <a:gd name="connsiteX3" fmla="*/ 92527 w 92679"/>
                <a:gd name="connsiteY3" fmla="*/ -221 h 350478"/>
              </a:gdLst>
              <a:ahLst/>
              <a:cxnLst>
                <a:cxn ang="0">
                  <a:pos x="connsiteX0" y="connsiteY0"/>
                </a:cxn>
                <a:cxn ang="0">
                  <a:pos x="connsiteX1" y="connsiteY1"/>
                </a:cxn>
                <a:cxn ang="0">
                  <a:pos x="connsiteX2" y="connsiteY2"/>
                </a:cxn>
                <a:cxn ang="0">
                  <a:pos x="connsiteX3" y="connsiteY3"/>
                </a:cxn>
              </a:cxnLst>
              <a:rect l="l" t="t" r="r" b="b"/>
              <a:pathLst>
                <a:path w="92679" h="350478">
                  <a:moveTo>
                    <a:pt x="-153" y="350258"/>
                  </a:moveTo>
                  <a:cubicBezTo>
                    <a:pt x="7319" y="320270"/>
                    <a:pt x="14756" y="290792"/>
                    <a:pt x="22228" y="261619"/>
                  </a:cubicBezTo>
                  <a:cubicBezTo>
                    <a:pt x="46408" y="168260"/>
                    <a:pt x="69298" y="83052"/>
                    <a:pt x="92086" y="1341"/>
                  </a:cubicBezTo>
                  <a:lnTo>
                    <a:pt x="92527" y="-221"/>
                  </a:lnTo>
                </a:path>
              </a:pathLst>
            </a:custGeom>
            <a:noFill/>
            <a:ln w="6791" cap="flat">
              <a:solidFill>
                <a:srgbClr val="FFFFFF"/>
              </a:solidFill>
              <a:custDash>
                <a:ds d="843000" sp="8430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61" name="Freeform: Shape 60">
              <a:extLst>
                <a:ext uri="{FF2B5EF4-FFF2-40B4-BE49-F238E27FC236}">
                  <a16:creationId xmlns:a16="http://schemas.microsoft.com/office/drawing/2014/main" id="{845FDD5A-58BB-DCA7-A97A-637839BDD6C6}"/>
                </a:ext>
              </a:extLst>
            </p:cNvPr>
            <p:cNvSpPr/>
            <p:nvPr/>
          </p:nvSpPr>
          <p:spPr>
            <a:xfrm>
              <a:off x="1989655" y="2889628"/>
              <a:ext cx="14874" cy="33587"/>
            </a:xfrm>
            <a:custGeom>
              <a:avLst/>
              <a:gdLst>
                <a:gd name="connsiteX0" fmla="*/ 9373 w 14874"/>
                <a:gd name="connsiteY0" fmla="*/ 33587 h 33587"/>
                <a:gd name="connsiteX1" fmla="*/ 14875 w 14874"/>
                <a:gd name="connsiteY1" fmla="*/ 13958 h 33587"/>
                <a:gd name="connsiteX2" fmla="*/ 0 w 14874"/>
                <a:gd name="connsiteY2" fmla="*/ 0 h 33587"/>
              </a:gdLst>
              <a:ahLst/>
              <a:cxnLst>
                <a:cxn ang="0">
                  <a:pos x="connsiteX0" y="connsiteY0"/>
                </a:cxn>
                <a:cxn ang="0">
                  <a:pos x="connsiteX1" y="connsiteY1"/>
                </a:cxn>
                <a:cxn ang="0">
                  <a:pos x="connsiteX2" y="connsiteY2"/>
                </a:cxn>
              </a:cxnLst>
              <a:rect l="l" t="t" r="r" b="b"/>
              <a:pathLst>
                <a:path w="14874" h="33587">
                  <a:moveTo>
                    <a:pt x="9373" y="33587"/>
                  </a:moveTo>
                  <a:lnTo>
                    <a:pt x="14875" y="13958"/>
                  </a:lnTo>
                  <a:lnTo>
                    <a:pt x="0" y="0"/>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62" name="Freeform: Shape 61">
              <a:extLst>
                <a:ext uri="{FF2B5EF4-FFF2-40B4-BE49-F238E27FC236}">
                  <a16:creationId xmlns:a16="http://schemas.microsoft.com/office/drawing/2014/main" id="{B420C1BE-A8A7-BE5B-DD2D-8B427F6C15C1}"/>
                </a:ext>
              </a:extLst>
            </p:cNvPr>
            <p:cNvSpPr/>
            <p:nvPr/>
          </p:nvSpPr>
          <p:spPr>
            <a:xfrm>
              <a:off x="1686960" y="2616886"/>
              <a:ext cx="274440" cy="246150"/>
            </a:xfrm>
            <a:custGeom>
              <a:avLst/>
              <a:gdLst>
                <a:gd name="connsiteX0" fmla="*/ 274287 w 274440"/>
                <a:gd name="connsiteY0" fmla="*/ 245929 h 246150"/>
                <a:gd name="connsiteX1" fmla="*/ 84309 w 274440"/>
                <a:gd name="connsiteY1" fmla="*/ 73169 h 246150"/>
                <a:gd name="connsiteX2" fmla="*/ -153 w 274440"/>
                <a:gd name="connsiteY2" fmla="*/ -221 h 246150"/>
              </a:gdLst>
              <a:ahLst/>
              <a:cxnLst>
                <a:cxn ang="0">
                  <a:pos x="connsiteX0" y="connsiteY0"/>
                </a:cxn>
                <a:cxn ang="0">
                  <a:pos x="connsiteX1" y="connsiteY1"/>
                </a:cxn>
                <a:cxn ang="0">
                  <a:pos x="connsiteX2" y="connsiteY2"/>
                </a:cxn>
              </a:cxnLst>
              <a:rect l="l" t="t" r="r" b="b"/>
              <a:pathLst>
                <a:path w="274440" h="246150">
                  <a:moveTo>
                    <a:pt x="274287" y="245929"/>
                  </a:moveTo>
                  <a:cubicBezTo>
                    <a:pt x="214040" y="189520"/>
                    <a:pt x="151722" y="132873"/>
                    <a:pt x="84309" y="73169"/>
                  </a:cubicBezTo>
                  <a:cubicBezTo>
                    <a:pt x="56494" y="48683"/>
                    <a:pt x="28443" y="24299"/>
                    <a:pt x="-153" y="-221"/>
                  </a:cubicBezTo>
                </a:path>
              </a:pathLst>
            </a:custGeom>
            <a:noFill/>
            <a:ln w="6791" cap="flat">
              <a:solidFill>
                <a:srgbClr val="FFFFFF"/>
              </a:solidFill>
              <a:custDash>
                <a:ds d="857250" sp="8572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63" name="Freeform: Shape 62">
              <a:extLst>
                <a:ext uri="{FF2B5EF4-FFF2-40B4-BE49-F238E27FC236}">
                  <a16:creationId xmlns:a16="http://schemas.microsoft.com/office/drawing/2014/main" id="{7DB6A577-8EB6-1C67-0C3C-207798E9FCA6}"/>
                </a:ext>
              </a:extLst>
            </p:cNvPr>
            <p:cNvSpPr/>
            <p:nvPr/>
          </p:nvSpPr>
          <p:spPr>
            <a:xfrm>
              <a:off x="1656700" y="2584827"/>
              <a:ext cx="19425" cy="19425"/>
            </a:xfrm>
            <a:custGeom>
              <a:avLst/>
              <a:gdLst>
                <a:gd name="connsiteX0" fmla="*/ 15368 w 19425"/>
                <a:gd name="connsiteY0" fmla="*/ 19205 h 19425"/>
                <a:gd name="connsiteX1" fmla="*/ -153 w 19425"/>
                <a:gd name="connsiteY1" fmla="*/ 5994 h 19425"/>
                <a:gd name="connsiteX2" fmla="*/ 19273 w 19425"/>
                <a:gd name="connsiteY2" fmla="*/ -221 h 19425"/>
              </a:gdLst>
              <a:ahLst/>
              <a:cxnLst>
                <a:cxn ang="0">
                  <a:pos x="connsiteX0" y="connsiteY0"/>
                </a:cxn>
                <a:cxn ang="0">
                  <a:pos x="connsiteX1" y="connsiteY1"/>
                </a:cxn>
                <a:cxn ang="0">
                  <a:pos x="connsiteX2" y="connsiteY2"/>
                </a:cxn>
              </a:cxnLst>
              <a:rect l="l" t="t" r="r" b="b"/>
              <a:pathLst>
                <a:path w="19425" h="19425">
                  <a:moveTo>
                    <a:pt x="15368" y="19205"/>
                  </a:moveTo>
                  <a:lnTo>
                    <a:pt x="-153" y="5994"/>
                  </a:lnTo>
                  <a:cubicBezTo>
                    <a:pt x="6334" y="3922"/>
                    <a:pt x="12786" y="1817"/>
                    <a:pt x="19273" y="-221"/>
                  </a:cubicBez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72" name="Freeform: Shape 3071">
              <a:extLst>
                <a:ext uri="{FF2B5EF4-FFF2-40B4-BE49-F238E27FC236}">
                  <a16:creationId xmlns:a16="http://schemas.microsoft.com/office/drawing/2014/main" id="{C850CE24-6505-61A3-E47E-BE2FEE17169C}"/>
                </a:ext>
              </a:extLst>
            </p:cNvPr>
            <p:cNvSpPr/>
            <p:nvPr/>
          </p:nvSpPr>
          <p:spPr>
            <a:xfrm>
              <a:off x="1716234" y="2419164"/>
              <a:ext cx="546333" cy="153028"/>
            </a:xfrm>
            <a:custGeom>
              <a:avLst/>
              <a:gdLst>
                <a:gd name="connsiteX0" fmla="*/ -153 w 546333"/>
                <a:gd name="connsiteY0" fmla="*/ 152808 h 153028"/>
                <a:gd name="connsiteX1" fmla="*/ 21548 w 546333"/>
                <a:gd name="connsiteY1" fmla="*/ 146016 h 153028"/>
                <a:gd name="connsiteX2" fmla="*/ 96263 w 546333"/>
                <a:gd name="connsiteY2" fmla="*/ 122854 h 153028"/>
                <a:gd name="connsiteX3" fmla="*/ 120885 w 546333"/>
                <a:gd name="connsiteY3" fmla="*/ 115620 h 153028"/>
                <a:gd name="connsiteX4" fmla="*/ 220968 w 546333"/>
                <a:gd name="connsiteY4" fmla="*/ 86312 h 153028"/>
                <a:gd name="connsiteX5" fmla="*/ 546180 w 546333"/>
                <a:gd name="connsiteY5" fmla="*/ -221 h 15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333" h="153028">
                  <a:moveTo>
                    <a:pt x="-153" y="152808"/>
                  </a:moveTo>
                  <a:lnTo>
                    <a:pt x="21548" y="146016"/>
                  </a:lnTo>
                  <a:lnTo>
                    <a:pt x="96263" y="122854"/>
                  </a:lnTo>
                  <a:lnTo>
                    <a:pt x="120885" y="115620"/>
                  </a:lnTo>
                  <a:lnTo>
                    <a:pt x="220968" y="86312"/>
                  </a:lnTo>
                  <a:cubicBezTo>
                    <a:pt x="337048" y="53472"/>
                    <a:pt x="444195" y="24944"/>
                    <a:pt x="546180" y="-221"/>
                  </a:cubicBezTo>
                </a:path>
              </a:pathLst>
            </a:custGeom>
            <a:noFill/>
            <a:ln w="6791" cap="flat">
              <a:solidFill>
                <a:srgbClr val="FFFFFF"/>
              </a:solidFill>
              <a:custDash>
                <a:ds d="928500" sp="9285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73" name="Freeform: Shape 3072">
              <a:extLst>
                <a:ext uri="{FF2B5EF4-FFF2-40B4-BE49-F238E27FC236}">
                  <a16:creationId xmlns:a16="http://schemas.microsoft.com/office/drawing/2014/main" id="{9EB60658-46C6-A135-A147-7FB72B4EC6F7}"/>
                </a:ext>
              </a:extLst>
            </p:cNvPr>
            <p:cNvSpPr/>
            <p:nvPr/>
          </p:nvSpPr>
          <p:spPr>
            <a:xfrm>
              <a:off x="2283080" y="2409519"/>
              <a:ext cx="33995" cy="14637"/>
            </a:xfrm>
            <a:custGeom>
              <a:avLst/>
              <a:gdLst>
                <a:gd name="connsiteX0" fmla="*/ -153 w 33995"/>
                <a:gd name="connsiteY0" fmla="*/ 4568 h 14637"/>
                <a:gd name="connsiteX1" fmla="*/ 19647 w 33995"/>
                <a:gd name="connsiteY1" fmla="*/ -221 h 14637"/>
                <a:gd name="connsiteX2" fmla="*/ 33842 w 33995"/>
                <a:gd name="connsiteY2" fmla="*/ 14416 h 14637"/>
              </a:gdLst>
              <a:ahLst/>
              <a:cxnLst>
                <a:cxn ang="0">
                  <a:pos x="connsiteX0" y="connsiteY0"/>
                </a:cxn>
                <a:cxn ang="0">
                  <a:pos x="connsiteX1" y="connsiteY1"/>
                </a:cxn>
                <a:cxn ang="0">
                  <a:pos x="connsiteX2" y="connsiteY2"/>
                </a:cxn>
              </a:cxnLst>
              <a:rect l="l" t="t" r="r" b="b"/>
              <a:pathLst>
                <a:path w="33995" h="14637">
                  <a:moveTo>
                    <a:pt x="-153" y="4568"/>
                  </a:moveTo>
                  <a:lnTo>
                    <a:pt x="19647" y="-221"/>
                  </a:lnTo>
                  <a:cubicBezTo>
                    <a:pt x="24425" y="4669"/>
                    <a:pt x="29156" y="9550"/>
                    <a:pt x="33842" y="14416"/>
                  </a:cubicBez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75" name="Freeform: Shape 3074">
              <a:extLst>
                <a:ext uri="{FF2B5EF4-FFF2-40B4-BE49-F238E27FC236}">
                  <a16:creationId xmlns:a16="http://schemas.microsoft.com/office/drawing/2014/main" id="{2BF0D7E1-EF12-7CF5-5635-491304EA4766}"/>
                </a:ext>
              </a:extLst>
            </p:cNvPr>
            <p:cNvSpPr/>
            <p:nvPr/>
          </p:nvSpPr>
          <p:spPr>
            <a:xfrm>
              <a:off x="2344583" y="2452786"/>
              <a:ext cx="254335" cy="278481"/>
            </a:xfrm>
            <a:custGeom>
              <a:avLst/>
              <a:gdLst>
                <a:gd name="connsiteX0" fmla="*/ -153 w 254335"/>
                <a:gd name="connsiteY0" fmla="*/ -221 h 278481"/>
                <a:gd name="connsiteX1" fmla="*/ 27729 w 254335"/>
                <a:gd name="connsiteY1" fmla="*/ 29054 h 278481"/>
                <a:gd name="connsiteX2" fmla="*/ 122311 w 254335"/>
                <a:gd name="connsiteY2" fmla="*/ 130427 h 278481"/>
                <a:gd name="connsiteX3" fmla="*/ 215161 w 254335"/>
                <a:gd name="connsiteY3" fmla="*/ 233839 h 278481"/>
                <a:gd name="connsiteX4" fmla="*/ 254182 w 254335"/>
                <a:gd name="connsiteY4" fmla="*/ 278260 h 278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335" h="278481">
                  <a:moveTo>
                    <a:pt x="-153" y="-221"/>
                  </a:moveTo>
                  <a:cubicBezTo>
                    <a:pt x="9560" y="9967"/>
                    <a:pt x="18899" y="19748"/>
                    <a:pt x="27729" y="29054"/>
                  </a:cubicBezTo>
                  <a:cubicBezTo>
                    <a:pt x="60027" y="63015"/>
                    <a:pt x="91848" y="97247"/>
                    <a:pt x="122311" y="130427"/>
                  </a:cubicBezTo>
                  <a:cubicBezTo>
                    <a:pt x="153352" y="164389"/>
                    <a:pt x="184664" y="199335"/>
                    <a:pt x="215161" y="233839"/>
                  </a:cubicBezTo>
                  <a:lnTo>
                    <a:pt x="254182" y="278260"/>
                  </a:lnTo>
                </a:path>
              </a:pathLst>
            </a:custGeom>
            <a:noFill/>
            <a:ln w="6791" cap="flat">
              <a:solidFill>
                <a:srgbClr val="FFFFFF"/>
              </a:solidFill>
              <a:custDash>
                <a:ds d="876750" sp="8767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76" name="Freeform: Shape 3075">
              <a:extLst>
                <a:ext uri="{FF2B5EF4-FFF2-40B4-BE49-F238E27FC236}">
                  <a16:creationId xmlns:a16="http://schemas.microsoft.com/office/drawing/2014/main" id="{E89E211E-B78C-4C23-DAD4-04B8FC76B13E}"/>
                </a:ext>
              </a:extLst>
            </p:cNvPr>
            <p:cNvSpPr/>
            <p:nvPr/>
          </p:nvSpPr>
          <p:spPr>
            <a:xfrm>
              <a:off x="2611925" y="2746244"/>
              <a:ext cx="13312" cy="34572"/>
            </a:xfrm>
            <a:custGeom>
              <a:avLst/>
              <a:gdLst>
                <a:gd name="connsiteX0" fmla="*/ 0 w 13312"/>
                <a:gd name="connsiteY0" fmla="*/ 0 h 34572"/>
                <a:gd name="connsiteX1" fmla="*/ 13313 w 13312"/>
                <a:gd name="connsiteY1" fmla="*/ 15384 h 34572"/>
                <a:gd name="connsiteX2" fmla="*/ 6453 w 13312"/>
                <a:gd name="connsiteY2" fmla="*/ 34572 h 34572"/>
              </a:gdLst>
              <a:ahLst/>
              <a:cxnLst>
                <a:cxn ang="0">
                  <a:pos x="connsiteX0" y="connsiteY0"/>
                </a:cxn>
                <a:cxn ang="0">
                  <a:pos x="connsiteX1" y="connsiteY1"/>
                </a:cxn>
                <a:cxn ang="0">
                  <a:pos x="connsiteX2" y="connsiteY2"/>
                </a:cxn>
              </a:cxnLst>
              <a:rect l="l" t="t" r="r" b="b"/>
              <a:pathLst>
                <a:path w="13312" h="34572">
                  <a:moveTo>
                    <a:pt x="0" y="0"/>
                  </a:moveTo>
                  <a:lnTo>
                    <a:pt x="13313" y="15384"/>
                  </a:lnTo>
                  <a:lnTo>
                    <a:pt x="6453" y="34572"/>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77" name="Freeform: Shape 3076">
              <a:extLst>
                <a:ext uri="{FF2B5EF4-FFF2-40B4-BE49-F238E27FC236}">
                  <a16:creationId xmlns:a16="http://schemas.microsoft.com/office/drawing/2014/main" id="{A138C0F7-755C-09E2-202E-BD5ED163D10A}"/>
                </a:ext>
              </a:extLst>
            </p:cNvPr>
            <p:cNvSpPr/>
            <p:nvPr/>
          </p:nvSpPr>
          <p:spPr>
            <a:xfrm>
              <a:off x="2485284" y="2817970"/>
              <a:ext cx="119849" cy="355029"/>
            </a:xfrm>
            <a:custGeom>
              <a:avLst/>
              <a:gdLst>
                <a:gd name="connsiteX0" fmla="*/ 119696 w 119849"/>
                <a:gd name="connsiteY0" fmla="*/ -221 h 355029"/>
                <a:gd name="connsiteX1" fmla="*/ 106112 w 119849"/>
                <a:gd name="connsiteY1" fmla="*/ 38359 h 355029"/>
                <a:gd name="connsiteX2" fmla="*/ 60570 w 119849"/>
                <a:gd name="connsiteY2" fmla="*/ 169890 h 355029"/>
                <a:gd name="connsiteX3" fmla="*/ 17100 w 119849"/>
                <a:gd name="connsiteY3" fmla="*/ 301354 h 355029"/>
                <a:gd name="connsiteX4" fmla="*/ -153 w 119849"/>
                <a:gd name="connsiteY4" fmla="*/ 354809 h 355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849" h="355029">
                  <a:moveTo>
                    <a:pt x="119696" y="-221"/>
                  </a:moveTo>
                  <a:lnTo>
                    <a:pt x="106112" y="38359"/>
                  </a:lnTo>
                  <a:cubicBezTo>
                    <a:pt x="90693" y="82135"/>
                    <a:pt x="75547" y="126318"/>
                    <a:pt x="60570" y="169890"/>
                  </a:cubicBezTo>
                  <a:cubicBezTo>
                    <a:pt x="46272" y="212444"/>
                    <a:pt x="31669" y="256593"/>
                    <a:pt x="17100" y="301354"/>
                  </a:cubicBezTo>
                  <a:cubicBezTo>
                    <a:pt x="11462" y="318810"/>
                    <a:pt x="5655" y="336674"/>
                    <a:pt x="-153" y="354809"/>
                  </a:cubicBezTo>
                </a:path>
              </a:pathLst>
            </a:custGeom>
            <a:noFill/>
            <a:ln w="6791" cap="flat">
              <a:solidFill>
                <a:srgbClr val="FFFFFF"/>
              </a:solidFill>
              <a:custDash>
                <a:ds d="871500" sp="8715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78" name="Freeform: Shape 3077">
              <a:extLst>
                <a:ext uri="{FF2B5EF4-FFF2-40B4-BE49-F238E27FC236}">
                  <a16:creationId xmlns:a16="http://schemas.microsoft.com/office/drawing/2014/main" id="{A5F8455A-B9BD-D40B-D16B-45041F5D26BA}"/>
                </a:ext>
              </a:extLst>
            </p:cNvPr>
            <p:cNvSpPr/>
            <p:nvPr/>
          </p:nvSpPr>
          <p:spPr>
            <a:xfrm>
              <a:off x="2453055" y="3191814"/>
              <a:ext cx="26150" cy="23331"/>
            </a:xfrm>
            <a:custGeom>
              <a:avLst/>
              <a:gdLst>
                <a:gd name="connsiteX0" fmla="*/ 25997 w 26150"/>
                <a:gd name="connsiteY0" fmla="*/ -221 h 23331"/>
                <a:gd name="connsiteX1" fmla="*/ 19816 w 26150"/>
                <a:gd name="connsiteY1" fmla="*/ 19171 h 23331"/>
                <a:gd name="connsiteX2" fmla="*/ -153 w 26150"/>
                <a:gd name="connsiteY2" fmla="*/ 23110 h 23331"/>
              </a:gdLst>
              <a:ahLst/>
              <a:cxnLst>
                <a:cxn ang="0">
                  <a:pos x="connsiteX0" y="connsiteY0"/>
                </a:cxn>
                <a:cxn ang="0">
                  <a:pos x="connsiteX1" y="connsiteY1"/>
                </a:cxn>
                <a:cxn ang="0">
                  <a:pos x="connsiteX2" y="connsiteY2"/>
                </a:cxn>
              </a:cxnLst>
              <a:rect l="l" t="t" r="r" b="b"/>
              <a:pathLst>
                <a:path w="26150" h="23331">
                  <a:moveTo>
                    <a:pt x="25997" y="-221"/>
                  </a:moveTo>
                  <a:cubicBezTo>
                    <a:pt x="23926" y="6232"/>
                    <a:pt x="21888" y="12684"/>
                    <a:pt x="19816" y="19171"/>
                  </a:cubicBezTo>
                  <a:lnTo>
                    <a:pt x="-153" y="23110"/>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79" name="Freeform: Shape 3078">
              <a:extLst>
                <a:ext uri="{FF2B5EF4-FFF2-40B4-BE49-F238E27FC236}">
                  <a16:creationId xmlns:a16="http://schemas.microsoft.com/office/drawing/2014/main" id="{1DB652CE-CABA-9D01-CBE2-689381DE63B5}"/>
                </a:ext>
              </a:extLst>
            </p:cNvPr>
            <p:cNvSpPr/>
            <p:nvPr/>
          </p:nvSpPr>
          <p:spPr>
            <a:xfrm>
              <a:off x="1928016" y="3223771"/>
              <a:ext cx="482757" cy="114143"/>
            </a:xfrm>
            <a:custGeom>
              <a:avLst/>
              <a:gdLst>
                <a:gd name="connsiteX0" fmla="*/ 482605 w 482757"/>
                <a:gd name="connsiteY0" fmla="*/ -221 h 114143"/>
                <a:gd name="connsiteX1" fmla="*/ 214855 w 482757"/>
                <a:gd name="connsiteY1" fmla="*/ 59279 h 114143"/>
                <a:gd name="connsiteX2" fmla="*/ 122854 w 482757"/>
                <a:gd name="connsiteY2" fmla="*/ 81931 h 114143"/>
                <a:gd name="connsiteX3" fmla="*/ 99082 w 482757"/>
                <a:gd name="connsiteY3" fmla="*/ 87840 h 114143"/>
                <a:gd name="connsiteX4" fmla="*/ 31159 w 482757"/>
                <a:gd name="connsiteY4" fmla="*/ 105772 h 114143"/>
                <a:gd name="connsiteX5" fmla="*/ -153 w 482757"/>
                <a:gd name="connsiteY5" fmla="*/ 113923 h 11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757" h="114143">
                  <a:moveTo>
                    <a:pt x="482605" y="-221"/>
                  </a:moveTo>
                  <a:cubicBezTo>
                    <a:pt x="398823" y="16997"/>
                    <a:pt x="310388" y="36661"/>
                    <a:pt x="214855" y="59279"/>
                  </a:cubicBezTo>
                  <a:lnTo>
                    <a:pt x="122854" y="81931"/>
                  </a:lnTo>
                  <a:lnTo>
                    <a:pt x="99082" y="87840"/>
                  </a:lnTo>
                  <a:lnTo>
                    <a:pt x="31159" y="105772"/>
                  </a:lnTo>
                  <a:cubicBezTo>
                    <a:pt x="20733" y="108421"/>
                    <a:pt x="10273" y="111138"/>
                    <a:pt x="-153" y="113923"/>
                  </a:cubicBezTo>
                </a:path>
              </a:pathLst>
            </a:custGeom>
            <a:noFill/>
            <a:ln w="6791" cap="flat">
              <a:solidFill>
                <a:srgbClr val="FFFFFF"/>
              </a:solidFill>
              <a:custDash>
                <a:ds d="953250" sp="9532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80" name="Freeform: Shape 3079">
              <a:extLst>
                <a:ext uri="{FF2B5EF4-FFF2-40B4-BE49-F238E27FC236}">
                  <a16:creationId xmlns:a16="http://schemas.microsoft.com/office/drawing/2014/main" id="{A1A2110D-E981-C7F7-4F93-11B8D7E524F9}"/>
                </a:ext>
              </a:extLst>
            </p:cNvPr>
            <p:cNvSpPr/>
            <p:nvPr/>
          </p:nvSpPr>
          <p:spPr>
            <a:xfrm>
              <a:off x="2895399" y="2697645"/>
              <a:ext cx="12871" cy="34810"/>
            </a:xfrm>
            <a:custGeom>
              <a:avLst/>
              <a:gdLst>
                <a:gd name="connsiteX0" fmla="*/ 5570 w 12871"/>
                <a:gd name="connsiteY0" fmla="*/ 34810 h 34810"/>
                <a:gd name="connsiteX1" fmla="*/ 12871 w 12871"/>
                <a:gd name="connsiteY1" fmla="*/ 15792 h 34810"/>
                <a:gd name="connsiteX2" fmla="*/ 0 w 12871"/>
                <a:gd name="connsiteY2" fmla="*/ 0 h 34810"/>
              </a:gdLst>
              <a:ahLst/>
              <a:cxnLst>
                <a:cxn ang="0">
                  <a:pos x="connsiteX0" y="connsiteY0"/>
                </a:cxn>
                <a:cxn ang="0">
                  <a:pos x="connsiteX1" y="connsiteY1"/>
                </a:cxn>
                <a:cxn ang="0">
                  <a:pos x="connsiteX2" y="connsiteY2"/>
                </a:cxn>
              </a:cxnLst>
              <a:rect l="l" t="t" r="r" b="b"/>
              <a:pathLst>
                <a:path w="12871" h="34810">
                  <a:moveTo>
                    <a:pt x="5570" y="34810"/>
                  </a:moveTo>
                  <a:lnTo>
                    <a:pt x="12871" y="15792"/>
                  </a:lnTo>
                  <a:lnTo>
                    <a:pt x="0" y="0"/>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81" name="Freeform: Shape 3080">
              <a:extLst>
                <a:ext uri="{FF2B5EF4-FFF2-40B4-BE49-F238E27FC236}">
                  <a16:creationId xmlns:a16="http://schemas.microsoft.com/office/drawing/2014/main" id="{4F498985-FB59-60C0-40CA-7468834BFC27}"/>
                </a:ext>
              </a:extLst>
            </p:cNvPr>
            <p:cNvSpPr/>
            <p:nvPr/>
          </p:nvSpPr>
          <p:spPr>
            <a:xfrm>
              <a:off x="2617767" y="2375490"/>
              <a:ext cx="251991" cy="290775"/>
            </a:xfrm>
            <a:custGeom>
              <a:avLst/>
              <a:gdLst>
                <a:gd name="connsiteX0" fmla="*/ 251839 w 251991"/>
                <a:gd name="connsiteY0" fmla="*/ 290554 h 290775"/>
                <a:gd name="connsiteX1" fmla="*/ 174238 w 251991"/>
                <a:gd name="connsiteY1" fmla="*/ 198044 h 290775"/>
                <a:gd name="connsiteX2" fmla="*/ 81354 w 251991"/>
                <a:gd name="connsiteY2" fmla="*/ 90727 h 290775"/>
                <a:gd name="connsiteX3" fmla="*/ -153 w 251991"/>
                <a:gd name="connsiteY3" fmla="*/ -221 h 290775"/>
              </a:gdLst>
              <a:ahLst/>
              <a:cxnLst>
                <a:cxn ang="0">
                  <a:pos x="connsiteX0" y="connsiteY0"/>
                </a:cxn>
                <a:cxn ang="0">
                  <a:pos x="connsiteX1" y="connsiteY1"/>
                </a:cxn>
                <a:cxn ang="0">
                  <a:pos x="connsiteX2" y="connsiteY2"/>
                </a:cxn>
                <a:cxn ang="0">
                  <a:pos x="connsiteX3" y="connsiteY3"/>
                </a:cxn>
              </a:cxnLst>
              <a:rect l="l" t="t" r="r" b="b"/>
              <a:pathLst>
                <a:path w="251991" h="290775">
                  <a:moveTo>
                    <a:pt x="251839" y="290554"/>
                  </a:moveTo>
                  <a:cubicBezTo>
                    <a:pt x="228745" y="262502"/>
                    <a:pt x="203716" y="232820"/>
                    <a:pt x="174238" y="198044"/>
                  </a:cubicBezTo>
                  <a:cubicBezTo>
                    <a:pt x="143673" y="162283"/>
                    <a:pt x="112530" y="126182"/>
                    <a:pt x="81354" y="90727"/>
                  </a:cubicBezTo>
                  <a:cubicBezTo>
                    <a:pt x="56359" y="62403"/>
                    <a:pt x="30141" y="33197"/>
                    <a:pt x="-153" y="-221"/>
                  </a:cubicBezTo>
                </a:path>
              </a:pathLst>
            </a:custGeom>
            <a:noFill/>
            <a:ln w="6791" cap="flat">
              <a:solidFill>
                <a:srgbClr val="FFFFFF"/>
              </a:solidFill>
              <a:custDash>
                <a:ds d="894750" sp="8947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82" name="Freeform: Shape 3081">
              <a:extLst>
                <a:ext uri="{FF2B5EF4-FFF2-40B4-BE49-F238E27FC236}">
                  <a16:creationId xmlns:a16="http://schemas.microsoft.com/office/drawing/2014/main" id="{427E22AA-BB98-083F-0294-8B5900FB0D3B}"/>
                </a:ext>
              </a:extLst>
            </p:cNvPr>
            <p:cNvSpPr/>
            <p:nvPr/>
          </p:nvSpPr>
          <p:spPr>
            <a:xfrm>
              <a:off x="2590394" y="2341461"/>
              <a:ext cx="19969" cy="19052"/>
            </a:xfrm>
            <a:custGeom>
              <a:avLst/>
              <a:gdLst>
                <a:gd name="connsiteX0" fmla="*/ 13432 w 19969"/>
                <a:gd name="connsiteY0" fmla="*/ 18831 h 19052"/>
                <a:gd name="connsiteX1" fmla="*/ -153 w 19969"/>
                <a:gd name="connsiteY1" fmla="*/ 3821 h 19052"/>
                <a:gd name="connsiteX2" fmla="*/ 19816 w 19969"/>
                <a:gd name="connsiteY2" fmla="*/ -221 h 19052"/>
              </a:gdLst>
              <a:ahLst/>
              <a:cxnLst>
                <a:cxn ang="0">
                  <a:pos x="connsiteX0" y="connsiteY0"/>
                </a:cxn>
                <a:cxn ang="0">
                  <a:pos x="connsiteX1" y="connsiteY1"/>
                </a:cxn>
                <a:cxn ang="0">
                  <a:pos x="connsiteX2" y="connsiteY2"/>
                </a:cxn>
              </a:cxnLst>
              <a:rect l="l" t="t" r="r" b="b"/>
              <a:pathLst>
                <a:path w="19969" h="19052">
                  <a:moveTo>
                    <a:pt x="13432" y="18831"/>
                  </a:moveTo>
                  <a:lnTo>
                    <a:pt x="-153" y="3821"/>
                  </a:lnTo>
                  <a:lnTo>
                    <a:pt x="19816" y="-221"/>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83" name="Freeform: Shape 3082">
              <a:extLst>
                <a:ext uri="{FF2B5EF4-FFF2-40B4-BE49-F238E27FC236}">
                  <a16:creationId xmlns:a16="http://schemas.microsoft.com/office/drawing/2014/main" id="{03E25BEF-BCF0-7E02-B4FF-0B292DCE032C}"/>
                </a:ext>
              </a:extLst>
            </p:cNvPr>
            <p:cNvSpPr/>
            <p:nvPr/>
          </p:nvSpPr>
          <p:spPr>
            <a:xfrm>
              <a:off x="2651898" y="2241242"/>
              <a:ext cx="567015" cy="91865"/>
            </a:xfrm>
            <a:custGeom>
              <a:avLst/>
              <a:gdLst>
                <a:gd name="connsiteX0" fmla="*/ -153 w 567015"/>
                <a:gd name="connsiteY0" fmla="*/ 91644 h 91865"/>
                <a:gd name="connsiteX1" fmla="*/ 231700 w 567015"/>
                <a:gd name="connsiteY1" fmla="*/ 49091 h 91865"/>
                <a:gd name="connsiteX2" fmla="*/ 566863 w 567015"/>
                <a:gd name="connsiteY2" fmla="*/ -221 h 91865"/>
              </a:gdLst>
              <a:ahLst/>
              <a:cxnLst>
                <a:cxn ang="0">
                  <a:pos x="connsiteX0" y="connsiteY0"/>
                </a:cxn>
                <a:cxn ang="0">
                  <a:pos x="connsiteX1" y="connsiteY1"/>
                </a:cxn>
                <a:cxn ang="0">
                  <a:pos x="connsiteX2" y="connsiteY2"/>
                </a:cxn>
              </a:cxnLst>
              <a:rect l="l" t="t" r="r" b="b"/>
              <a:pathLst>
                <a:path w="567015" h="91865">
                  <a:moveTo>
                    <a:pt x="-153" y="91644"/>
                  </a:moveTo>
                  <a:cubicBezTo>
                    <a:pt x="77958" y="76260"/>
                    <a:pt x="155389" y="62030"/>
                    <a:pt x="231700" y="49091"/>
                  </a:cubicBezTo>
                  <a:cubicBezTo>
                    <a:pt x="338983" y="30820"/>
                    <a:pt x="451395" y="14281"/>
                    <a:pt x="566863" y="-221"/>
                  </a:cubicBezTo>
                </a:path>
              </a:pathLst>
            </a:custGeom>
            <a:noFill/>
            <a:ln w="6791" cap="flat">
              <a:solidFill>
                <a:srgbClr val="FFFFFF"/>
              </a:solidFill>
              <a:custDash>
                <a:ds d="939750" sp="9397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84" name="Freeform: Shape 3083">
              <a:extLst>
                <a:ext uri="{FF2B5EF4-FFF2-40B4-BE49-F238E27FC236}">
                  <a16:creationId xmlns:a16="http://schemas.microsoft.com/office/drawing/2014/main" id="{78CD64AD-3F8C-CAA1-0AD8-2D5CEC1B2096}"/>
                </a:ext>
              </a:extLst>
            </p:cNvPr>
            <p:cNvSpPr/>
            <p:nvPr/>
          </p:nvSpPr>
          <p:spPr>
            <a:xfrm>
              <a:off x="3240037" y="2236148"/>
              <a:ext cx="32568" cy="16335"/>
            </a:xfrm>
            <a:custGeom>
              <a:avLst/>
              <a:gdLst>
                <a:gd name="connsiteX0" fmla="*/ -153 w 32568"/>
                <a:gd name="connsiteY0" fmla="*/ 2258 h 16335"/>
                <a:gd name="connsiteX1" fmla="*/ 20224 w 32568"/>
                <a:gd name="connsiteY1" fmla="*/ -221 h 16335"/>
                <a:gd name="connsiteX2" fmla="*/ 32416 w 32568"/>
                <a:gd name="connsiteY2" fmla="*/ 16114 h 16335"/>
              </a:gdLst>
              <a:ahLst/>
              <a:cxnLst>
                <a:cxn ang="0">
                  <a:pos x="connsiteX0" y="connsiteY0"/>
                </a:cxn>
                <a:cxn ang="0">
                  <a:pos x="connsiteX1" y="connsiteY1"/>
                </a:cxn>
                <a:cxn ang="0">
                  <a:pos x="connsiteX2" y="connsiteY2"/>
                </a:cxn>
              </a:cxnLst>
              <a:rect l="l" t="t" r="r" b="b"/>
              <a:pathLst>
                <a:path w="32568" h="16335">
                  <a:moveTo>
                    <a:pt x="-153" y="2258"/>
                  </a:moveTo>
                  <a:lnTo>
                    <a:pt x="20224" y="-221"/>
                  </a:lnTo>
                  <a:lnTo>
                    <a:pt x="32416" y="16114"/>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85" name="Freeform: Shape 3084">
              <a:extLst>
                <a:ext uri="{FF2B5EF4-FFF2-40B4-BE49-F238E27FC236}">
                  <a16:creationId xmlns:a16="http://schemas.microsoft.com/office/drawing/2014/main" id="{51DC6167-205B-03DC-B283-D54272C3C965}"/>
                </a:ext>
              </a:extLst>
            </p:cNvPr>
            <p:cNvSpPr/>
            <p:nvPr/>
          </p:nvSpPr>
          <p:spPr>
            <a:xfrm>
              <a:off x="3296888" y="2285833"/>
              <a:ext cx="223566" cy="323140"/>
            </a:xfrm>
            <a:custGeom>
              <a:avLst/>
              <a:gdLst>
                <a:gd name="connsiteX0" fmla="*/ -153 w 223566"/>
                <a:gd name="connsiteY0" fmla="*/ -221 h 323140"/>
                <a:gd name="connsiteX1" fmla="*/ 24944 w 223566"/>
                <a:gd name="connsiteY1" fmla="*/ 34250 h 323140"/>
                <a:gd name="connsiteX2" fmla="*/ 107538 w 223566"/>
                <a:gd name="connsiteY2" fmla="*/ 150804 h 323140"/>
                <a:gd name="connsiteX3" fmla="*/ 188026 w 223566"/>
                <a:gd name="connsiteY3" fmla="*/ 269329 h 323140"/>
                <a:gd name="connsiteX4" fmla="*/ 223413 w 223566"/>
                <a:gd name="connsiteY4" fmla="*/ 322919 h 323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566" h="323140">
                  <a:moveTo>
                    <a:pt x="-153" y="-221"/>
                  </a:moveTo>
                  <a:lnTo>
                    <a:pt x="24944" y="34250"/>
                  </a:lnTo>
                  <a:cubicBezTo>
                    <a:pt x="52589" y="72558"/>
                    <a:pt x="80437" y="111851"/>
                    <a:pt x="107538" y="150804"/>
                  </a:cubicBezTo>
                  <a:cubicBezTo>
                    <a:pt x="134062" y="189112"/>
                    <a:pt x="161163" y="228915"/>
                    <a:pt x="188026" y="269329"/>
                  </a:cubicBezTo>
                  <a:lnTo>
                    <a:pt x="223413" y="322919"/>
                  </a:lnTo>
                </a:path>
              </a:pathLst>
            </a:custGeom>
            <a:noFill/>
            <a:ln w="6791" cap="flat">
              <a:solidFill>
                <a:srgbClr val="FFFFFF"/>
              </a:solidFill>
              <a:custDash>
                <a:ds d="913500" sp="9135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86" name="Freeform: Shape 3085">
              <a:extLst>
                <a:ext uri="{FF2B5EF4-FFF2-40B4-BE49-F238E27FC236}">
                  <a16:creationId xmlns:a16="http://schemas.microsoft.com/office/drawing/2014/main" id="{62D31D4C-D2AB-86FD-982E-534EAA7CAAF7}"/>
                </a:ext>
              </a:extLst>
            </p:cNvPr>
            <p:cNvSpPr/>
            <p:nvPr/>
          </p:nvSpPr>
          <p:spPr>
            <a:xfrm>
              <a:off x="3531763" y="2626293"/>
              <a:ext cx="11037" cy="35319"/>
            </a:xfrm>
            <a:custGeom>
              <a:avLst/>
              <a:gdLst>
                <a:gd name="connsiteX0" fmla="*/ -153 w 11037"/>
                <a:gd name="connsiteY0" fmla="*/ -221 h 35319"/>
                <a:gd name="connsiteX1" fmla="*/ 10885 w 11037"/>
                <a:gd name="connsiteY1" fmla="*/ 16760 h 35319"/>
                <a:gd name="connsiteX2" fmla="*/ 1987 w 11037"/>
                <a:gd name="connsiteY2" fmla="*/ 35099 h 35319"/>
              </a:gdLst>
              <a:ahLst/>
              <a:cxnLst>
                <a:cxn ang="0">
                  <a:pos x="connsiteX0" y="connsiteY0"/>
                </a:cxn>
                <a:cxn ang="0">
                  <a:pos x="connsiteX1" y="connsiteY1"/>
                </a:cxn>
                <a:cxn ang="0">
                  <a:pos x="connsiteX2" y="connsiteY2"/>
                </a:cxn>
              </a:cxnLst>
              <a:rect l="l" t="t" r="r" b="b"/>
              <a:pathLst>
                <a:path w="11037" h="35319">
                  <a:moveTo>
                    <a:pt x="-153" y="-221"/>
                  </a:moveTo>
                  <a:cubicBezTo>
                    <a:pt x="3515" y="5417"/>
                    <a:pt x="7183" y="11078"/>
                    <a:pt x="10885" y="16760"/>
                  </a:cubicBezTo>
                  <a:lnTo>
                    <a:pt x="1987" y="35099"/>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87" name="Freeform: Shape 3086">
              <a:extLst>
                <a:ext uri="{FF2B5EF4-FFF2-40B4-BE49-F238E27FC236}">
                  <a16:creationId xmlns:a16="http://schemas.microsoft.com/office/drawing/2014/main" id="{399BDA7F-F1E2-8016-04B1-C2AFBCB6DAE1}"/>
                </a:ext>
              </a:extLst>
            </p:cNvPr>
            <p:cNvSpPr/>
            <p:nvPr/>
          </p:nvSpPr>
          <p:spPr>
            <a:xfrm>
              <a:off x="3355539" y="2698936"/>
              <a:ext cx="160704" cy="355437"/>
            </a:xfrm>
            <a:custGeom>
              <a:avLst/>
              <a:gdLst>
                <a:gd name="connsiteX0" fmla="*/ 160551 w 160704"/>
                <a:gd name="connsiteY0" fmla="*/ -221 h 355437"/>
                <a:gd name="connsiteX1" fmla="*/ 141228 w 160704"/>
                <a:gd name="connsiteY1" fmla="*/ 40532 h 355437"/>
                <a:gd name="connsiteX2" fmla="*/ 80947 w 160704"/>
                <a:gd name="connsiteY2" fmla="*/ 170909 h 355437"/>
                <a:gd name="connsiteX3" fmla="*/ 23213 w 160704"/>
                <a:gd name="connsiteY3" fmla="*/ 301286 h 355437"/>
                <a:gd name="connsiteX4" fmla="*/ -153 w 160704"/>
                <a:gd name="connsiteY4" fmla="*/ 355216 h 355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704" h="355437">
                  <a:moveTo>
                    <a:pt x="160551" y="-221"/>
                  </a:moveTo>
                  <a:lnTo>
                    <a:pt x="141228" y="40532"/>
                  </a:lnTo>
                  <a:cubicBezTo>
                    <a:pt x="120342" y="85021"/>
                    <a:pt x="100067" y="128831"/>
                    <a:pt x="80947" y="170909"/>
                  </a:cubicBezTo>
                  <a:cubicBezTo>
                    <a:pt x="61385" y="214277"/>
                    <a:pt x="41925" y="258087"/>
                    <a:pt x="23213" y="301286"/>
                  </a:cubicBezTo>
                  <a:lnTo>
                    <a:pt x="-153" y="355216"/>
                  </a:lnTo>
                </a:path>
              </a:pathLst>
            </a:custGeom>
            <a:solidFill>
              <a:srgbClr val="820000"/>
            </a:solidFill>
            <a:ln w="6791" cap="flat">
              <a:solidFill>
                <a:srgbClr val="FFFFFF"/>
              </a:solidFill>
              <a:custDash>
                <a:ds d="906750" sp="9067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88" name="Freeform: Shape 3087">
              <a:extLst>
                <a:ext uri="{FF2B5EF4-FFF2-40B4-BE49-F238E27FC236}">
                  <a16:creationId xmlns:a16="http://schemas.microsoft.com/office/drawing/2014/main" id="{B05C7143-840C-8142-6D25-E573A34780B1}"/>
                </a:ext>
              </a:extLst>
            </p:cNvPr>
            <p:cNvSpPr/>
            <p:nvPr/>
          </p:nvSpPr>
          <p:spPr>
            <a:xfrm>
              <a:off x="3318895" y="3073119"/>
              <a:ext cx="28391" cy="20376"/>
            </a:xfrm>
            <a:custGeom>
              <a:avLst/>
              <a:gdLst>
                <a:gd name="connsiteX0" fmla="*/ 28239 w 28391"/>
                <a:gd name="connsiteY0" fmla="*/ -221 h 20376"/>
                <a:gd name="connsiteX1" fmla="*/ 20224 w 28391"/>
                <a:gd name="connsiteY1" fmla="*/ 18560 h 20376"/>
                <a:gd name="connsiteX2" fmla="*/ -153 w 28391"/>
                <a:gd name="connsiteY2" fmla="*/ 20156 h 20376"/>
              </a:gdLst>
              <a:ahLst/>
              <a:cxnLst>
                <a:cxn ang="0">
                  <a:pos x="connsiteX0" y="connsiteY0"/>
                </a:cxn>
                <a:cxn ang="0">
                  <a:pos x="connsiteX1" y="connsiteY1"/>
                </a:cxn>
                <a:cxn ang="0">
                  <a:pos x="connsiteX2" y="connsiteY2"/>
                </a:cxn>
              </a:cxnLst>
              <a:rect l="l" t="t" r="r" b="b"/>
              <a:pathLst>
                <a:path w="28391" h="20376">
                  <a:moveTo>
                    <a:pt x="28239" y="-221"/>
                  </a:moveTo>
                  <a:lnTo>
                    <a:pt x="20224" y="18560"/>
                  </a:lnTo>
                  <a:lnTo>
                    <a:pt x="-153" y="20156"/>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89" name="Freeform: Shape 3088">
              <a:extLst>
                <a:ext uri="{FF2B5EF4-FFF2-40B4-BE49-F238E27FC236}">
                  <a16:creationId xmlns:a16="http://schemas.microsoft.com/office/drawing/2014/main" id="{893B0A50-6D36-0D53-4759-6C65197ABF5A}"/>
                </a:ext>
              </a:extLst>
            </p:cNvPr>
            <p:cNvSpPr/>
            <p:nvPr/>
          </p:nvSpPr>
          <p:spPr>
            <a:xfrm>
              <a:off x="2787369" y="3097062"/>
              <a:ext cx="488972" cy="58990"/>
            </a:xfrm>
            <a:custGeom>
              <a:avLst/>
              <a:gdLst>
                <a:gd name="connsiteX0" fmla="*/ 488820 w 488972"/>
                <a:gd name="connsiteY0" fmla="*/ -221 h 58990"/>
                <a:gd name="connsiteX1" fmla="*/ 219508 w 488972"/>
                <a:gd name="connsiteY1" fmla="*/ 28205 h 58990"/>
                <a:gd name="connsiteX2" fmla="*/ -153 w 488972"/>
                <a:gd name="connsiteY2" fmla="*/ 58770 h 58990"/>
              </a:gdLst>
              <a:ahLst/>
              <a:cxnLst>
                <a:cxn ang="0">
                  <a:pos x="connsiteX0" y="connsiteY0"/>
                </a:cxn>
                <a:cxn ang="0">
                  <a:pos x="connsiteX1" y="connsiteY1"/>
                </a:cxn>
                <a:cxn ang="0">
                  <a:pos x="connsiteX2" y="connsiteY2"/>
                </a:cxn>
              </a:cxnLst>
              <a:rect l="l" t="t" r="r" b="b"/>
              <a:pathLst>
                <a:path w="488972" h="58990">
                  <a:moveTo>
                    <a:pt x="488820" y="-221"/>
                  </a:moveTo>
                  <a:cubicBezTo>
                    <a:pt x="396038" y="7760"/>
                    <a:pt x="305803" y="17303"/>
                    <a:pt x="219508" y="28205"/>
                  </a:cubicBezTo>
                  <a:cubicBezTo>
                    <a:pt x="147409" y="37238"/>
                    <a:pt x="73917" y="47495"/>
                    <a:pt x="-153" y="58770"/>
                  </a:cubicBezTo>
                </a:path>
              </a:pathLst>
            </a:custGeom>
            <a:solidFill>
              <a:schemeClr val="bg2">
                <a:lumMod val="50000"/>
              </a:schemeClr>
            </a:solidFill>
            <a:ln w="6791" cap="flat">
              <a:solidFill>
                <a:srgbClr val="FFFFFF"/>
              </a:solidFill>
              <a:custDash>
                <a:ds d="945750" sp="9457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90" name="Freeform: Shape 3089">
              <a:extLst>
                <a:ext uri="{FF2B5EF4-FFF2-40B4-BE49-F238E27FC236}">
                  <a16:creationId xmlns:a16="http://schemas.microsoft.com/office/drawing/2014/main" id="{C7EF33E7-A364-C461-E48D-14521B58A4B1}"/>
                </a:ext>
              </a:extLst>
            </p:cNvPr>
            <p:cNvSpPr/>
            <p:nvPr/>
          </p:nvSpPr>
          <p:spPr>
            <a:xfrm>
              <a:off x="2746072" y="3143351"/>
              <a:ext cx="20138" cy="19323"/>
            </a:xfrm>
            <a:custGeom>
              <a:avLst/>
              <a:gdLst>
                <a:gd name="connsiteX0" fmla="*/ 19986 w 20138"/>
                <a:gd name="connsiteY0" fmla="*/ 15911 h 19323"/>
                <a:gd name="connsiteX1" fmla="*/ -153 w 20138"/>
                <a:gd name="connsiteY1" fmla="*/ 19103 h 19323"/>
                <a:gd name="connsiteX2" fmla="*/ 6402 w 20138"/>
                <a:gd name="connsiteY2" fmla="*/ -221 h 19323"/>
              </a:gdLst>
              <a:ahLst/>
              <a:cxnLst>
                <a:cxn ang="0">
                  <a:pos x="connsiteX0" y="connsiteY0"/>
                </a:cxn>
                <a:cxn ang="0">
                  <a:pos x="connsiteX1" y="connsiteY1"/>
                </a:cxn>
                <a:cxn ang="0">
                  <a:pos x="connsiteX2" y="connsiteY2"/>
                </a:cxn>
              </a:cxnLst>
              <a:rect l="l" t="t" r="r" b="b"/>
              <a:pathLst>
                <a:path w="20138" h="19323">
                  <a:moveTo>
                    <a:pt x="19986" y="15911"/>
                  </a:moveTo>
                  <a:lnTo>
                    <a:pt x="-153" y="19103"/>
                  </a:lnTo>
                  <a:lnTo>
                    <a:pt x="6402" y="-221"/>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91" name="Freeform: Shape 3090">
              <a:extLst>
                <a:ext uri="{FF2B5EF4-FFF2-40B4-BE49-F238E27FC236}">
                  <a16:creationId xmlns:a16="http://schemas.microsoft.com/office/drawing/2014/main" id="{DA824E7B-2A61-78F0-34E0-7C2E4B835890}"/>
                </a:ext>
              </a:extLst>
            </p:cNvPr>
            <p:cNvSpPr/>
            <p:nvPr/>
          </p:nvSpPr>
          <p:spPr>
            <a:xfrm>
              <a:off x="2765328" y="2751066"/>
              <a:ext cx="128407" cy="354689"/>
            </a:xfrm>
            <a:custGeom>
              <a:avLst/>
              <a:gdLst>
                <a:gd name="connsiteX0" fmla="*/ -153 w 128407"/>
                <a:gd name="connsiteY0" fmla="*/ 354469 h 354689"/>
                <a:gd name="connsiteX1" fmla="*/ 32857 w 128407"/>
                <a:gd name="connsiteY1" fmla="*/ 259378 h 354689"/>
                <a:gd name="connsiteX2" fmla="*/ 79724 w 128407"/>
                <a:gd name="connsiteY2" fmla="*/ 129443 h 354689"/>
                <a:gd name="connsiteX3" fmla="*/ 128254 w 128407"/>
                <a:gd name="connsiteY3" fmla="*/ -221 h 354689"/>
              </a:gdLst>
              <a:ahLst/>
              <a:cxnLst>
                <a:cxn ang="0">
                  <a:pos x="connsiteX0" y="connsiteY0"/>
                </a:cxn>
                <a:cxn ang="0">
                  <a:pos x="connsiteX1" y="connsiteY1"/>
                </a:cxn>
                <a:cxn ang="0">
                  <a:pos x="connsiteX2" y="connsiteY2"/>
                </a:cxn>
                <a:cxn ang="0">
                  <a:pos x="connsiteX3" y="connsiteY3"/>
                </a:cxn>
              </a:cxnLst>
              <a:rect l="l" t="t" r="r" b="b"/>
              <a:pathLst>
                <a:path w="128407" h="354689">
                  <a:moveTo>
                    <a:pt x="-153" y="354469"/>
                  </a:moveTo>
                  <a:cubicBezTo>
                    <a:pt x="12039" y="318776"/>
                    <a:pt x="22737" y="287939"/>
                    <a:pt x="32857" y="259378"/>
                  </a:cubicBezTo>
                  <a:cubicBezTo>
                    <a:pt x="48106" y="216417"/>
                    <a:pt x="63898" y="172675"/>
                    <a:pt x="79724" y="129443"/>
                  </a:cubicBezTo>
                  <a:cubicBezTo>
                    <a:pt x="99014" y="76871"/>
                    <a:pt x="113991" y="36831"/>
                    <a:pt x="128254" y="-221"/>
                  </a:cubicBezTo>
                </a:path>
              </a:pathLst>
            </a:custGeom>
            <a:noFill/>
            <a:ln w="6791" cap="flat">
              <a:solidFill>
                <a:srgbClr val="FFFFFF"/>
              </a:solidFill>
              <a:custDash>
                <a:ds d="877500" sp="8775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92" name="Freeform: Shape 3091">
              <a:extLst>
                <a:ext uri="{FF2B5EF4-FFF2-40B4-BE49-F238E27FC236}">
                  <a16:creationId xmlns:a16="http://schemas.microsoft.com/office/drawing/2014/main" id="{EAB6AAE3-E0BA-DF93-E50D-42951EF51024}"/>
                </a:ext>
              </a:extLst>
            </p:cNvPr>
            <p:cNvSpPr/>
            <p:nvPr/>
          </p:nvSpPr>
          <p:spPr>
            <a:xfrm>
              <a:off x="4186568" y="3060826"/>
              <a:ext cx="30327" cy="17761"/>
            </a:xfrm>
            <a:custGeom>
              <a:avLst/>
              <a:gdLst>
                <a:gd name="connsiteX0" fmla="*/ 30175 w 30327"/>
                <a:gd name="connsiteY0" fmla="*/ -221 h 17761"/>
                <a:gd name="connsiteX1" fmla="*/ 20224 w 30327"/>
                <a:gd name="connsiteY1" fmla="*/ 17541 h 17761"/>
                <a:gd name="connsiteX2" fmla="*/ -153 w 30327"/>
                <a:gd name="connsiteY2" fmla="*/ 16590 h 17761"/>
              </a:gdLst>
              <a:ahLst/>
              <a:cxnLst>
                <a:cxn ang="0">
                  <a:pos x="connsiteX0" y="connsiteY0"/>
                </a:cxn>
                <a:cxn ang="0">
                  <a:pos x="connsiteX1" y="connsiteY1"/>
                </a:cxn>
                <a:cxn ang="0">
                  <a:pos x="connsiteX2" y="connsiteY2"/>
                </a:cxn>
              </a:cxnLst>
              <a:rect l="l" t="t" r="r" b="b"/>
              <a:pathLst>
                <a:path w="30327" h="17761">
                  <a:moveTo>
                    <a:pt x="30175" y="-221"/>
                  </a:moveTo>
                  <a:cubicBezTo>
                    <a:pt x="26846" y="5688"/>
                    <a:pt x="23518" y="11608"/>
                    <a:pt x="20224" y="17541"/>
                  </a:cubicBezTo>
                  <a:lnTo>
                    <a:pt x="-153" y="16590"/>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93" name="Freeform: Shape 3092">
              <a:extLst>
                <a:ext uri="{FF2B5EF4-FFF2-40B4-BE49-F238E27FC236}">
                  <a16:creationId xmlns:a16="http://schemas.microsoft.com/office/drawing/2014/main" id="{2385AE9E-99BB-2CAB-12EF-66748A0362E0}"/>
                </a:ext>
              </a:extLst>
            </p:cNvPr>
            <p:cNvSpPr/>
            <p:nvPr/>
          </p:nvSpPr>
          <p:spPr>
            <a:xfrm>
              <a:off x="3655212" y="3070742"/>
              <a:ext cx="488938" cy="5162"/>
            </a:xfrm>
            <a:custGeom>
              <a:avLst/>
              <a:gdLst>
                <a:gd name="connsiteX0" fmla="*/ 488786 w 488938"/>
                <a:gd name="connsiteY0" fmla="*/ 4941 h 5162"/>
                <a:gd name="connsiteX1" fmla="*/ 224568 w 488938"/>
                <a:gd name="connsiteY1" fmla="*/ -221 h 5162"/>
                <a:gd name="connsiteX2" fmla="*/ -153 w 488938"/>
                <a:gd name="connsiteY2" fmla="*/ 3447 h 5162"/>
              </a:gdLst>
              <a:ahLst/>
              <a:cxnLst>
                <a:cxn ang="0">
                  <a:pos x="connsiteX0" y="connsiteY0"/>
                </a:cxn>
                <a:cxn ang="0">
                  <a:pos x="connsiteX1" y="connsiteY1"/>
                </a:cxn>
                <a:cxn ang="0">
                  <a:pos x="connsiteX2" y="connsiteY2"/>
                </a:cxn>
              </a:cxnLst>
              <a:rect l="l" t="t" r="r" b="b"/>
              <a:pathLst>
                <a:path w="488938" h="5162">
                  <a:moveTo>
                    <a:pt x="488786" y="4941"/>
                  </a:moveTo>
                  <a:cubicBezTo>
                    <a:pt x="401064" y="1545"/>
                    <a:pt x="312561" y="-221"/>
                    <a:pt x="224568" y="-221"/>
                  </a:cubicBezTo>
                  <a:cubicBezTo>
                    <a:pt x="150261" y="-221"/>
                    <a:pt x="75139" y="1002"/>
                    <a:pt x="-153" y="3447"/>
                  </a:cubicBezTo>
                </a:path>
              </a:pathLst>
            </a:custGeom>
            <a:noFill/>
            <a:ln w="6791" cap="flat">
              <a:solidFill>
                <a:srgbClr val="FFFFFF"/>
              </a:solidFill>
              <a:custDash>
                <a:ds d="939000" sp="9390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94" name="Freeform: Shape 3093">
              <a:extLst>
                <a:ext uri="{FF2B5EF4-FFF2-40B4-BE49-F238E27FC236}">
                  <a16:creationId xmlns:a16="http://schemas.microsoft.com/office/drawing/2014/main" id="{4F85B2C3-6878-F2B0-7DEA-ABC3B2B42632}"/>
                </a:ext>
              </a:extLst>
            </p:cNvPr>
            <p:cNvSpPr/>
            <p:nvPr/>
          </p:nvSpPr>
          <p:spPr>
            <a:xfrm>
              <a:off x="3613508" y="3057260"/>
              <a:ext cx="20376" cy="18576"/>
            </a:xfrm>
            <a:custGeom>
              <a:avLst/>
              <a:gdLst>
                <a:gd name="connsiteX0" fmla="*/ 20224 w 20376"/>
                <a:gd name="connsiteY0" fmla="*/ 17609 h 18576"/>
                <a:gd name="connsiteX1" fmla="*/ -153 w 20376"/>
                <a:gd name="connsiteY1" fmla="*/ 18356 h 18576"/>
                <a:gd name="connsiteX2" fmla="*/ 8236 w 20376"/>
                <a:gd name="connsiteY2" fmla="*/ -221 h 18576"/>
              </a:gdLst>
              <a:ahLst/>
              <a:cxnLst>
                <a:cxn ang="0">
                  <a:pos x="connsiteX0" y="connsiteY0"/>
                </a:cxn>
                <a:cxn ang="0">
                  <a:pos x="connsiteX1" y="connsiteY1"/>
                </a:cxn>
                <a:cxn ang="0">
                  <a:pos x="connsiteX2" y="connsiteY2"/>
                </a:cxn>
              </a:cxnLst>
              <a:rect l="l" t="t" r="r" b="b"/>
              <a:pathLst>
                <a:path w="20376" h="18576">
                  <a:moveTo>
                    <a:pt x="20224" y="17609"/>
                  </a:moveTo>
                  <a:lnTo>
                    <a:pt x="-153" y="18356"/>
                  </a:lnTo>
                  <a:cubicBezTo>
                    <a:pt x="2632" y="12141"/>
                    <a:pt x="5451" y="5960"/>
                    <a:pt x="8236" y="-221"/>
                  </a:cubicBez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95" name="Freeform: Shape 3094">
              <a:extLst>
                <a:ext uri="{FF2B5EF4-FFF2-40B4-BE49-F238E27FC236}">
                  <a16:creationId xmlns:a16="http://schemas.microsoft.com/office/drawing/2014/main" id="{DA33FE6B-4F1E-08D2-2F23-C5CA0F62572C}"/>
                </a:ext>
              </a:extLst>
            </p:cNvPr>
            <p:cNvSpPr/>
            <p:nvPr/>
          </p:nvSpPr>
          <p:spPr>
            <a:xfrm>
              <a:off x="3639012" y="2666163"/>
              <a:ext cx="170383" cy="353501"/>
            </a:xfrm>
            <a:custGeom>
              <a:avLst/>
              <a:gdLst>
                <a:gd name="connsiteX0" fmla="*/ -153 w 170383"/>
                <a:gd name="connsiteY0" fmla="*/ 353281 h 353501"/>
                <a:gd name="connsiteX1" fmla="*/ 170231 w 170383"/>
                <a:gd name="connsiteY1" fmla="*/ -221 h 353501"/>
              </a:gdLst>
              <a:ahLst/>
              <a:cxnLst>
                <a:cxn ang="0">
                  <a:pos x="connsiteX0" y="connsiteY0"/>
                </a:cxn>
                <a:cxn ang="0">
                  <a:pos x="connsiteX1" y="connsiteY1"/>
                </a:cxn>
              </a:cxnLst>
              <a:rect l="l" t="t" r="r" b="b"/>
              <a:pathLst>
                <a:path w="170383" h="353501">
                  <a:moveTo>
                    <a:pt x="-153" y="353281"/>
                  </a:moveTo>
                  <a:cubicBezTo>
                    <a:pt x="55272" y="232243"/>
                    <a:pt x="112327" y="113855"/>
                    <a:pt x="170231" y="-221"/>
                  </a:cubicBezTo>
                </a:path>
              </a:pathLst>
            </a:custGeom>
            <a:noFill/>
            <a:ln w="6791" cap="flat">
              <a:solidFill>
                <a:srgbClr val="FFFFFF"/>
              </a:solidFill>
              <a:custDash>
                <a:ds d="912000" sp="9120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96" name="Freeform: Shape 3095">
              <a:extLst>
                <a:ext uri="{FF2B5EF4-FFF2-40B4-BE49-F238E27FC236}">
                  <a16:creationId xmlns:a16="http://schemas.microsoft.com/office/drawing/2014/main" id="{2429815C-18F0-B539-A3F6-896CCDFE8080}"/>
                </a:ext>
              </a:extLst>
            </p:cNvPr>
            <p:cNvSpPr/>
            <p:nvPr/>
          </p:nvSpPr>
          <p:spPr>
            <a:xfrm>
              <a:off x="3817376" y="2612165"/>
              <a:ext cx="10629" cy="35591"/>
            </a:xfrm>
            <a:custGeom>
              <a:avLst/>
              <a:gdLst>
                <a:gd name="connsiteX0" fmla="*/ 1393 w 10629"/>
                <a:gd name="connsiteY0" fmla="*/ 35591 h 35591"/>
                <a:gd name="connsiteX1" fmla="*/ 10630 w 10629"/>
                <a:gd name="connsiteY1" fmla="*/ 17422 h 35591"/>
                <a:gd name="connsiteX2" fmla="*/ 0 w 10629"/>
                <a:gd name="connsiteY2" fmla="*/ 0 h 35591"/>
              </a:gdLst>
              <a:ahLst/>
              <a:cxnLst>
                <a:cxn ang="0">
                  <a:pos x="connsiteX0" y="connsiteY0"/>
                </a:cxn>
                <a:cxn ang="0">
                  <a:pos x="connsiteX1" y="connsiteY1"/>
                </a:cxn>
                <a:cxn ang="0">
                  <a:pos x="connsiteX2" y="connsiteY2"/>
                </a:cxn>
              </a:cxnLst>
              <a:rect l="l" t="t" r="r" b="b"/>
              <a:pathLst>
                <a:path w="10629" h="35591">
                  <a:moveTo>
                    <a:pt x="1393" y="35591"/>
                  </a:moveTo>
                  <a:lnTo>
                    <a:pt x="10630" y="17422"/>
                  </a:lnTo>
                  <a:lnTo>
                    <a:pt x="0" y="0"/>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97" name="Freeform: Shape 3096">
              <a:extLst>
                <a:ext uri="{FF2B5EF4-FFF2-40B4-BE49-F238E27FC236}">
                  <a16:creationId xmlns:a16="http://schemas.microsoft.com/office/drawing/2014/main" id="{CDAC7AAF-14CB-679A-65C1-D60E0BDFCBD2}"/>
                </a:ext>
              </a:extLst>
            </p:cNvPr>
            <p:cNvSpPr/>
            <p:nvPr/>
          </p:nvSpPr>
          <p:spPr>
            <a:xfrm>
              <a:off x="3576422" y="2240359"/>
              <a:ext cx="218981" cy="335807"/>
            </a:xfrm>
            <a:custGeom>
              <a:avLst/>
              <a:gdLst>
                <a:gd name="connsiteX0" fmla="*/ 218829 w 218981"/>
                <a:gd name="connsiteY0" fmla="*/ 335587 h 335807"/>
                <a:gd name="connsiteX1" fmla="*/ -153 w 218981"/>
                <a:gd name="connsiteY1" fmla="*/ -221 h 335807"/>
              </a:gdLst>
              <a:ahLst/>
              <a:cxnLst>
                <a:cxn ang="0">
                  <a:pos x="connsiteX0" y="connsiteY0"/>
                </a:cxn>
                <a:cxn ang="0">
                  <a:pos x="connsiteX1" y="connsiteY1"/>
                </a:cxn>
              </a:cxnLst>
              <a:rect l="l" t="t" r="r" b="b"/>
              <a:pathLst>
                <a:path w="218981" h="335807">
                  <a:moveTo>
                    <a:pt x="218829" y="335587"/>
                  </a:moveTo>
                  <a:cubicBezTo>
                    <a:pt x="150397" y="224093"/>
                    <a:pt x="77075" y="111681"/>
                    <a:pt x="-153" y="-221"/>
                  </a:cubicBezTo>
                </a:path>
              </a:pathLst>
            </a:custGeom>
            <a:noFill/>
            <a:ln w="6791" cap="flat">
              <a:solidFill>
                <a:srgbClr val="FFFFFF"/>
              </a:solidFill>
              <a:custDash>
                <a:ds d="932250" sp="9322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98" name="Freeform: Shape 3097">
              <a:extLst>
                <a:ext uri="{FF2B5EF4-FFF2-40B4-BE49-F238E27FC236}">
                  <a16:creationId xmlns:a16="http://schemas.microsoft.com/office/drawing/2014/main" id="{70E1164C-BF5B-7BA6-0D19-095424DB8F81}"/>
                </a:ext>
              </a:extLst>
            </p:cNvPr>
            <p:cNvSpPr/>
            <p:nvPr/>
          </p:nvSpPr>
          <p:spPr>
            <a:xfrm>
              <a:off x="3552751" y="2204632"/>
              <a:ext cx="20376" cy="18372"/>
            </a:xfrm>
            <a:custGeom>
              <a:avLst/>
              <a:gdLst>
                <a:gd name="connsiteX0" fmla="*/ 11496 w 20376"/>
                <a:gd name="connsiteY0" fmla="*/ 18152 h 18372"/>
                <a:gd name="connsiteX1" fmla="*/ -153 w 20376"/>
                <a:gd name="connsiteY1" fmla="*/ 1443 h 18372"/>
                <a:gd name="connsiteX2" fmla="*/ 20224 w 20376"/>
                <a:gd name="connsiteY2" fmla="*/ -221 h 18372"/>
              </a:gdLst>
              <a:ahLst/>
              <a:cxnLst>
                <a:cxn ang="0">
                  <a:pos x="connsiteX0" y="connsiteY0"/>
                </a:cxn>
                <a:cxn ang="0">
                  <a:pos x="connsiteX1" y="connsiteY1"/>
                </a:cxn>
                <a:cxn ang="0">
                  <a:pos x="connsiteX2" y="connsiteY2"/>
                </a:cxn>
              </a:cxnLst>
              <a:rect l="l" t="t" r="r" b="b"/>
              <a:pathLst>
                <a:path w="20376" h="18372">
                  <a:moveTo>
                    <a:pt x="11496" y="18152"/>
                  </a:moveTo>
                  <a:lnTo>
                    <a:pt x="-153" y="1443"/>
                  </a:lnTo>
                  <a:lnTo>
                    <a:pt x="20224" y="-221"/>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099" name="Freeform: Shape 3098">
              <a:extLst>
                <a:ext uri="{FF2B5EF4-FFF2-40B4-BE49-F238E27FC236}">
                  <a16:creationId xmlns:a16="http://schemas.microsoft.com/office/drawing/2014/main" id="{D11E3E41-EAB8-CF3A-01D1-905046158AC3}"/>
                </a:ext>
              </a:extLst>
            </p:cNvPr>
            <p:cNvSpPr/>
            <p:nvPr/>
          </p:nvSpPr>
          <p:spPr>
            <a:xfrm>
              <a:off x="3615987" y="2179738"/>
              <a:ext cx="580328" cy="21599"/>
            </a:xfrm>
            <a:custGeom>
              <a:avLst/>
              <a:gdLst>
                <a:gd name="connsiteX0" fmla="*/ -153 w 580328"/>
                <a:gd name="connsiteY0" fmla="*/ 21378 h 21599"/>
                <a:gd name="connsiteX1" fmla="*/ 573791 w 580328"/>
                <a:gd name="connsiteY1" fmla="*/ -221 h 21599"/>
                <a:gd name="connsiteX2" fmla="*/ 580175 w 580328"/>
                <a:gd name="connsiteY2" fmla="*/ -221 h 21599"/>
              </a:gdLst>
              <a:ahLst/>
              <a:cxnLst>
                <a:cxn ang="0">
                  <a:pos x="connsiteX0" y="connsiteY0"/>
                </a:cxn>
                <a:cxn ang="0">
                  <a:pos x="connsiteX1" y="connsiteY1"/>
                </a:cxn>
                <a:cxn ang="0">
                  <a:pos x="connsiteX2" y="connsiteY2"/>
                </a:cxn>
              </a:cxnLst>
              <a:rect l="l" t="t" r="r" b="b"/>
              <a:pathLst>
                <a:path w="580328" h="21599">
                  <a:moveTo>
                    <a:pt x="-153" y="21378"/>
                  </a:moveTo>
                  <a:cubicBezTo>
                    <a:pt x="191966" y="7047"/>
                    <a:pt x="384355" y="-221"/>
                    <a:pt x="573791" y="-221"/>
                  </a:cubicBezTo>
                  <a:lnTo>
                    <a:pt x="580175" y="-221"/>
                  </a:lnTo>
                </a:path>
              </a:pathLst>
            </a:custGeom>
            <a:noFill/>
            <a:ln w="6791" cap="flat">
              <a:solidFill>
                <a:srgbClr val="FFFFFF"/>
              </a:solidFill>
              <a:custDash>
                <a:ds d="950250" sp="9502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00" name="Freeform: Shape 3099">
              <a:extLst>
                <a:ext uri="{FF2B5EF4-FFF2-40B4-BE49-F238E27FC236}">
                  <a16:creationId xmlns:a16="http://schemas.microsoft.com/office/drawing/2014/main" id="{878A8F20-9E67-1D5C-75A6-AE824F6B92D4}"/>
                </a:ext>
              </a:extLst>
            </p:cNvPr>
            <p:cNvSpPr/>
            <p:nvPr/>
          </p:nvSpPr>
          <p:spPr>
            <a:xfrm>
              <a:off x="4217914" y="2179806"/>
              <a:ext cx="30055" cy="17931"/>
            </a:xfrm>
            <a:custGeom>
              <a:avLst/>
              <a:gdLst>
                <a:gd name="connsiteX0" fmla="*/ -153 w 30055"/>
                <a:gd name="connsiteY0" fmla="*/ -221 h 17931"/>
                <a:gd name="connsiteX1" fmla="*/ 20224 w 30055"/>
                <a:gd name="connsiteY1" fmla="*/ -221 h 17931"/>
                <a:gd name="connsiteX2" fmla="*/ 29903 w 30055"/>
                <a:gd name="connsiteY2" fmla="*/ 17710 h 17931"/>
              </a:gdLst>
              <a:ahLst/>
              <a:cxnLst>
                <a:cxn ang="0">
                  <a:pos x="connsiteX0" y="connsiteY0"/>
                </a:cxn>
                <a:cxn ang="0">
                  <a:pos x="connsiteX1" y="connsiteY1"/>
                </a:cxn>
                <a:cxn ang="0">
                  <a:pos x="connsiteX2" y="connsiteY2"/>
                </a:cxn>
              </a:cxnLst>
              <a:rect l="l" t="t" r="r" b="b"/>
              <a:pathLst>
                <a:path w="30055" h="17931">
                  <a:moveTo>
                    <a:pt x="-153" y="-221"/>
                  </a:moveTo>
                  <a:lnTo>
                    <a:pt x="20224" y="-221"/>
                  </a:lnTo>
                  <a:lnTo>
                    <a:pt x="29903" y="17710"/>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01" name="Freeform: Shape 3100">
              <a:extLst>
                <a:ext uri="{FF2B5EF4-FFF2-40B4-BE49-F238E27FC236}">
                  <a16:creationId xmlns:a16="http://schemas.microsoft.com/office/drawing/2014/main" id="{C4C744C7-FE33-C4CE-D67C-C24808C73A79}"/>
                </a:ext>
              </a:extLst>
            </p:cNvPr>
            <p:cNvSpPr/>
            <p:nvPr/>
          </p:nvSpPr>
          <p:spPr>
            <a:xfrm>
              <a:off x="4268279" y="2235774"/>
              <a:ext cx="181929" cy="365999"/>
            </a:xfrm>
            <a:custGeom>
              <a:avLst/>
              <a:gdLst>
                <a:gd name="connsiteX0" fmla="*/ -153 w 181929"/>
                <a:gd name="connsiteY0" fmla="*/ -221 h 365999"/>
                <a:gd name="connsiteX1" fmla="*/ 181777 w 181929"/>
                <a:gd name="connsiteY1" fmla="*/ 365778 h 365999"/>
              </a:gdLst>
              <a:ahLst/>
              <a:cxnLst>
                <a:cxn ang="0">
                  <a:pos x="connsiteX0" y="connsiteY0"/>
                </a:cxn>
                <a:cxn ang="0">
                  <a:pos x="connsiteX1" y="connsiteY1"/>
                </a:cxn>
              </a:cxnLst>
              <a:rect l="l" t="t" r="r" b="b"/>
              <a:pathLst>
                <a:path w="181929" h="365999">
                  <a:moveTo>
                    <a:pt x="-153" y="-221"/>
                  </a:moveTo>
                  <a:cubicBezTo>
                    <a:pt x="63660" y="119798"/>
                    <a:pt x="124587" y="242363"/>
                    <a:pt x="181777" y="365778"/>
                  </a:cubicBezTo>
                </a:path>
              </a:pathLst>
            </a:custGeom>
            <a:noFill/>
            <a:ln w="6791" cap="flat">
              <a:solidFill>
                <a:srgbClr val="FFFFFF"/>
              </a:solidFill>
              <a:custDash>
                <a:ds d="950250" sp="9502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02" name="Freeform: Shape 3101">
              <a:extLst>
                <a:ext uri="{FF2B5EF4-FFF2-40B4-BE49-F238E27FC236}">
                  <a16:creationId xmlns:a16="http://schemas.microsoft.com/office/drawing/2014/main" id="{4BADBEA0-2153-DCF7-AC4D-628290B8B4EF}"/>
                </a:ext>
              </a:extLst>
            </p:cNvPr>
            <p:cNvSpPr/>
            <p:nvPr/>
          </p:nvSpPr>
          <p:spPr>
            <a:xfrm>
              <a:off x="4456865" y="2621301"/>
              <a:ext cx="10833" cy="35794"/>
            </a:xfrm>
            <a:custGeom>
              <a:avLst/>
              <a:gdLst>
                <a:gd name="connsiteX0" fmla="*/ 2191 w 10833"/>
                <a:gd name="connsiteY0" fmla="*/ -221 h 35794"/>
                <a:gd name="connsiteX1" fmla="*/ 10681 w 10833"/>
                <a:gd name="connsiteY1" fmla="*/ 18322 h 35794"/>
                <a:gd name="connsiteX2" fmla="*/ -153 w 10833"/>
                <a:gd name="connsiteY2" fmla="*/ 35574 h 35794"/>
              </a:gdLst>
              <a:ahLst/>
              <a:cxnLst>
                <a:cxn ang="0">
                  <a:pos x="connsiteX0" y="connsiteY0"/>
                </a:cxn>
                <a:cxn ang="0">
                  <a:pos x="connsiteX1" y="connsiteY1"/>
                </a:cxn>
                <a:cxn ang="0">
                  <a:pos x="connsiteX2" y="connsiteY2"/>
                </a:cxn>
              </a:cxnLst>
              <a:rect l="l" t="t" r="r" b="b"/>
              <a:pathLst>
                <a:path w="10833" h="35794">
                  <a:moveTo>
                    <a:pt x="2191" y="-221"/>
                  </a:moveTo>
                  <a:cubicBezTo>
                    <a:pt x="5043" y="5960"/>
                    <a:pt x="7862" y="12141"/>
                    <a:pt x="10681" y="18322"/>
                  </a:cubicBezTo>
                  <a:cubicBezTo>
                    <a:pt x="7047" y="24061"/>
                    <a:pt x="3447" y="29835"/>
                    <a:pt x="-153" y="35574"/>
                  </a:cubicBez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03" name="Freeform: Shape 3102">
              <a:extLst>
                <a:ext uri="{FF2B5EF4-FFF2-40B4-BE49-F238E27FC236}">
                  <a16:creationId xmlns:a16="http://schemas.microsoft.com/office/drawing/2014/main" id="{09E843EA-9020-0B54-14A2-1ED307FCD286}"/>
                </a:ext>
              </a:extLst>
            </p:cNvPr>
            <p:cNvSpPr/>
            <p:nvPr/>
          </p:nvSpPr>
          <p:spPr>
            <a:xfrm>
              <a:off x="4227389" y="2693298"/>
              <a:ext cx="206857" cy="348916"/>
            </a:xfrm>
            <a:custGeom>
              <a:avLst/>
              <a:gdLst>
                <a:gd name="connsiteX0" fmla="*/ 206705 w 206857"/>
                <a:gd name="connsiteY0" fmla="*/ -221 h 348916"/>
                <a:gd name="connsiteX1" fmla="*/ -153 w 206857"/>
                <a:gd name="connsiteY1" fmla="*/ 348696 h 348916"/>
              </a:gdLst>
              <a:ahLst/>
              <a:cxnLst>
                <a:cxn ang="0">
                  <a:pos x="connsiteX0" y="connsiteY0"/>
                </a:cxn>
                <a:cxn ang="0">
                  <a:pos x="connsiteX1" y="connsiteY1"/>
                </a:cxn>
              </a:cxnLst>
              <a:rect l="l" t="t" r="r" b="b"/>
              <a:pathLst>
                <a:path w="206857" h="348916">
                  <a:moveTo>
                    <a:pt x="206705" y="-221"/>
                  </a:moveTo>
                  <a:cubicBezTo>
                    <a:pt x="134979" y="115247"/>
                    <a:pt x="65698" y="232107"/>
                    <a:pt x="-153" y="348696"/>
                  </a:cubicBezTo>
                </a:path>
              </a:pathLst>
            </a:custGeom>
            <a:noFill/>
            <a:ln w="6791" cap="flat">
              <a:solidFill>
                <a:srgbClr val="FFFFFF"/>
              </a:solidFill>
              <a:custDash>
                <a:ds d="942750" sp="9427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04" name="Freeform: Shape 3103">
              <a:extLst>
                <a:ext uri="{FF2B5EF4-FFF2-40B4-BE49-F238E27FC236}">
                  <a16:creationId xmlns:a16="http://schemas.microsoft.com/office/drawing/2014/main" id="{5F72F74F-CDCD-AE7C-F402-59ADFCCA662D}"/>
                </a:ext>
              </a:extLst>
            </p:cNvPr>
            <p:cNvSpPr/>
            <p:nvPr/>
          </p:nvSpPr>
          <p:spPr>
            <a:xfrm>
              <a:off x="5042728" y="3160400"/>
              <a:ext cx="31957" cy="16505"/>
            </a:xfrm>
            <a:custGeom>
              <a:avLst/>
              <a:gdLst>
                <a:gd name="connsiteX0" fmla="*/ 31805 w 31957"/>
                <a:gd name="connsiteY0" fmla="*/ -221 h 16505"/>
                <a:gd name="connsiteX1" fmla="*/ 19884 w 31957"/>
                <a:gd name="connsiteY1" fmla="*/ 16284 h 16505"/>
                <a:gd name="connsiteX2" fmla="*/ -153 w 31957"/>
                <a:gd name="connsiteY2" fmla="*/ 12616 h 16505"/>
              </a:gdLst>
              <a:ahLst/>
              <a:cxnLst>
                <a:cxn ang="0">
                  <a:pos x="connsiteX0" y="connsiteY0"/>
                </a:cxn>
                <a:cxn ang="0">
                  <a:pos x="connsiteX1" y="connsiteY1"/>
                </a:cxn>
                <a:cxn ang="0">
                  <a:pos x="connsiteX2" y="connsiteY2"/>
                </a:cxn>
              </a:cxnLst>
              <a:rect l="l" t="t" r="r" b="b"/>
              <a:pathLst>
                <a:path w="31957" h="16505">
                  <a:moveTo>
                    <a:pt x="31805" y="-221"/>
                  </a:moveTo>
                  <a:lnTo>
                    <a:pt x="19884" y="16284"/>
                  </a:lnTo>
                  <a:cubicBezTo>
                    <a:pt x="13228" y="15017"/>
                    <a:pt x="6538" y="13795"/>
                    <a:pt x="-153" y="12616"/>
                  </a:cubicBez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05" name="Freeform: Shape 3104">
              <a:extLst>
                <a:ext uri="{FF2B5EF4-FFF2-40B4-BE49-F238E27FC236}">
                  <a16:creationId xmlns:a16="http://schemas.microsoft.com/office/drawing/2014/main" id="{FEC6C4E5-F428-C84F-AB9D-64E0D21BB117}"/>
                </a:ext>
              </a:extLst>
            </p:cNvPr>
            <p:cNvSpPr/>
            <p:nvPr/>
          </p:nvSpPr>
          <p:spPr>
            <a:xfrm>
              <a:off x="4520066" y="3101273"/>
              <a:ext cx="481195" cy="64594"/>
            </a:xfrm>
            <a:custGeom>
              <a:avLst/>
              <a:gdLst>
                <a:gd name="connsiteX0" fmla="*/ 481043 w 481195"/>
                <a:gd name="connsiteY0" fmla="*/ 64373 h 64594"/>
                <a:gd name="connsiteX1" fmla="*/ 220595 w 481195"/>
                <a:gd name="connsiteY1" fmla="*/ 24741 h 64594"/>
                <a:gd name="connsiteX2" fmla="*/ -153 w 481195"/>
                <a:gd name="connsiteY2" fmla="*/ -221 h 64594"/>
              </a:gdLst>
              <a:ahLst/>
              <a:cxnLst>
                <a:cxn ang="0">
                  <a:pos x="connsiteX0" y="connsiteY0"/>
                </a:cxn>
                <a:cxn ang="0">
                  <a:pos x="connsiteX1" y="connsiteY1"/>
                </a:cxn>
                <a:cxn ang="0">
                  <a:pos x="connsiteX2" y="connsiteY2"/>
                </a:cxn>
              </a:cxnLst>
              <a:rect l="l" t="t" r="r" b="b"/>
              <a:pathLst>
                <a:path w="481195" h="64594">
                  <a:moveTo>
                    <a:pt x="481043" y="64373"/>
                  </a:moveTo>
                  <a:cubicBezTo>
                    <a:pt x="396616" y="49702"/>
                    <a:pt x="309403" y="36423"/>
                    <a:pt x="220595" y="24741"/>
                  </a:cubicBezTo>
                  <a:cubicBezTo>
                    <a:pt x="149276" y="15333"/>
                    <a:pt x="75411" y="6979"/>
                    <a:pt x="-153" y="-221"/>
                  </a:cubicBezTo>
                </a:path>
              </a:pathLst>
            </a:custGeom>
            <a:noFill/>
            <a:ln w="6791" cap="flat">
              <a:solidFill>
                <a:srgbClr val="FFFFFF"/>
              </a:solidFill>
              <a:custDash>
                <a:ds d="932250" sp="9322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06" name="Freeform: Shape 3105">
              <a:extLst>
                <a:ext uri="{FF2B5EF4-FFF2-40B4-BE49-F238E27FC236}">
                  <a16:creationId xmlns:a16="http://schemas.microsoft.com/office/drawing/2014/main" id="{2A44E5E2-6148-F3A3-CA7E-763C6E47FDF9}"/>
                </a:ext>
              </a:extLst>
            </p:cNvPr>
            <p:cNvSpPr/>
            <p:nvPr/>
          </p:nvSpPr>
          <p:spPr>
            <a:xfrm>
              <a:off x="4478804" y="3079912"/>
              <a:ext cx="20376" cy="19391"/>
            </a:xfrm>
            <a:custGeom>
              <a:avLst/>
              <a:gdLst>
                <a:gd name="connsiteX0" fmla="*/ 20224 w 20376"/>
                <a:gd name="connsiteY0" fmla="*/ 19171 h 19391"/>
                <a:gd name="connsiteX1" fmla="*/ -153 w 20376"/>
                <a:gd name="connsiteY1" fmla="*/ 17337 h 19391"/>
                <a:gd name="connsiteX2" fmla="*/ 10036 w 20376"/>
                <a:gd name="connsiteY2" fmla="*/ -221 h 19391"/>
              </a:gdLst>
              <a:ahLst/>
              <a:cxnLst>
                <a:cxn ang="0">
                  <a:pos x="connsiteX0" y="connsiteY0"/>
                </a:cxn>
                <a:cxn ang="0">
                  <a:pos x="connsiteX1" y="connsiteY1"/>
                </a:cxn>
                <a:cxn ang="0">
                  <a:pos x="connsiteX2" y="connsiteY2"/>
                </a:cxn>
              </a:cxnLst>
              <a:rect l="l" t="t" r="r" b="b"/>
              <a:pathLst>
                <a:path w="20376" h="19391">
                  <a:moveTo>
                    <a:pt x="20224" y="19171"/>
                  </a:moveTo>
                  <a:lnTo>
                    <a:pt x="-153" y="17337"/>
                  </a:lnTo>
                  <a:lnTo>
                    <a:pt x="10036" y="-221"/>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07" name="Freeform: Shape 3106">
              <a:extLst>
                <a:ext uri="{FF2B5EF4-FFF2-40B4-BE49-F238E27FC236}">
                  <a16:creationId xmlns:a16="http://schemas.microsoft.com/office/drawing/2014/main" id="{FBFE74B2-8476-A4B1-BB1D-814B221ADC0B}"/>
                </a:ext>
              </a:extLst>
            </p:cNvPr>
            <p:cNvSpPr/>
            <p:nvPr/>
          </p:nvSpPr>
          <p:spPr>
            <a:xfrm>
              <a:off x="4511168" y="2697374"/>
              <a:ext cx="216842" cy="345622"/>
            </a:xfrm>
            <a:custGeom>
              <a:avLst/>
              <a:gdLst>
                <a:gd name="connsiteX0" fmla="*/ -153 w 216842"/>
                <a:gd name="connsiteY0" fmla="*/ 345402 h 345622"/>
                <a:gd name="connsiteX1" fmla="*/ 61419 w 216842"/>
                <a:gd name="connsiteY1" fmla="*/ 243926 h 345622"/>
                <a:gd name="connsiteX2" fmla="*/ 139292 w 216842"/>
                <a:gd name="connsiteY2" fmla="*/ 119390 h 345622"/>
                <a:gd name="connsiteX3" fmla="*/ 216690 w 216842"/>
                <a:gd name="connsiteY3" fmla="*/ -221 h 345622"/>
              </a:gdLst>
              <a:ahLst/>
              <a:cxnLst>
                <a:cxn ang="0">
                  <a:pos x="connsiteX0" y="connsiteY0"/>
                </a:cxn>
                <a:cxn ang="0">
                  <a:pos x="connsiteX1" y="connsiteY1"/>
                </a:cxn>
                <a:cxn ang="0">
                  <a:pos x="connsiteX2" y="connsiteY2"/>
                </a:cxn>
                <a:cxn ang="0">
                  <a:pos x="connsiteX3" y="connsiteY3"/>
                </a:cxn>
              </a:cxnLst>
              <a:rect l="l" t="t" r="r" b="b"/>
              <a:pathLst>
                <a:path w="216842" h="345622">
                  <a:moveTo>
                    <a:pt x="-153" y="345402"/>
                  </a:moveTo>
                  <a:cubicBezTo>
                    <a:pt x="22941" y="306788"/>
                    <a:pt x="42774" y="274083"/>
                    <a:pt x="61419" y="243926"/>
                  </a:cubicBezTo>
                  <a:cubicBezTo>
                    <a:pt x="88962" y="199199"/>
                    <a:pt x="114433" y="158480"/>
                    <a:pt x="139292" y="119390"/>
                  </a:cubicBezTo>
                  <a:cubicBezTo>
                    <a:pt x="164593" y="79724"/>
                    <a:pt x="190641" y="39480"/>
                    <a:pt x="216690" y="-221"/>
                  </a:cubicBezTo>
                </a:path>
              </a:pathLst>
            </a:custGeom>
            <a:noFill/>
            <a:ln w="6791" cap="flat">
              <a:solidFill>
                <a:srgbClr val="FFFFFF"/>
              </a:solidFill>
              <a:custDash>
                <a:ds d="948750" sp="9487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08" name="Freeform: Shape 3107">
              <a:extLst>
                <a:ext uri="{FF2B5EF4-FFF2-40B4-BE49-F238E27FC236}">
                  <a16:creationId xmlns:a16="http://schemas.microsoft.com/office/drawing/2014/main" id="{2CA74B64-4DAC-191F-621E-FA43F74F3FE5}"/>
                </a:ext>
              </a:extLst>
            </p:cNvPr>
            <p:cNvSpPr/>
            <p:nvPr/>
          </p:nvSpPr>
          <p:spPr>
            <a:xfrm>
              <a:off x="4739795" y="2643681"/>
              <a:ext cx="11172" cy="35761"/>
            </a:xfrm>
            <a:custGeom>
              <a:avLst/>
              <a:gdLst>
                <a:gd name="connsiteX0" fmla="*/ 0 w 11172"/>
                <a:gd name="connsiteY0" fmla="*/ 35761 h 35761"/>
                <a:gd name="connsiteX1" fmla="*/ 11173 w 11172"/>
                <a:gd name="connsiteY1" fmla="*/ 18747 h 35761"/>
                <a:gd name="connsiteX2" fmla="*/ 3192 w 11172"/>
                <a:gd name="connsiteY2" fmla="*/ 0 h 35761"/>
              </a:gdLst>
              <a:ahLst/>
              <a:cxnLst>
                <a:cxn ang="0">
                  <a:pos x="connsiteX0" y="connsiteY0"/>
                </a:cxn>
                <a:cxn ang="0">
                  <a:pos x="connsiteX1" y="connsiteY1"/>
                </a:cxn>
                <a:cxn ang="0">
                  <a:pos x="connsiteX2" y="connsiteY2"/>
                </a:cxn>
              </a:cxnLst>
              <a:rect l="l" t="t" r="r" b="b"/>
              <a:pathLst>
                <a:path w="11172" h="35761">
                  <a:moveTo>
                    <a:pt x="0" y="35761"/>
                  </a:moveTo>
                  <a:lnTo>
                    <a:pt x="11173" y="18747"/>
                  </a:lnTo>
                  <a:lnTo>
                    <a:pt x="3192" y="0"/>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09" name="Freeform: Shape 3108">
              <a:extLst>
                <a:ext uri="{FF2B5EF4-FFF2-40B4-BE49-F238E27FC236}">
                  <a16:creationId xmlns:a16="http://schemas.microsoft.com/office/drawing/2014/main" id="{9A15A539-B079-15AA-83F5-1DBF9658D7D6}"/>
                </a:ext>
              </a:extLst>
            </p:cNvPr>
            <p:cNvSpPr/>
            <p:nvPr/>
          </p:nvSpPr>
          <p:spPr>
            <a:xfrm>
              <a:off x="4550530" y="2225416"/>
              <a:ext cx="175171" cy="377919"/>
            </a:xfrm>
            <a:custGeom>
              <a:avLst/>
              <a:gdLst>
                <a:gd name="connsiteX0" fmla="*/ 175019 w 175171"/>
                <a:gd name="connsiteY0" fmla="*/ 377698 h 377919"/>
                <a:gd name="connsiteX1" fmla="*/ 125504 w 175171"/>
                <a:gd name="connsiteY1" fmla="*/ 265083 h 377919"/>
                <a:gd name="connsiteX2" fmla="*/ 62200 w 175171"/>
                <a:gd name="connsiteY2" fmla="*/ 128186 h 377919"/>
                <a:gd name="connsiteX3" fmla="*/ -153 w 175171"/>
                <a:gd name="connsiteY3" fmla="*/ -221 h 377919"/>
              </a:gdLst>
              <a:ahLst/>
              <a:cxnLst>
                <a:cxn ang="0">
                  <a:pos x="connsiteX0" y="connsiteY0"/>
                </a:cxn>
                <a:cxn ang="0">
                  <a:pos x="connsiteX1" y="connsiteY1"/>
                </a:cxn>
                <a:cxn ang="0">
                  <a:pos x="connsiteX2" y="connsiteY2"/>
                </a:cxn>
                <a:cxn ang="0">
                  <a:pos x="connsiteX3" y="connsiteY3"/>
                </a:cxn>
              </a:cxnLst>
              <a:rect l="l" t="t" r="r" b="b"/>
              <a:pathLst>
                <a:path w="175171" h="377919">
                  <a:moveTo>
                    <a:pt x="175019" y="377698"/>
                  </a:moveTo>
                  <a:cubicBezTo>
                    <a:pt x="158819" y="340104"/>
                    <a:pt x="142212" y="302339"/>
                    <a:pt x="125504" y="265083"/>
                  </a:cubicBezTo>
                  <a:cubicBezTo>
                    <a:pt x="105670" y="220934"/>
                    <a:pt x="84988" y="176275"/>
                    <a:pt x="62200" y="128186"/>
                  </a:cubicBezTo>
                  <a:cubicBezTo>
                    <a:pt x="43827" y="89165"/>
                    <a:pt x="23926" y="48174"/>
                    <a:pt x="-153" y="-221"/>
                  </a:cubicBezTo>
                </a:path>
              </a:pathLst>
            </a:custGeom>
            <a:noFill/>
            <a:ln w="6791" cap="flat">
              <a:solidFill>
                <a:srgbClr val="FFFFFF"/>
              </a:solidFill>
              <a:custDash>
                <a:ds d="968250" sp="9682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10" name="Freeform: Shape 3109">
              <a:extLst>
                <a:ext uri="{FF2B5EF4-FFF2-40B4-BE49-F238E27FC236}">
                  <a16:creationId xmlns:a16="http://schemas.microsoft.com/office/drawing/2014/main" id="{C5DAD684-4E32-26AC-E2D1-F0E1E20C7627}"/>
                </a:ext>
              </a:extLst>
            </p:cNvPr>
            <p:cNvSpPr/>
            <p:nvPr/>
          </p:nvSpPr>
          <p:spPr>
            <a:xfrm>
              <a:off x="4531613" y="2187549"/>
              <a:ext cx="20376" cy="18203"/>
            </a:xfrm>
            <a:custGeom>
              <a:avLst/>
              <a:gdLst>
                <a:gd name="connsiteX0" fmla="*/ 8983 w 20376"/>
                <a:gd name="connsiteY0" fmla="*/ 17982 h 18203"/>
                <a:gd name="connsiteX1" fmla="*/ -153 w 20376"/>
                <a:gd name="connsiteY1" fmla="*/ -221 h 18203"/>
                <a:gd name="connsiteX2" fmla="*/ 20224 w 20376"/>
                <a:gd name="connsiteY2" fmla="*/ 730 h 18203"/>
              </a:gdLst>
              <a:ahLst/>
              <a:cxnLst>
                <a:cxn ang="0">
                  <a:pos x="connsiteX0" y="connsiteY0"/>
                </a:cxn>
                <a:cxn ang="0">
                  <a:pos x="connsiteX1" y="connsiteY1"/>
                </a:cxn>
                <a:cxn ang="0">
                  <a:pos x="connsiteX2" y="connsiteY2"/>
                </a:cxn>
              </a:cxnLst>
              <a:rect l="l" t="t" r="r" b="b"/>
              <a:pathLst>
                <a:path w="20376" h="18203">
                  <a:moveTo>
                    <a:pt x="8983" y="17982"/>
                  </a:moveTo>
                  <a:cubicBezTo>
                    <a:pt x="5892" y="11835"/>
                    <a:pt x="2870" y="5756"/>
                    <a:pt x="-153" y="-221"/>
                  </a:cubicBezTo>
                  <a:lnTo>
                    <a:pt x="20224" y="730"/>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11" name="Freeform: Shape 3110">
              <a:extLst>
                <a:ext uri="{FF2B5EF4-FFF2-40B4-BE49-F238E27FC236}">
                  <a16:creationId xmlns:a16="http://schemas.microsoft.com/office/drawing/2014/main" id="{C4EAC204-2D13-5FBC-B7B0-206FA1058647}"/>
                </a:ext>
              </a:extLst>
            </p:cNvPr>
            <p:cNvSpPr/>
            <p:nvPr/>
          </p:nvSpPr>
          <p:spPr>
            <a:xfrm>
              <a:off x="4590298" y="2190402"/>
              <a:ext cx="591942" cy="55492"/>
            </a:xfrm>
            <a:custGeom>
              <a:avLst/>
              <a:gdLst>
                <a:gd name="connsiteX0" fmla="*/ -153 w 591942"/>
                <a:gd name="connsiteY0" fmla="*/ -221 h 55492"/>
                <a:gd name="connsiteX1" fmla="*/ 248171 w 591942"/>
                <a:gd name="connsiteY1" fmla="*/ 17099 h 55492"/>
                <a:gd name="connsiteX2" fmla="*/ 591790 w 591942"/>
                <a:gd name="connsiteY2" fmla="*/ 55271 h 55492"/>
              </a:gdLst>
              <a:ahLst/>
              <a:cxnLst>
                <a:cxn ang="0">
                  <a:pos x="connsiteX0" y="connsiteY0"/>
                </a:cxn>
                <a:cxn ang="0">
                  <a:pos x="connsiteX1" y="connsiteY1"/>
                </a:cxn>
                <a:cxn ang="0">
                  <a:pos x="connsiteX2" y="connsiteY2"/>
                </a:cxn>
              </a:cxnLst>
              <a:rect l="l" t="t" r="r" b="b"/>
              <a:pathLst>
                <a:path w="591942" h="55492">
                  <a:moveTo>
                    <a:pt x="-153" y="-221"/>
                  </a:moveTo>
                  <a:cubicBezTo>
                    <a:pt x="84377" y="4228"/>
                    <a:pt x="167445" y="9967"/>
                    <a:pt x="248171" y="17099"/>
                  </a:cubicBezTo>
                  <a:cubicBezTo>
                    <a:pt x="365235" y="27288"/>
                    <a:pt x="480466" y="40159"/>
                    <a:pt x="591790" y="55271"/>
                  </a:cubicBezTo>
                </a:path>
              </a:pathLst>
            </a:custGeom>
            <a:noFill/>
            <a:ln w="6791" cap="flat">
              <a:solidFill>
                <a:srgbClr val="FFFFFF"/>
              </a:solidFill>
              <a:custDash>
                <a:ds d="847500" sp="8475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12" name="Freeform: Shape 3111">
              <a:extLst>
                <a:ext uri="{FF2B5EF4-FFF2-40B4-BE49-F238E27FC236}">
                  <a16:creationId xmlns:a16="http://schemas.microsoft.com/office/drawing/2014/main" id="{4333BB0D-395C-16D9-28DA-9B2B87F12E88}"/>
                </a:ext>
              </a:extLst>
            </p:cNvPr>
            <p:cNvSpPr/>
            <p:nvPr/>
          </p:nvSpPr>
          <p:spPr>
            <a:xfrm>
              <a:off x="5201225" y="2248475"/>
              <a:ext cx="26964" cy="21972"/>
            </a:xfrm>
            <a:custGeom>
              <a:avLst/>
              <a:gdLst>
                <a:gd name="connsiteX0" fmla="*/ -153 w 26964"/>
                <a:gd name="connsiteY0" fmla="*/ -221 h 21972"/>
                <a:gd name="connsiteX1" fmla="*/ 20020 w 26964"/>
                <a:gd name="connsiteY1" fmla="*/ 2598 h 21972"/>
                <a:gd name="connsiteX2" fmla="*/ 26812 w 26964"/>
                <a:gd name="connsiteY2" fmla="*/ 21752 h 21972"/>
              </a:gdLst>
              <a:ahLst/>
              <a:cxnLst>
                <a:cxn ang="0">
                  <a:pos x="connsiteX0" y="connsiteY0"/>
                </a:cxn>
                <a:cxn ang="0">
                  <a:pos x="connsiteX1" y="connsiteY1"/>
                </a:cxn>
                <a:cxn ang="0">
                  <a:pos x="connsiteX2" y="connsiteY2"/>
                </a:cxn>
              </a:cxnLst>
              <a:rect l="l" t="t" r="r" b="b"/>
              <a:pathLst>
                <a:path w="26964" h="21972">
                  <a:moveTo>
                    <a:pt x="-153" y="-221"/>
                  </a:moveTo>
                  <a:lnTo>
                    <a:pt x="20020" y="2598"/>
                  </a:lnTo>
                  <a:lnTo>
                    <a:pt x="26812" y="21752"/>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13" name="Freeform: Shape 3112">
              <a:extLst>
                <a:ext uri="{FF2B5EF4-FFF2-40B4-BE49-F238E27FC236}">
                  <a16:creationId xmlns:a16="http://schemas.microsoft.com/office/drawing/2014/main" id="{92F96E88-B4A9-875F-53AA-BFE9D1F58DF0}"/>
                </a:ext>
              </a:extLst>
            </p:cNvPr>
            <p:cNvSpPr/>
            <p:nvPr/>
          </p:nvSpPr>
          <p:spPr>
            <a:xfrm>
              <a:off x="5241096" y="2306074"/>
              <a:ext cx="133025" cy="413952"/>
            </a:xfrm>
            <a:custGeom>
              <a:avLst/>
              <a:gdLst>
                <a:gd name="connsiteX0" fmla="*/ -153 w 133025"/>
                <a:gd name="connsiteY0" fmla="*/ -221 h 413952"/>
                <a:gd name="connsiteX1" fmla="*/ 132873 w 133025"/>
                <a:gd name="connsiteY1" fmla="*/ 413731 h 413952"/>
              </a:gdLst>
              <a:ahLst/>
              <a:cxnLst>
                <a:cxn ang="0">
                  <a:pos x="connsiteX0" y="connsiteY0"/>
                </a:cxn>
                <a:cxn ang="0">
                  <a:pos x="connsiteX1" y="connsiteY1"/>
                </a:cxn>
              </a:cxnLst>
              <a:rect l="l" t="t" r="r" b="b"/>
              <a:pathLst>
                <a:path w="133025" h="413952">
                  <a:moveTo>
                    <a:pt x="-153" y="-221"/>
                  </a:moveTo>
                  <a:cubicBezTo>
                    <a:pt x="48276" y="135963"/>
                    <a:pt x="92833" y="274626"/>
                    <a:pt x="132873" y="413731"/>
                  </a:cubicBezTo>
                </a:path>
              </a:pathLst>
            </a:custGeom>
            <a:noFill/>
            <a:ln w="6791" cap="flat">
              <a:solidFill>
                <a:srgbClr val="FFFFFF"/>
              </a:solidFill>
              <a:custDash>
                <a:ds d="835500" sp="8355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14" name="Freeform: Shape 3113">
              <a:extLst>
                <a:ext uri="{FF2B5EF4-FFF2-40B4-BE49-F238E27FC236}">
                  <a16:creationId xmlns:a16="http://schemas.microsoft.com/office/drawing/2014/main" id="{2EEFE5C1-FA5C-6645-1478-9F7DA187D56E}"/>
                </a:ext>
              </a:extLst>
            </p:cNvPr>
            <p:cNvSpPr/>
            <p:nvPr/>
          </p:nvSpPr>
          <p:spPr>
            <a:xfrm>
              <a:off x="5372050" y="2738229"/>
              <a:ext cx="12870" cy="35387"/>
            </a:xfrm>
            <a:custGeom>
              <a:avLst/>
              <a:gdLst>
                <a:gd name="connsiteX0" fmla="*/ 7149 w 12870"/>
                <a:gd name="connsiteY0" fmla="*/ -221 h 35387"/>
                <a:gd name="connsiteX1" fmla="*/ 12718 w 12870"/>
                <a:gd name="connsiteY1" fmla="*/ 19375 h 35387"/>
                <a:gd name="connsiteX2" fmla="*/ -153 w 12870"/>
                <a:gd name="connsiteY2" fmla="*/ 35167 h 35387"/>
              </a:gdLst>
              <a:ahLst/>
              <a:cxnLst>
                <a:cxn ang="0">
                  <a:pos x="connsiteX0" y="connsiteY0"/>
                </a:cxn>
                <a:cxn ang="0">
                  <a:pos x="connsiteX1" y="connsiteY1"/>
                </a:cxn>
                <a:cxn ang="0">
                  <a:pos x="connsiteX2" y="connsiteY2"/>
                </a:cxn>
              </a:cxnLst>
              <a:rect l="l" t="t" r="r" b="b"/>
              <a:pathLst>
                <a:path w="12870" h="35387">
                  <a:moveTo>
                    <a:pt x="7149" y="-221"/>
                  </a:moveTo>
                  <a:cubicBezTo>
                    <a:pt x="9017" y="6300"/>
                    <a:pt x="10885" y="12854"/>
                    <a:pt x="12718" y="19375"/>
                  </a:cubicBezTo>
                  <a:lnTo>
                    <a:pt x="-153" y="35167"/>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15" name="Freeform: Shape 3114">
              <a:extLst>
                <a:ext uri="{FF2B5EF4-FFF2-40B4-BE49-F238E27FC236}">
                  <a16:creationId xmlns:a16="http://schemas.microsoft.com/office/drawing/2014/main" id="{A1DC0363-D938-C30B-35B8-C0016F68E951}"/>
                </a:ext>
              </a:extLst>
            </p:cNvPr>
            <p:cNvSpPr/>
            <p:nvPr/>
          </p:nvSpPr>
          <p:spPr>
            <a:xfrm>
              <a:off x="5085825" y="2802789"/>
              <a:ext cx="262621" cy="342429"/>
            </a:xfrm>
            <a:custGeom>
              <a:avLst/>
              <a:gdLst>
                <a:gd name="connsiteX0" fmla="*/ 262469 w 262621"/>
                <a:gd name="connsiteY0" fmla="*/ -221 h 342429"/>
                <a:gd name="connsiteX1" fmla="*/ -153 w 262621"/>
                <a:gd name="connsiteY1" fmla="*/ 342209 h 342429"/>
              </a:gdLst>
              <a:ahLst/>
              <a:cxnLst>
                <a:cxn ang="0">
                  <a:pos x="connsiteX0" y="connsiteY0"/>
                </a:cxn>
                <a:cxn ang="0">
                  <a:pos x="connsiteX1" y="connsiteY1"/>
                </a:cxn>
              </a:cxnLst>
              <a:rect l="l" t="t" r="r" b="b"/>
              <a:pathLst>
                <a:path w="262621" h="342429">
                  <a:moveTo>
                    <a:pt x="262469" y="-221"/>
                  </a:moveTo>
                  <a:cubicBezTo>
                    <a:pt x="171589" y="112564"/>
                    <a:pt x="83629" y="227319"/>
                    <a:pt x="-153" y="342209"/>
                  </a:cubicBezTo>
                </a:path>
              </a:pathLst>
            </a:custGeom>
            <a:noFill/>
            <a:ln w="6791" cap="flat">
              <a:solidFill>
                <a:srgbClr val="FFFFFF"/>
              </a:solidFill>
              <a:custDash>
                <a:ds d="828750" sp="8287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16" name="Freeform: Shape 3115">
              <a:extLst>
                <a:ext uri="{FF2B5EF4-FFF2-40B4-BE49-F238E27FC236}">
                  <a16:creationId xmlns:a16="http://schemas.microsoft.com/office/drawing/2014/main" id="{98E06B58-7521-B8F7-47EF-D196A5B50108}"/>
                </a:ext>
              </a:extLst>
            </p:cNvPr>
            <p:cNvSpPr/>
            <p:nvPr/>
          </p:nvSpPr>
          <p:spPr>
            <a:xfrm>
              <a:off x="5881807" y="3376324"/>
              <a:ext cx="33281" cy="14942"/>
            </a:xfrm>
            <a:custGeom>
              <a:avLst/>
              <a:gdLst>
                <a:gd name="connsiteX0" fmla="*/ 33129 w 33281"/>
                <a:gd name="connsiteY0" fmla="*/ -221 h 14942"/>
                <a:gd name="connsiteX1" fmla="*/ 19273 w 33281"/>
                <a:gd name="connsiteY1" fmla="*/ 14722 h 14942"/>
                <a:gd name="connsiteX2" fmla="*/ -153 w 33281"/>
                <a:gd name="connsiteY2" fmla="*/ 8575 h 14942"/>
              </a:gdLst>
              <a:ahLst/>
              <a:cxnLst>
                <a:cxn ang="0">
                  <a:pos x="connsiteX0" y="connsiteY0"/>
                </a:cxn>
                <a:cxn ang="0">
                  <a:pos x="connsiteX1" y="connsiteY1"/>
                </a:cxn>
                <a:cxn ang="0">
                  <a:pos x="connsiteX2" y="connsiteY2"/>
                </a:cxn>
              </a:cxnLst>
              <a:rect l="l" t="t" r="r" b="b"/>
              <a:pathLst>
                <a:path w="33281" h="14942">
                  <a:moveTo>
                    <a:pt x="33129" y="-221"/>
                  </a:moveTo>
                  <a:lnTo>
                    <a:pt x="19273" y="14722"/>
                  </a:lnTo>
                  <a:lnTo>
                    <a:pt x="-153" y="8575"/>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17" name="Freeform: Shape 3116">
              <a:extLst>
                <a:ext uri="{FF2B5EF4-FFF2-40B4-BE49-F238E27FC236}">
                  <a16:creationId xmlns:a16="http://schemas.microsoft.com/office/drawing/2014/main" id="{95FB1C7A-B552-719C-1BAE-CECC07977903}"/>
                </a:ext>
              </a:extLst>
            </p:cNvPr>
            <p:cNvSpPr/>
            <p:nvPr/>
          </p:nvSpPr>
          <p:spPr>
            <a:xfrm>
              <a:off x="5367838" y="3241397"/>
              <a:ext cx="473214" cy="130954"/>
            </a:xfrm>
            <a:custGeom>
              <a:avLst/>
              <a:gdLst>
                <a:gd name="connsiteX0" fmla="*/ 473062 w 473214"/>
                <a:gd name="connsiteY0" fmla="*/ 130733 h 130954"/>
                <a:gd name="connsiteX1" fmla="*/ 214957 w 473214"/>
                <a:gd name="connsiteY1" fmla="*/ 54932 h 130954"/>
                <a:gd name="connsiteX2" fmla="*/ -153 w 473214"/>
                <a:gd name="connsiteY2" fmla="*/ -221 h 130954"/>
              </a:gdLst>
              <a:ahLst/>
              <a:cxnLst>
                <a:cxn ang="0">
                  <a:pos x="connsiteX0" y="connsiteY0"/>
                </a:cxn>
                <a:cxn ang="0">
                  <a:pos x="connsiteX1" y="connsiteY1"/>
                </a:cxn>
                <a:cxn ang="0">
                  <a:pos x="connsiteX2" y="connsiteY2"/>
                </a:cxn>
              </a:cxnLst>
              <a:rect l="l" t="t" r="r" b="b"/>
              <a:pathLst>
                <a:path w="473214" h="130954">
                  <a:moveTo>
                    <a:pt x="473062" y="130733"/>
                  </a:moveTo>
                  <a:cubicBezTo>
                    <a:pt x="380382" y="101866"/>
                    <a:pt x="295242" y="76871"/>
                    <a:pt x="214957" y="54932"/>
                  </a:cubicBezTo>
                  <a:cubicBezTo>
                    <a:pt x="144420" y="35506"/>
                    <a:pt x="72321" y="17065"/>
                    <a:pt x="-153" y="-221"/>
                  </a:cubicBezTo>
                </a:path>
              </a:pathLst>
            </a:custGeom>
            <a:noFill/>
            <a:ln w="6791" cap="flat">
              <a:solidFill>
                <a:srgbClr val="FFFFFF"/>
              </a:solidFill>
              <a:custDash>
                <a:ds d="942750" sp="9427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18" name="Freeform: Shape 3117">
              <a:extLst>
                <a:ext uri="{FF2B5EF4-FFF2-40B4-BE49-F238E27FC236}">
                  <a16:creationId xmlns:a16="http://schemas.microsoft.com/office/drawing/2014/main" id="{8AF5BBE9-3D8D-2C6D-70D0-403CD9A2A366}"/>
                </a:ext>
              </a:extLst>
            </p:cNvPr>
            <p:cNvSpPr/>
            <p:nvPr/>
          </p:nvSpPr>
          <p:spPr>
            <a:xfrm>
              <a:off x="5327221" y="3215688"/>
              <a:ext cx="19833" cy="20818"/>
            </a:xfrm>
            <a:custGeom>
              <a:avLst/>
              <a:gdLst>
                <a:gd name="connsiteX0" fmla="*/ 19680 w 19833"/>
                <a:gd name="connsiteY0" fmla="*/ 20597 h 20818"/>
                <a:gd name="connsiteX1" fmla="*/ -153 w 19833"/>
                <a:gd name="connsiteY1" fmla="*/ 15979 h 20818"/>
                <a:gd name="connsiteX2" fmla="*/ 12209 w 19833"/>
                <a:gd name="connsiteY2" fmla="*/ -221 h 20818"/>
              </a:gdLst>
              <a:ahLst/>
              <a:cxnLst>
                <a:cxn ang="0">
                  <a:pos x="connsiteX0" y="connsiteY0"/>
                </a:cxn>
                <a:cxn ang="0">
                  <a:pos x="connsiteX1" y="connsiteY1"/>
                </a:cxn>
                <a:cxn ang="0">
                  <a:pos x="connsiteX2" y="connsiteY2"/>
                </a:cxn>
              </a:cxnLst>
              <a:rect l="l" t="t" r="r" b="b"/>
              <a:pathLst>
                <a:path w="19833" h="20818">
                  <a:moveTo>
                    <a:pt x="19680" y="20597"/>
                  </a:moveTo>
                  <a:lnTo>
                    <a:pt x="-153" y="15979"/>
                  </a:lnTo>
                  <a:lnTo>
                    <a:pt x="12209" y="-221"/>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19" name="Freeform: Shape 3118">
              <a:extLst>
                <a:ext uri="{FF2B5EF4-FFF2-40B4-BE49-F238E27FC236}">
                  <a16:creationId xmlns:a16="http://schemas.microsoft.com/office/drawing/2014/main" id="{1F2031BC-E0AC-64CE-D666-B735D86A6FC3}"/>
                </a:ext>
              </a:extLst>
            </p:cNvPr>
            <p:cNvSpPr/>
            <p:nvPr/>
          </p:nvSpPr>
          <p:spPr>
            <a:xfrm>
              <a:off x="5362541" y="2849010"/>
              <a:ext cx="273149" cy="336792"/>
            </a:xfrm>
            <a:custGeom>
              <a:avLst/>
              <a:gdLst>
                <a:gd name="connsiteX0" fmla="*/ -153 w 273149"/>
                <a:gd name="connsiteY0" fmla="*/ 336572 h 336792"/>
                <a:gd name="connsiteX1" fmla="*/ 272997 w 273149"/>
                <a:gd name="connsiteY1" fmla="*/ -221 h 336792"/>
              </a:gdLst>
              <a:ahLst/>
              <a:cxnLst>
                <a:cxn ang="0">
                  <a:pos x="connsiteX0" y="connsiteY0"/>
                </a:cxn>
                <a:cxn ang="0">
                  <a:pos x="connsiteX1" y="connsiteY1"/>
                </a:cxn>
              </a:cxnLst>
              <a:rect l="l" t="t" r="r" b="b"/>
              <a:pathLst>
                <a:path w="273149" h="336792">
                  <a:moveTo>
                    <a:pt x="-153" y="336572"/>
                  </a:moveTo>
                  <a:cubicBezTo>
                    <a:pt x="86856" y="223787"/>
                    <a:pt x="178347" y="111002"/>
                    <a:pt x="272997" y="-221"/>
                  </a:cubicBezTo>
                </a:path>
              </a:pathLst>
            </a:custGeom>
            <a:noFill/>
            <a:ln w="6791" cap="flat">
              <a:solidFill>
                <a:srgbClr val="FFFFFF"/>
              </a:solidFill>
              <a:custDash>
                <a:ds d="832500" sp="8325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20" name="Freeform: Shape 3119">
              <a:extLst>
                <a:ext uri="{FF2B5EF4-FFF2-40B4-BE49-F238E27FC236}">
                  <a16:creationId xmlns:a16="http://schemas.microsoft.com/office/drawing/2014/main" id="{9723625B-F593-B331-EE44-88A3E2E28548}"/>
                </a:ext>
              </a:extLst>
            </p:cNvPr>
            <p:cNvSpPr/>
            <p:nvPr/>
          </p:nvSpPr>
          <p:spPr>
            <a:xfrm>
              <a:off x="5647916" y="2799393"/>
              <a:ext cx="13210" cy="35251"/>
            </a:xfrm>
            <a:custGeom>
              <a:avLst/>
              <a:gdLst>
                <a:gd name="connsiteX0" fmla="*/ 0 w 13210"/>
                <a:gd name="connsiteY0" fmla="*/ 35252 h 35251"/>
                <a:gd name="connsiteX1" fmla="*/ 13211 w 13210"/>
                <a:gd name="connsiteY1" fmla="*/ 19765 h 35251"/>
                <a:gd name="connsiteX2" fmla="*/ 8184 w 13210"/>
                <a:gd name="connsiteY2" fmla="*/ 0 h 35251"/>
              </a:gdLst>
              <a:ahLst/>
              <a:cxnLst>
                <a:cxn ang="0">
                  <a:pos x="connsiteX0" y="connsiteY0"/>
                </a:cxn>
                <a:cxn ang="0">
                  <a:pos x="connsiteX1" y="connsiteY1"/>
                </a:cxn>
                <a:cxn ang="0">
                  <a:pos x="connsiteX2" y="connsiteY2"/>
                </a:cxn>
              </a:cxnLst>
              <a:rect l="l" t="t" r="r" b="b"/>
              <a:pathLst>
                <a:path w="13210" h="35251">
                  <a:moveTo>
                    <a:pt x="0" y="35252"/>
                  </a:moveTo>
                  <a:lnTo>
                    <a:pt x="13211" y="19765"/>
                  </a:lnTo>
                  <a:lnTo>
                    <a:pt x="8184" y="0"/>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21" name="Freeform: Shape 3120">
              <a:extLst>
                <a:ext uri="{FF2B5EF4-FFF2-40B4-BE49-F238E27FC236}">
                  <a16:creationId xmlns:a16="http://schemas.microsoft.com/office/drawing/2014/main" id="{4D1E2269-1410-2F11-C8B3-7049044BBA2A}"/>
                </a:ext>
              </a:extLst>
            </p:cNvPr>
            <p:cNvSpPr/>
            <p:nvPr/>
          </p:nvSpPr>
          <p:spPr>
            <a:xfrm>
              <a:off x="5523347" y="2336299"/>
              <a:ext cx="123245" cy="425736"/>
            </a:xfrm>
            <a:custGeom>
              <a:avLst/>
              <a:gdLst>
                <a:gd name="connsiteX0" fmla="*/ 123092 w 123245"/>
                <a:gd name="connsiteY0" fmla="*/ 425516 h 425736"/>
                <a:gd name="connsiteX1" fmla="*/ -153 w 123245"/>
                <a:gd name="connsiteY1" fmla="*/ -221 h 425736"/>
              </a:gdLst>
              <a:ahLst/>
              <a:cxnLst>
                <a:cxn ang="0">
                  <a:pos x="connsiteX0" y="connsiteY0"/>
                </a:cxn>
                <a:cxn ang="0">
                  <a:pos x="connsiteX1" y="connsiteY1"/>
                </a:cxn>
              </a:cxnLst>
              <a:rect l="l" t="t" r="r" b="b"/>
              <a:pathLst>
                <a:path w="123245" h="425736">
                  <a:moveTo>
                    <a:pt x="123092" y="425516"/>
                  </a:moveTo>
                  <a:cubicBezTo>
                    <a:pt x="86211" y="282166"/>
                    <a:pt x="44982" y="139597"/>
                    <a:pt x="-153" y="-221"/>
                  </a:cubicBezTo>
                </a:path>
              </a:pathLst>
            </a:custGeom>
            <a:noFill/>
            <a:ln w="6791" cap="flat">
              <a:solidFill>
                <a:srgbClr val="FFFFFF"/>
              </a:solidFill>
              <a:custDash>
                <a:ds d="851250" sp="8512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22" name="Freeform: Shape 3121">
              <a:extLst>
                <a:ext uri="{FF2B5EF4-FFF2-40B4-BE49-F238E27FC236}">
                  <a16:creationId xmlns:a16="http://schemas.microsoft.com/office/drawing/2014/main" id="{46B6A882-55C3-73A3-949F-DA60A189BA56}"/>
                </a:ext>
              </a:extLst>
            </p:cNvPr>
            <p:cNvSpPr/>
            <p:nvPr/>
          </p:nvSpPr>
          <p:spPr>
            <a:xfrm>
              <a:off x="5511087" y="2298602"/>
              <a:ext cx="20003" cy="19357"/>
            </a:xfrm>
            <a:custGeom>
              <a:avLst/>
              <a:gdLst>
                <a:gd name="connsiteX0" fmla="*/ 6164 w 20003"/>
                <a:gd name="connsiteY0" fmla="*/ 19137 h 19357"/>
                <a:gd name="connsiteX1" fmla="*/ -153 w 20003"/>
                <a:gd name="connsiteY1" fmla="*/ -221 h 19357"/>
                <a:gd name="connsiteX2" fmla="*/ 19850 w 20003"/>
                <a:gd name="connsiteY2" fmla="*/ 3481 h 19357"/>
              </a:gdLst>
              <a:ahLst/>
              <a:cxnLst>
                <a:cxn ang="0">
                  <a:pos x="connsiteX0" y="connsiteY0"/>
                </a:cxn>
                <a:cxn ang="0">
                  <a:pos x="connsiteX1" y="connsiteY1"/>
                </a:cxn>
                <a:cxn ang="0">
                  <a:pos x="connsiteX2" y="connsiteY2"/>
                </a:cxn>
              </a:cxnLst>
              <a:rect l="l" t="t" r="r" b="b"/>
              <a:pathLst>
                <a:path w="20003" h="19357">
                  <a:moveTo>
                    <a:pt x="6164" y="19137"/>
                  </a:moveTo>
                  <a:lnTo>
                    <a:pt x="-153" y="-221"/>
                  </a:lnTo>
                  <a:lnTo>
                    <a:pt x="19850" y="3481"/>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23" name="Freeform: Shape 3122">
              <a:extLst>
                <a:ext uri="{FF2B5EF4-FFF2-40B4-BE49-F238E27FC236}">
                  <a16:creationId xmlns:a16="http://schemas.microsoft.com/office/drawing/2014/main" id="{B90DE014-6855-2811-C3A1-ED32D018A2EE}"/>
                </a:ext>
              </a:extLst>
            </p:cNvPr>
            <p:cNvSpPr/>
            <p:nvPr/>
          </p:nvSpPr>
          <p:spPr>
            <a:xfrm>
              <a:off x="5573575" y="2310420"/>
              <a:ext cx="568339" cy="132312"/>
            </a:xfrm>
            <a:custGeom>
              <a:avLst/>
              <a:gdLst>
                <a:gd name="connsiteX0" fmla="*/ -153 w 568339"/>
                <a:gd name="connsiteY0" fmla="*/ -221 h 132312"/>
                <a:gd name="connsiteX1" fmla="*/ 242160 w 568339"/>
                <a:gd name="connsiteY1" fmla="*/ 50925 h 132312"/>
                <a:gd name="connsiteX2" fmla="*/ 568187 w 568339"/>
                <a:gd name="connsiteY2" fmla="*/ 132092 h 132312"/>
              </a:gdLst>
              <a:ahLst/>
              <a:cxnLst>
                <a:cxn ang="0">
                  <a:pos x="connsiteX0" y="connsiteY0"/>
                </a:cxn>
                <a:cxn ang="0">
                  <a:pos x="connsiteX1" y="connsiteY1"/>
                </a:cxn>
                <a:cxn ang="0">
                  <a:pos x="connsiteX2" y="connsiteY2"/>
                </a:cxn>
              </a:cxnLst>
              <a:rect l="l" t="t" r="r" b="b"/>
              <a:pathLst>
                <a:path w="568339" h="132312">
                  <a:moveTo>
                    <a:pt x="-153" y="-221"/>
                  </a:moveTo>
                  <a:cubicBezTo>
                    <a:pt x="81354" y="15537"/>
                    <a:pt x="162453" y="32654"/>
                    <a:pt x="242160" y="50925"/>
                  </a:cubicBezTo>
                  <a:cubicBezTo>
                    <a:pt x="343738" y="74018"/>
                    <a:pt x="451021" y="100712"/>
                    <a:pt x="568187" y="132092"/>
                  </a:cubicBezTo>
                </a:path>
              </a:pathLst>
            </a:custGeom>
            <a:noFill/>
            <a:ln w="6791" cap="flat">
              <a:solidFill>
                <a:srgbClr val="FFFFFF"/>
              </a:solidFill>
              <a:custDash>
                <a:ds d="954750" sp="9547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24" name="Freeform: Shape 3123">
              <a:extLst>
                <a:ext uri="{FF2B5EF4-FFF2-40B4-BE49-F238E27FC236}">
                  <a16:creationId xmlns:a16="http://schemas.microsoft.com/office/drawing/2014/main" id="{951B3F95-545F-2DE4-E042-7210923E22D1}"/>
                </a:ext>
              </a:extLst>
            </p:cNvPr>
            <p:cNvSpPr/>
            <p:nvPr/>
          </p:nvSpPr>
          <p:spPr>
            <a:xfrm>
              <a:off x="6162801" y="2448337"/>
              <a:ext cx="23670" cy="25300"/>
            </a:xfrm>
            <a:custGeom>
              <a:avLst/>
              <a:gdLst>
                <a:gd name="connsiteX0" fmla="*/ -153 w 23670"/>
                <a:gd name="connsiteY0" fmla="*/ -221 h 25300"/>
                <a:gd name="connsiteX1" fmla="*/ 19510 w 23670"/>
                <a:gd name="connsiteY1" fmla="*/ 5111 h 25300"/>
                <a:gd name="connsiteX2" fmla="*/ 23518 w 23670"/>
                <a:gd name="connsiteY2" fmla="*/ 25080 h 25300"/>
              </a:gdLst>
              <a:ahLst/>
              <a:cxnLst>
                <a:cxn ang="0">
                  <a:pos x="connsiteX0" y="connsiteY0"/>
                </a:cxn>
                <a:cxn ang="0">
                  <a:pos x="connsiteX1" y="connsiteY1"/>
                </a:cxn>
                <a:cxn ang="0">
                  <a:pos x="connsiteX2" y="connsiteY2"/>
                </a:cxn>
              </a:cxnLst>
              <a:rect l="l" t="t" r="r" b="b"/>
              <a:pathLst>
                <a:path w="23670" h="25300">
                  <a:moveTo>
                    <a:pt x="-153" y="-221"/>
                  </a:moveTo>
                  <a:lnTo>
                    <a:pt x="19510" y="5111"/>
                  </a:lnTo>
                  <a:cubicBezTo>
                    <a:pt x="20835" y="11903"/>
                    <a:pt x="22194" y="18424"/>
                    <a:pt x="23518" y="25080"/>
                  </a:cubicBez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25" name="Freeform: Shape 3124">
              <a:extLst>
                <a:ext uri="{FF2B5EF4-FFF2-40B4-BE49-F238E27FC236}">
                  <a16:creationId xmlns:a16="http://schemas.microsoft.com/office/drawing/2014/main" id="{9B91E3C7-27F6-CF2E-AA4D-184B7ACB7EFA}"/>
                </a:ext>
              </a:extLst>
            </p:cNvPr>
            <p:cNvSpPr/>
            <p:nvPr/>
          </p:nvSpPr>
          <p:spPr>
            <a:xfrm>
              <a:off x="6194011" y="2512150"/>
              <a:ext cx="78620" cy="443192"/>
            </a:xfrm>
            <a:custGeom>
              <a:avLst/>
              <a:gdLst>
                <a:gd name="connsiteX0" fmla="*/ -153 w 78620"/>
                <a:gd name="connsiteY0" fmla="*/ -221 h 443192"/>
                <a:gd name="connsiteX1" fmla="*/ 78467 w 78620"/>
                <a:gd name="connsiteY1" fmla="*/ 442972 h 443192"/>
              </a:gdLst>
              <a:ahLst/>
              <a:cxnLst>
                <a:cxn ang="0">
                  <a:pos x="connsiteX0" y="connsiteY0"/>
                </a:cxn>
                <a:cxn ang="0">
                  <a:pos x="connsiteX1" y="connsiteY1"/>
                </a:cxn>
              </a:cxnLst>
              <a:rect l="l" t="t" r="r" b="b"/>
              <a:pathLst>
                <a:path w="78620" h="443192">
                  <a:moveTo>
                    <a:pt x="-153" y="-221"/>
                  </a:moveTo>
                  <a:cubicBezTo>
                    <a:pt x="30005" y="154370"/>
                    <a:pt x="56019" y="306109"/>
                    <a:pt x="78467" y="442972"/>
                  </a:cubicBezTo>
                </a:path>
              </a:pathLst>
            </a:custGeom>
            <a:noFill/>
            <a:ln w="6791" cap="flat">
              <a:solidFill>
                <a:srgbClr val="FFFFFF"/>
              </a:solidFill>
              <a:custDash>
                <a:ds d="864000" sp="8640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26" name="Freeform: Shape 3125">
              <a:extLst>
                <a:ext uri="{FF2B5EF4-FFF2-40B4-BE49-F238E27FC236}">
                  <a16:creationId xmlns:a16="http://schemas.microsoft.com/office/drawing/2014/main" id="{FB9297DE-4FAF-484A-9D2B-34C088F53E5A}"/>
                </a:ext>
              </a:extLst>
            </p:cNvPr>
            <p:cNvSpPr/>
            <p:nvPr/>
          </p:nvSpPr>
          <p:spPr>
            <a:xfrm>
              <a:off x="6265024" y="2974530"/>
              <a:ext cx="14161" cy="34742"/>
            </a:xfrm>
            <a:custGeom>
              <a:avLst/>
              <a:gdLst>
                <a:gd name="connsiteX0" fmla="*/ 10613 w 14161"/>
                <a:gd name="connsiteY0" fmla="*/ -221 h 34742"/>
                <a:gd name="connsiteX1" fmla="*/ 14009 w 14161"/>
                <a:gd name="connsiteY1" fmla="*/ 19884 h 34742"/>
                <a:gd name="connsiteX2" fmla="*/ -153 w 14161"/>
                <a:gd name="connsiteY2" fmla="*/ 34521 h 34742"/>
              </a:gdLst>
              <a:ahLst/>
              <a:cxnLst>
                <a:cxn ang="0">
                  <a:pos x="connsiteX0" y="connsiteY0"/>
                </a:cxn>
                <a:cxn ang="0">
                  <a:pos x="connsiteX1" y="connsiteY1"/>
                </a:cxn>
                <a:cxn ang="0">
                  <a:pos x="connsiteX2" y="connsiteY2"/>
                </a:cxn>
              </a:cxnLst>
              <a:rect l="l" t="t" r="r" b="b"/>
              <a:pathLst>
                <a:path w="14161" h="34742">
                  <a:moveTo>
                    <a:pt x="10613" y="-221"/>
                  </a:moveTo>
                  <a:cubicBezTo>
                    <a:pt x="11734" y="6571"/>
                    <a:pt x="12854" y="13272"/>
                    <a:pt x="14009" y="19884"/>
                  </a:cubicBezTo>
                  <a:lnTo>
                    <a:pt x="-153" y="34521"/>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27" name="Freeform: Shape 3126">
              <a:extLst>
                <a:ext uri="{FF2B5EF4-FFF2-40B4-BE49-F238E27FC236}">
                  <a16:creationId xmlns:a16="http://schemas.microsoft.com/office/drawing/2014/main" id="{30972AA1-D218-D56C-49A3-36DD336C59B9}"/>
                </a:ext>
              </a:extLst>
            </p:cNvPr>
            <p:cNvSpPr/>
            <p:nvPr/>
          </p:nvSpPr>
          <p:spPr>
            <a:xfrm>
              <a:off x="5928367" y="3037325"/>
              <a:ext cx="309419" cy="324736"/>
            </a:xfrm>
            <a:custGeom>
              <a:avLst/>
              <a:gdLst>
                <a:gd name="connsiteX0" fmla="*/ 309267 w 309419"/>
                <a:gd name="connsiteY0" fmla="*/ -221 h 324736"/>
                <a:gd name="connsiteX1" fmla="*/ -153 w 309419"/>
                <a:gd name="connsiteY1" fmla="*/ 324515 h 324736"/>
              </a:gdLst>
              <a:ahLst/>
              <a:cxnLst>
                <a:cxn ang="0">
                  <a:pos x="connsiteX0" y="connsiteY0"/>
                </a:cxn>
                <a:cxn ang="0">
                  <a:pos x="connsiteX1" y="connsiteY1"/>
                </a:cxn>
              </a:cxnLst>
              <a:rect l="l" t="t" r="r" b="b"/>
              <a:pathLst>
                <a:path w="309419" h="324736">
                  <a:moveTo>
                    <a:pt x="309267" y="-221"/>
                  </a:moveTo>
                  <a:cubicBezTo>
                    <a:pt x="206229" y="106417"/>
                    <a:pt x="101629" y="215263"/>
                    <a:pt x="-153" y="324515"/>
                  </a:cubicBezTo>
                </a:path>
              </a:pathLst>
            </a:custGeom>
            <a:noFill/>
            <a:ln w="6791" cap="flat">
              <a:solidFill>
                <a:srgbClr val="FFFFFF"/>
              </a:solidFill>
              <a:custDash>
                <a:ds d="861750" sp="8617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28" name="Freeform: Shape 3127">
              <a:extLst>
                <a:ext uri="{FF2B5EF4-FFF2-40B4-BE49-F238E27FC236}">
                  <a16:creationId xmlns:a16="http://schemas.microsoft.com/office/drawing/2014/main" id="{796C0DA8-CEA7-46FB-D482-4E468B4ECC26}"/>
                </a:ext>
              </a:extLst>
            </p:cNvPr>
            <p:cNvSpPr/>
            <p:nvPr/>
          </p:nvSpPr>
          <p:spPr>
            <a:xfrm>
              <a:off x="6800184" y="3667881"/>
              <a:ext cx="33350" cy="15078"/>
            </a:xfrm>
            <a:custGeom>
              <a:avLst/>
              <a:gdLst>
                <a:gd name="connsiteX0" fmla="*/ 33197 w 33350"/>
                <a:gd name="connsiteY0" fmla="*/ -221 h 15078"/>
                <a:gd name="connsiteX1" fmla="*/ 19613 w 33350"/>
                <a:gd name="connsiteY1" fmla="*/ 14858 h 15078"/>
                <a:gd name="connsiteX2" fmla="*/ -153 w 33350"/>
                <a:gd name="connsiteY2" fmla="*/ 9798 h 15078"/>
              </a:gdLst>
              <a:ahLst/>
              <a:cxnLst>
                <a:cxn ang="0">
                  <a:pos x="connsiteX0" y="connsiteY0"/>
                </a:cxn>
                <a:cxn ang="0">
                  <a:pos x="connsiteX1" y="connsiteY1"/>
                </a:cxn>
                <a:cxn ang="0">
                  <a:pos x="connsiteX2" y="connsiteY2"/>
                </a:cxn>
              </a:cxnLst>
              <a:rect l="l" t="t" r="r" b="b"/>
              <a:pathLst>
                <a:path w="33350" h="15078">
                  <a:moveTo>
                    <a:pt x="33197" y="-221"/>
                  </a:moveTo>
                  <a:lnTo>
                    <a:pt x="19613" y="14858"/>
                  </a:lnTo>
                  <a:lnTo>
                    <a:pt x="-153" y="9798"/>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29" name="Freeform: Shape 3128">
              <a:extLst>
                <a:ext uri="{FF2B5EF4-FFF2-40B4-BE49-F238E27FC236}">
                  <a16:creationId xmlns:a16="http://schemas.microsoft.com/office/drawing/2014/main" id="{350870D6-AD65-B764-D62A-6A2AB421E5ED}"/>
                </a:ext>
              </a:extLst>
            </p:cNvPr>
            <p:cNvSpPr/>
            <p:nvPr/>
          </p:nvSpPr>
          <p:spPr>
            <a:xfrm>
              <a:off x="6202909" y="3490977"/>
              <a:ext cx="555468" cy="175850"/>
            </a:xfrm>
            <a:custGeom>
              <a:avLst/>
              <a:gdLst>
                <a:gd name="connsiteX0" fmla="*/ 555316 w 555468"/>
                <a:gd name="connsiteY0" fmla="*/ 175630 h 175850"/>
                <a:gd name="connsiteX1" fmla="*/ 236998 w 555468"/>
                <a:gd name="connsiteY1" fmla="*/ 79146 h 175850"/>
                <a:gd name="connsiteX2" fmla="*/ 15368 w 555468"/>
                <a:gd name="connsiteY2" fmla="*/ 5009 h 175850"/>
                <a:gd name="connsiteX3" fmla="*/ -153 w 555468"/>
                <a:gd name="connsiteY3" fmla="*/ -221 h 175850"/>
              </a:gdLst>
              <a:ahLst/>
              <a:cxnLst>
                <a:cxn ang="0">
                  <a:pos x="connsiteX0" y="connsiteY0"/>
                </a:cxn>
                <a:cxn ang="0">
                  <a:pos x="connsiteX1" y="connsiteY1"/>
                </a:cxn>
                <a:cxn ang="0">
                  <a:pos x="connsiteX2" y="connsiteY2"/>
                </a:cxn>
                <a:cxn ang="0">
                  <a:pos x="connsiteX3" y="connsiteY3"/>
                </a:cxn>
              </a:cxnLst>
              <a:rect l="l" t="t" r="r" b="b"/>
              <a:pathLst>
                <a:path w="555468" h="175850">
                  <a:moveTo>
                    <a:pt x="555316" y="175630"/>
                  </a:moveTo>
                  <a:cubicBezTo>
                    <a:pt x="441444" y="145065"/>
                    <a:pt x="335723" y="111410"/>
                    <a:pt x="236998" y="79146"/>
                  </a:cubicBezTo>
                  <a:cubicBezTo>
                    <a:pt x="161163" y="54287"/>
                    <a:pt x="87026" y="29258"/>
                    <a:pt x="15368" y="5009"/>
                  </a:cubicBezTo>
                  <a:lnTo>
                    <a:pt x="-153" y="-221"/>
                  </a:lnTo>
                </a:path>
              </a:pathLst>
            </a:custGeom>
            <a:noFill/>
            <a:ln w="6791" cap="flat">
              <a:solidFill>
                <a:srgbClr val="FFFFFF"/>
              </a:solidFill>
              <a:custDash>
                <a:ds d="953250" sp="9532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30" name="Freeform: Shape 3129">
              <a:extLst>
                <a:ext uri="{FF2B5EF4-FFF2-40B4-BE49-F238E27FC236}">
                  <a16:creationId xmlns:a16="http://schemas.microsoft.com/office/drawing/2014/main" id="{C1CB5EDB-81B8-89FF-13FB-EE495039C269}"/>
                </a:ext>
              </a:extLst>
            </p:cNvPr>
            <p:cNvSpPr/>
            <p:nvPr/>
          </p:nvSpPr>
          <p:spPr>
            <a:xfrm>
              <a:off x="6163175" y="3462891"/>
              <a:ext cx="19289" cy="21225"/>
            </a:xfrm>
            <a:custGeom>
              <a:avLst/>
              <a:gdLst>
                <a:gd name="connsiteX0" fmla="*/ 19137 w 19289"/>
                <a:gd name="connsiteY0" fmla="*/ 21005 h 21225"/>
                <a:gd name="connsiteX1" fmla="*/ -153 w 19289"/>
                <a:gd name="connsiteY1" fmla="*/ 14484 h 21225"/>
                <a:gd name="connsiteX2" fmla="*/ 13941 w 19289"/>
                <a:gd name="connsiteY2" fmla="*/ -221 h 21225"/>
              </a:gdLst>
              <a:ahLst/>
              <a:cxnLst>
                <a:cxn ang="0">
                  <a:pos x="connsiteX0" y="connsiteY0"/>
                </a:cxn>
                <a:cxn ang="0">
                  <a:pos x="connsiteX1" y="connsiteY1"/>
                </a:cxn>
                <a:cxn ang="0">
                  <a:pos x="connsiteX2" y="connsiteY2"/>
                </a:cxn>
              </a:cxnLst>
              <a:rect l="l" t="t" r="r" b="b"/>
              <a:pathLst>
                <a:path w="19289" h="21225">
                  <a:moveTo>
                    <a:pt x="19137" y="21005"/>
                  </a:moveTo>
                  <a:lnTo>
                    <a:pt x="-153" y="14484"/>
                  </a:lnTo>
                  <a:cubicBezTo>
                    <a:pt x="4534" y="9594"/>
                    <a:pt x="9221" y="4670"/>
                    <a:pt x="13941" y="-221"/>
                  </a:cubicBez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31" name="Freeform: Shape 3130">
              <a:extLst>
                <a:ext uri="{FF2B5EF4-FFF2-40B4-BE49-F238E27FC236}">
                  <a16:creationId xmlns:a16="http://schemas.microsoft.com/office/drawing/2014/main" id="{845217BE-9881-D9AF-C3FD-4F50278B143E}"/>
                </a:ext>
              </a:extLst>
            </p:cNvPr>
            <p:cNvSpPr/>
            <p:nvPr/>
          </p:nvSpPr>
          <p:spPr>
            <a:xfrm>
              <a:off x="6204607" y="3107930"/>
              <a:ext cx="315567" cy="326468"/>
            </a:xfrm>
            <a:custGeom>
              <a:avLst/>
              <a:gdLst>
                <a:gd name="connsiteX0" fmla="*/ -153 w 315567"/>
                <a:gd name="connsiteY0" fmla="*/ 326247 h 326468"/>
                <a:gd name="connsiteX1" fmla="*/ 160721 w 315567"/>
                <a:gd name="connsiteY1" fmla="*/ 159838 h 326468"/>
                <a:gd name="connsiteX2" fmla="*/ 315414 w 315567"/>
                <a:gd name="connsiteY2" fmla="*/ -221 h 326468"/>
              </a:gdLst>
              <a:ahLst/>
              <a:cxnLst>
                <a:cxn ang="0">
                  <a:pos x="connsiteX0" y="connsiteY0"/>
                </a:cxn>
                <a:cxn ang="0">
                  <a:pos x="connsiteX1" y="connsiteY1"/>
                </a:cxn>
                <a:cxn ang="0">
                  <a:pos x="connsiteX2" y="connsiteY2"/>
                </a:cxn>
              </a:cxnLst>
              <a:rect l="l" t="t" r="r" b="b"/>
              <a:pathLst>
                <a:path w="315567" h="326468">
                  <a:moveTo>
                    <a:pt x="-153" y="326247"/>
                  </a:moveTo>
                  <a:cubicBezTo>
                    <a:pt x="53574" y="270314"/>
                    <a:pt x="107674" y="214481"/>
                    <a:pt x="160721" y="159838"/>
                  </a:cubicBezTo>
                  <a:cubicBezTo>
                    <a:pt x="211391" y="107538"/>
                    <a:pt x="263760" y="53472"/>
                    <a:pt x="315414" y="-221"/>
                  </a:cubicBezTo>
                </a:path>
              </a:pathLst>
            </a:custGeom>
            <a:noFill/>
            <a:ln w="6791" cap="flat">
              <a:solidFill>
                <a:srgbClr val="FFFFFF"/>
              </a:solidFill>
              <a:custDash>
                <a:ds d="872250" sp="8722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32" name="Freeform: Shape 3131">
              <a:extLst>
                <a:ext uri="{FF2B5EF4-FFF2-40B4-BE49-F238E27FC236}">
                  <a16:creationId xmlns:a16="http://schemas.microsoft.com/office/drawing/2014/main" id="{62173250-DEE5-6423-E041-D58568E7BB52}"/>
                </a:ext>
              </a:extLst>
            </p:cNvPr>
            <p:cNvSpPr/>
            <p:nvPr/>
          </p:nvSpPr>
          <p:spPr>
            <a:xfrm>
              <a:off x="6533861" y="3058822"/>
              <a:ext cx="14127" cy="34776"/>
            </a:xfrm>
            <a:custGeom>
              <a:avLst/>
              <a:gdLst>
                <a:gd name="connsiteX0" fmla="*/ 0 w 14127"/>
                <a:gd name="connsiteY0" fmla="*/ 34776 h 34776"/>
                <a:gd name="connsiteX1" fmla="*/ 14128 w 14127"/>
                <a:gd name="connsiteY1" fmla="*/ 20105 h 34776"/>
                <a:gd name="connsiteX2" fmla="*/ 10901 w 14127"/>
                <a:gd name="connsiteY2" fmla="*/ 0 h 34776"/>
              </a:gdLst>
              <a:ahLst/>
              <a:cxnLst>
                <a:cxn ang="0">
                  <a:pos x="connsiteX0" y="connsiteY0"/>
                </a:cxn>
                <a:cxn ang="0">
                  <a:pos x="connsiteX1" y="connsiteY1"/>
                </a:cxn>
                <a:cxn ang="0">
                  <a:pos x="connsiteX2" y="connsiteY2"/>
                </a:cxn>
              </a:cxnLst>
              <a:rect l="l" t="t" r="r" b="b"/>
              <a:pathLst>
                <a:path w="14127" h="34776">
                  <a:moveTo>
                    <a:pt x="0" y="34776"/>
                  </a:moveTo>
                  <a:lnTo>
                    <a:pt x="14128" y="20105"/>
                  </a:lnTo>
                  <a:lnTo>
                    <a:pt x="10901" y="0"/>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33" name="Freeform: Shape 3132">
              <a:extLst>
                <a:ext uri="{FF2B5EF4-FFF2-40B4-BE49-F238E27FC236}">
                  <a16:creationId xmlns:a16="http://schemas.microsoft.com/office/drawing/2014/main" id="{429A08F5-B359-3FC4-B996-044EF2570419}"/>
                </a:ext>
              </a:extLst>
            </p:cNvPr>
            <p:cNvSpPr/>
            <p:nvPr/>
          </p:nvSpPr>
          <p:spPr>
            <a:xfrm>
              <a:off x="6464138" y="2570801"/>
              <a:ext cx="74273" cy="448932"/>
            </a:xfrm>
            <a:custGeom>
              <a:avLst/>
              <a:gdLst>
                <a:gd name="connsiteX0" fmla="*/ 74120 w 74273"/>
                <a:gd name="connsiteY0" fmla="*/ 448711 h 448932"/>
                <a:gd name="connsiteX1" fmla="*/ 71709 w 74273"/>
                <a:gd name="connsiteY1" fmla="*/ 433700 h 448932"/>
                <a:gd name="connsiteX2" fmla="*/ -153 w 74273"/>
                <a:gd name="connsiteY2" fmla="*/ -221 h 448932"/>
              </a:gdLst>
              <a:ahLst/>
              <a:cxnLst>
                <a:cxn ang="0">
                  <a:pos x="connsiteX0" y="connsiteY0"/>
                </a:cxn>
                <a:cxn ang="0">
                  <a:pos x="connsiteX1" y="connsiteY1"/>
                </a:cxn>
                <a:cxn ang="0">
                  <a:pos x="connsiteX2" y="connsiteY2"/>
                </a:cxn>
              </a:cxnLst>
              <a:rect l="l" t="t" r="r" b="b"/>
              <a:pathLst>
                <a:path w="74273" h="448932">
                  <a:moveTo>
                    <a:pt x="74120" y="448711"/>
                  </a:moveTo>
                  <a:lnTo>
                    <a:pt x="71709" y="433700"/>
                  </a:lnTo>
                  <a:cubicBezTo>
                    <a:pt x="48785" y="291064"/>
                    <a:pt x="25284" y="145031"/>
                    <a:pt x="-153" y="-221"/>
                  </a:cubicBezTo>
                </a:path>
              </a:pathLst>
            </a:custGeom>
            <a:noFill/>
            <a:ln w="6791" cap="flat">
              <a:solidFill>
                <a:srgbClr val="FFFFFF"/>
              </a:solidFill>
              <a:custDash>
                <a:ds d="873750" sp="8737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34" name="Freeform: Shape 3133">
              <a:extLst>
                <a:ext uri="{FF2B5EF4-FFF2-40B4-BE49-F238E27FC236}">
                  <a16:creationId xmlns:a16="http://schemas.microsoft.com/office/drawing/2014/main" id="{619E4FC4-F930-4632-17C7-7453D5FD10A2}"/>
                </a:ext>
              </a:extLst>
            </p:cNvPr>
            <p:cNvSpPr/>
            <p:nvPr/>
          </p:nvSpPr>
          <p:spPr>
            <a:xfrm>
              <a:off x="6457210" y="2531270"/>
              <a:ext cx="19561" cy="20070"/>
            </a:xfrm>
            <a:custGeom>
              <a:avLst/>
              <a:gdLst>
                <a:gd name="connsiteX0" fmla="*/ 3413 w 19561"/>
                <a:gd name="connsiteY0" fmla="*/ 19850 h 20070"/>
                <a:gd name="connsiteX1" fmla="*/ -153 w 19561"/>
                <a:gd name="connsiteY1" fmla="*/ -221 h 20070"/>
                <a:gd name="connsiteX2" fmla="*/ 19409 w 19561"/>
                <a:gd name="connsiteY2" fmla="*/ 5451 h 20070"/>
              </a:gdLst>
              <a:ahLst/>
              <a:cxnLst>
                <a:cxn ang="0">
                  <a:pos x="connsiteX0" y="connsiteY0"/>
                </a:cxn>
                <a:cxn ang="0">
                  <a:pos x="connsiteX1" y="connsiteY1"/>
                </a:cxn>
                <a:cxn ang="0">
                  <a:pos x="connsiteX2" y="connsiteY2"/>
                </a:cxn>
              </a:cxnLst>
              <a:rect l="l" t="t" r="r" b="b"/>
              <a:pathLst>
                <a:path w="19561" h="20070">
                  <a:moveTo>
                    <a:pt x="3413" y="19850"/>
                  </a:moveTo>
                  <a:lnTo>
                    <a:pt x="-153" y="-221"/>
                  </a:lnTo>
                  <a:lnTo>
                    <a:pt x="19409" y="5451"/>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35" name="Freeform: Shape 3134">
              <a:extLst>
                <a:ext uri="{FF2B5EF4-FFF2-40B4-BE49-F238E27FC236}">
                  <a16:creationId xmlns:a16="http://schemas.microsoft.com/office/drawing/2014/main" id="{AC9AEFAB-60A0-0F30-468D-E9E1767680CA}"/>
                </a:ext>
              </a:extLst>
            </p:cNvPr>
            <p:cNvSpPr/>
            <p:nvPr/>
          </p:nvSpPr>
          <p:spPr>
            <a:xfrm>
              <a:off x="6518035" y="2548930"/>
              <a:ext cx="476542" cy="129222"/>
            </a:xfrm>
            <a:custGeom>
              <a:avLst/>
              <a:gdLst>
                <a:gd name="connsiteX0" fmla="*/ -153 w 476542"/>
                <a:gd name="connsiteY0" fmla="*/ -221 h 129222"/>
                <a:gd name="connsiteX1" fmla="*/ 1443 w 476542"/>
                <a:gd name="connsiteY1" fmla="*/ 221 h 129222"/>
                <a:gd name="connsiteX2" fmla="*/ 214584 w 476542"/>
                <a:gd name="connsiteY2" fmla="*/ 61351 h 129222"/>
                <a:gd name="connsiteX3" fmla="*/ 476390 w 476542"/>
                <a:gd name="connsiteY3" fmla="*/ 129001 h 129222"/>
              </a:gdLst>
              <a:ahLst/>
              <a:cxnLst>
                <a:cxn ang="0">
                  <a:pos x="connsiteX0" y="connsiteY0"/>
                </a:cxn>
                <a:cxn ang="0">
                  <a:pos x="connsiteX1" y="connsiteY1"/>
                </a:cxn>
                <a:cxn ang="0">
                  <a:pos x="connsiteX2" y="connsiteY2"/>
                </a:cxn>
                <a:cxn ang="0">
                  <a:pos x="connsiteX3" y="connsiteY3"/>
                </a:cxn>
              </a:cxnLst>
              <a:rect l="l" t="t" r="r" b="b"/>
              <a:pathLst>
                <a:path w="476542" h="129222">
                  <a:moveTo>
                    <a:pt x="-153" y="-221"/>
                  </a:moveTo>
                  <a:lnTo>
                    <a:pt x="1443" y="221"/>
                  </a:lnTo>
                  <a:cubicBezTo>
                    <a:pt x="75377" y="21718"/>
                    <a:pt x="145235" y="41993"/>
                    <a:pt x="214584" y="61351"/>
                  </a:cubicBezTo>
                  <a:cubicBezTo>
                    <a:pt x="317995" y="90353"/>
                    <a:pt x="402151" y="112292"/>
                    <a:pt x="476390" y="129001"/>
                  </a:cubicBezTo>
                </a:path>
              </a:pathLst>
            </a:custGeom>
            <a:noFill/>
            <a:ln w="6791" cap="flat">
              <a:solidFill>
                <a:srgbClr val="FFFFFF"/>
              </a:solidFill>
              <a:custDash>
                <a:ds d="948000" sp="9480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36" name="Freeform: Shape 3135">
              <a:extLst>
                <a:ext uri="{FF2B5EF4-FFF2-40B4-BE49-F238E27FC236}">
                  <a16:creationId xmlns:a16="http://schemas.microsoft.com/office/drawing/2014/main" id="{691BC425-4F1D-3BB7-596B-843C6253A553}"/>
                </a:ext>
              </a:extLst>
            </p:cNvPr>
            <p:cNvSpPr/>
            <p:nvPr/>
          </p:nvSpPr>
          <p:spPr>
            <a:xfrm>
              <a:off x="7015497" y="2682940"/>
              <a:ext cx="23467" cy="24350"/>
            </a:xfrm>
            <a:custGeom>
              <a:avLst/>
              <a:gdLst>
                <a:gd name="connsiteX0" fmla="*/ -153 w 23467"/>
                <a:gd name="connsiteY0" fmla="*/ -221 h 24350"/>
                <a:gd name="connsiteX1" fmla="*/ 19748 w 23467"/>
                <a:gd name="connsiteY1" fmla="*/ 4092 h 24350"/>
                <a:gd name="connsiteX2" fmla="*/ 23315 w 23467"/>
                <a:gd name="connsiteY2" fmla="*/ 24129 h 24350"/>
              </a:gdLst>
              <a:ahLst/>
              <a:cxnLst>
                <a:cxn ang="0">
                  <a:pos x="connsiteX0" y="connsiteY0"/>
                </a:cxn>
                <a:cxn ang="0">
                  <a:pos x="connsiteX1" y="connsiteY1"/>
                </a:cxn>
                <a:cxn ang="0">
                  <a:pos x="connsiteX2" y="connsiteY2"/>
                </a:cxn>
              </a:cxnLst>
              <a:rect l="l" t="t" r="r" b="b"/>
              <a:pathLst>
                <a:path w="23467" h="24350">
                  <a:moveTo>
                    <a:pt x="-153" y="-221"/>
                  </a:moveTo>
                  <a:lnTo>
                    <a:pt x="19748" y="4092"/>
                  </a:lnTo>
                  <a:cubicBezTo>
                    <a:pt x="20937" y="10884"/>
                    <a:pt x="22126" y="17565"/>
                    <a:pt x="23315" y="24129"/>
                  </a:cubicBez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37" name="Freeform: Shape 3136">
              <a:extLst>
                <a:ext uri="{FF2B5EF4-FFF2-40B4-BE49-F238E27FC236}">
                  <a16:creationId xmlns:a16="http://schemas.microsoft.com/office/drawing/2014/main" id="{3780550D-05BF-9D95-66E1-42040F118EB7}"/>
                </a:ext>
              </a:extLst>
            </p:cNvPr>
            <p:cNvSpPr/>
            <p:nvPr/>
          </p:nvSpPr>
          <p:spPr>
            <a:xfrm>
              <a:off x="7046198" y="2746821"/>
              <a:ext cx="113056" cy="447607"/>
            </a:xfrm>
            <a:custGeom>
              <a:avLst/>
              <a:gdLst>
                <a:gd name="connsiteX0" fmla="*/ -153 w 113056"/>
                <a:gd name="connsiteY0" fmla="*/ -221 h 447607"/>
                <a:gd name="connsiteX1" fmla="*/ 9391 w 113056"/>
                <a:gd name="connsiteY1" fmla="*/ 48853 h 447607"/>
                <a:gd name="connsiteX2" fmla="*/ 25658 w 113056"/>
                <a:gd name="connsiteY2" fmla="*/ 126420 h 447607"/>
                <a:gd name="connsiteX3" fmla="*/ 43691 w 113056"/>
                <a:gd name="connsiteY3" fmla="*/ 204259 h 447607"/>
                <a:gd name="connsiteX4" fmla="*/ 85735 w 113056"/>
                <a:gd name="connsiteY4" fmla="*/ 360480 h 447607"/>
                <a:gd name="connsiteX5" fmla="*/ 112904 w 113056"/>
                <a:gd name="connsiteY5" fmla="*/ 447387 h 447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056" h="447607">
                  <a:moveTo>
                    <a:pt x="-153" y="-221"/>
                  </a:moveTo>
                  <a:cubicBezTo>
                    <a:pt x="2938" y="16216"/>
                    <a:pt x="6130" y="32620"/>
                    <a:pt x="9391" y="48853"/>
                  </a:cubicBezTo>
                  <a:cubicBezTo>
                    <a:pt x="14926" y="76497"/>
                    <a:pt x="20258" y="101900"/>
                    <a:pt x="25658" y="126420"/>
                  </a:cubicBezTo>
                  <a:cubicBezTo>
                    <a:pt x="31736" y="153895"/>
                    <a:pt x="37646" y="179332"/>
                    <a:pt x="43691" y="204259"/>
                  </a:cubicBezTo>
                  <a:cubicBezTo>
                    <a:pt x="56630" y="257544"/>
                    <a:pt x="70385" y="308690"/>
                    <a:pt x="85735" y="360480"/>
                  </a:cubicBezTo>
                  <a:cubicBezTo>
                    <a:pt x="94633" y="390400"/>
                    <a:pt x="103735" y="419437"/>
                    <a:pt x="112904" y="447387"/>
                  </a:cubicBezTo>
                </a:path>
              </a:pathLst>
            </a:custGeom>
            <a:noFill/>
            <a:ln w="6791" cap="flat">
              <a:solidFill>
                <a:srgbClr val="FFFFFF"/>
              </a:solidFill>
              <a:custDash>
                <a:ds d="887250" sp="8872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38" name="Freeform: Shape 3137">
              <a:extLst>
                <a:ext uri="{FF2B5EF4-FFF2-40B4-BE49-F238E27FC236}">
                  <a16:creationId xmlns:a16="http://schemas.microsoft.com/office/drawing/2014/main" id="{D191FD00-1C82-0825-78F3-B6AB792EA41C}"/>
                </a:ext>
              </a:extLst>
            </p:cNvPr>
            <p:cNvSpPr/>
            <p:nvPr/>
          </p:nvSpPr>
          <p:spPr>
            <a:xfrm>
              <a:off x="7161224" y="3213583"/>
              <a:ext cx="11037" cy="36236"/>
            </a:xfrm>
            <a:custGeom>
              <a:avLst/>
              <a:gdLst>
                <a:gd name="connsiteX0" fmla="*/ 4296 w 11037"/>
                <a:gd name="connsiteY0" fmla="*/ -221 h 36236"/>
                <a:gd name="connsiteX1" fmla="*/ 10885 w 11037"/>
                <a:gd name="connsiteY1" fmla="*/ 19035 h 36236"/>
                <a:gd name="connsiteX2" fmla="*/ -153 w 11037"/>
                <a:gd name="connsiteY2" fmla="*/ 36016 h 36236"/>
              </a:gdLst>
              <a:ahLst/>
              <a:cxnLst>
                <a:cxn ang="0">
                  <a:pos x="connsiteX0" y="connsiteY0"/>
                </a:cxn>
                <a:cxn ang="0">
                  <a:pos x="connsiteX1" y="connsiteY1"/>
                </a:cxn>
                <a:cxn ang="0">
                  <a:pos x="connsiteX2" y="connsiteY2"/>
                </a:cxn>
              </a:cxnLst>
              <a:rect l="l" t="t" r="r" b="b"/>
              <a:pathLst>
                <a:path w="11037" h="36236">
                  <a:moveTo>
                    <a:pt x="4296" y="-221"/>
                  </a:moveTo>
                  <a:cubicBezTo>
                    <a:pt x="6504" y="6266"/>
                    <a:pt x="8678" y="12685"/>
                    <a:pt x="10885" y="19035"/>
                  </a:cubicBezTo>
                  <a:cubicBezTo>
                    <a:pt x="7251" y="24697"/>
                    <a:pt x="3583" y="30354"/>
                    <a:pt x="-153" y="36016"/>
                  </a:cubicBez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39" name="Freeform: Shape 3138">
              <a:extLst>
                <a:ext uri="{FF2B5EF4-FFF2-40B4-BE49-F238E27FC236}">
                  <a16:creationId xmlns:a16="http://schemas.microsoft.com/office/drawing/2014/main" id="{240C8898-A373-D726-323C-6B5C4262653E}"/>
                </a:ext>
              </a:extLst>
            </p:cNvPr>
            <p:cNvSpPr/>
            <p:nvPr/>
          </p:nvSpPr>
          <p:spPr>
            <a:xfrm>
              <a:off x="6847288" y="3284052"/>
              <a:ext cx="291318" cy="368715"/>
            </a:xfrm>
            <a:custGeom>
              <a:avLst/>
              <a:gdLst>
                <a:gd name="connsiteX0" fmla="*/ 291166 w 291318"/>
                <a:gd name="connsiteY0" fmla="*/ -221 h 368715"/>
                <a:gd name="connsiteX1" fmla="*/ 254047 w 291318"/>
                <a:gd name="connsiteY1" fmla="*/ 53506 h 368715"/>
                <a:gd name="connsiteX2" fmla="*/ 157733 w 291318"/>
                <a:gd name="connsiteY2" fmla="*/ 181777 h 368715"/>
                <a:gd name="connsiteX3" fmla="*/ 106791 w 291318"/>
                <a:gd name="connsiteY3" fmla="*/ 244707 h 368715"/>
                <a:gd name="connsiteX4" fmla="*/ 54219 w 291318"/>
                <a:gd name="connsiteY4" fmla="*/ 306720 h 368715"/>
                <a:gd name="connsiteX5" fmla="*/ 425 w 291318"/>
                <a:gd name="connsiteY5" fmla="*/ 367850 h 368715"/>
                <a:gd name="connsiteX6" fmla="*/ -153 w 291318"/>
                <a:gd name="connsiteY6" fmla="*/ 368495 h 36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318" h="368715">
                  <a:moveTo>
                    <a:pt x="291166" y="-221"/>
                  </a:moveTo>
                  <a:cubicBezTo>
                    <a:pt x="279416" y="17235"/>
                    <a:pt x="267053" y="35143"/>
                    <a:pt x="254047" y="53506"/>
                  </a:cubicBezTo>
                  <a:cubicBezTo>
                    <a:pt x="223482" y="96670"/>
                    <a:pt x="190913" y="139869"/>
                    <a:pt x="157733" y="181777"/>
                  </a:cubicBezTo>
                  <a:cubicBezTo>
                    <a:pt x="141398" y="202391"/>
                    <a:pt x="124281" y="223549"/>
                    <a:pt x="106791" y="244707"/>
                  </a:cubicBezTo>
                  <a:cubicBezTo>
                    <a:pt x="90184" y="264710"/>
                    <a:pt x="72524" y="285460"/>
                    <a:pt x="54219" y="306720"/>
                  </a:cubicBezTo>
                  <a:cubicBezTo>
                    <a:pt x="36627" y="327096"/>
                    <a:pt x="18526" y="347643"/>
                    <a:pt x="425" y="367850"/>
                  </a:cubicBezTo>
                  <a:lnTo>
                    <a:pt x="-153" y="368495"/>
                  </a:lnTo>
                </a:path>
              </a:pathLst>
            </a:custGeom>
            <a:noFill/>
            <a:ln w="6791" cap="flat">
              <a:solidFill>
                <a:srgbClr val="FFFFFF"/>
              </a:solidFill>
              <a:custDash>
                <a:ds d="903000" sp="9030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40" name="Freeform: Shape 3139">
              <a:extLst>
                <a:ext uri="{FF2B5EF4-FFF2-40B4-BE49-F238E27FC236}">
                  <a16:creationId xmlns:a16="http://schemas.microsoft.com/office/drawing/2014/main" id="{A1CD0C0E-760C-0098-A0F1-62AA9874BDEB}"/>
                </a:ext>
              </a:extLst>
            </p:cNvPr>
            <p:cNvSpPr/>
            <p:nvPr/>
          </p:nvSpPr>
          <p:spPr>
            <a:xfrm>
              <a:off x="7124275" y="3729588"/>
              <a:ext cx="20172" cy="18746"/>
            </a:xfrm>
            <a:custGeom>
              <a:avLst/>
              <a:gdLst>
                <a:gd name="connsiteX0" fmla="*/ 20020 w 20172"/>
                <a:gd name="connsiteY0" fmla="*/ 18526 h 18746"/>
                <a:gd name="connsiteX1" fmla="*/ -153 w 20172"/>
                <a:gd name="connsiteY1" fmla="*/ 15571 h 18746"/>
                <a:gd name="connsiteX2" fmla="*/ 12719 w 20172"/>
                <a:gd name="connsiteY2" fmla="*/ -221 h 18746"/>
              </a:gdLst>
              <a:ahLst/>
              <a:cxnLst>
                <a:cxn ang="0">
                  <a:pos x="connsiteX0" y="connsiteY0"/>
                </a:cxn>
                <a:cxn ang="0">
                  <a:pos x="connsiteX1" y="connsiteY1"/>
                </a:cxn>
                <a:cxn ang="0">
                  <a:pos x="connsiteX2" y="connsiteY2"/>
                </a:cxn>
              </a:cxnLst>
              <a:rect l="l" t="t" r="r" b="b"/>
              <a:pathLst>
                <a:path w="20172" h="18746">
                  <a:moveTo>
                    <a:pt x="20020" y="18526"/>
                  </a:moveTo>
                  <a:cubicBezTo>
                    <a:pt x="13228" y="17575"/>
                    <a:pt x="6504" y="16590"/>
                    <a:pt x="-153" y="15571"/>
                  </a:cubicBezTo>
                  <a:cubicBezTo>
                    <a:pt x="4160" y="10307"/>
                    <a:pt x="8474" y="5043"/>
                    <a:pt x="12719" y="-221"/>
                  </a:cubicBez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41" name="Freeform: Shape 3140">
              <a:extLst>
                <a:ext uri="{FF2B5EF4-FFF2-40B4-BE49-F238E27FC236}">
                  <a16:creationId xmlns:a16="http://schemas.microsoft.com/office/drawing/2014/main" id="{8D04235D-7C42-F05D-2D19-C4E6040F09B6}"/>
                </a:ext>
              </a:extLst>
            </p:cNvPr>
            <p:cNvSpPr/>
            <p:nvPr/>
          </p:nvSpPr>
          <p:spPr>
            <a:xfrm>
              <a:off x="7163670" y="3289961"/>
              <a:ext cx="269142" cy="406378"/>
            </a:xfrm>
            <a:custGeom>
              <a:avLst/>
              <a:gdLst>
                <a:gd name="connsiteX0" fmla="*/ -153 w 269142"/>
                <a:gd name="connsiteY0" fmla="*/ 406158 h 406378"/>
                <a:gd name="connsiteX1" fmla="*/ 44744 w 269142"/>
                <a:gd name="connsiteY1" fmla="*/ 348050 h 406378"/>
                <a:gd name="connsiteX2" fmla="*/ 95108 w 269142"/>
                <a:gd name="connsiteY2" fmla="*/ 279313 h 406378"/>
                <a:gd name="connsiteX3" fmla="*/ 143197 w 269142"/>
                <a:gd name="connsiteY3" fmla="*/ 209591 h 406378"/>
                <a:gd name="connsiteX4" fmla="*/ 189079 w 269142"/>
                <a:gd name="connsiteY4" fmla="*/ 138272 h 406378"/>
                <a:gd name="connsiteX5" fmla="*/ 232413 w 269142"/>
                <a:gd name="connsiteY5" fmla="*/ 65766 h 406378"/>
                <a:gd name="connsiteX6" fmla="*/ 268989 w 269142"/>
                <a:gd name="connsiteY6" fmla="*/ -221 h 406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142" h="406378">
                  <a:moveTo>
                    <a:pt x="-153" y="406158"/>
                  </a:moveTo>
                  <a:cubicBezTo>
                    <a:pt x="15096" y="386868"/>
                    <a:pt x="30174" y="367374"/>
                    <a:pt x="44744" y="348050"/>
                  </a:cubicBezTo>
                  <a:cubicBezTo>
                    <a:pt x="63049" y="323802"/>
                    <a:pt x="79486" y="301320"/>
                    <a:pt x="95108" y="279313"/>
                  </a:cubicBezTo>
                  <a:cubicBezTo>
                    <a:pt x="111545" y="256186"/>
                    <a:pt x="127745" y="232684"/>
                    <a:pt x="143197" y="209591"/>
                  </a:cubicBezTo>
                  <a:cubicBezTo>
                    <a:pt x="158921" y="185818"/>
                    <a:pt x="174305" y="162045"/>
                    <a:pt x="189079" y="138272"/>
                  </a:cubicBezTo>
                  <a:cubicBezTo>
                    <a:pt x="202663" y="116809"/>
                    <a:pt x="216689" y="93070"/>
                    <a:pt x="232413" y="65766"/>
                  </a:cubicBezTo>
                  <a:cubicBezTo>
                    <a:pt x="245828" y="42468"/>
                    <a:pt x="257850" y="20801"/>
                    <a:pt x="268989" y="-221"/>
                  </a:cubicBezTo>
                </a:path>
              </a:pathLst>
            </a:custGeom>
            <a:noFill/>
            <a:ln w="6791" cap="flat">
              <a:solidFill>
                <a:srgbClr val="FFFFFF"/>
              </a:solidFill>
              <a:custDash>
                <a:ds d="937500" sp="9375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42" name="Freeform: Shape 3141">
              <a:extLst>
                <a:ext uri="{FF2B5EF4-FFF2-40B4-BE49-F238E27FC236}">
                  <a16:creationId xmlns:a16="http://schemas.microsoft.com/office/drawing/2014/main" id="{3EFB45B5-F215-F259-0F49-FDB74C4C1E6F}"/>
                </a:ext>
              </a:extLst>
            </p:cNvPr>
            <p:cNvSpPr/>
            <p:nvPr/>
          </p:nvSpPr>
          <p:spPr>
            <a:xfrm>
              <a:off x="7442695" y="3234503"/>
              <a:ext cx="9474" cy="36677"/>
            </a:xfrm>
            <a:custGeom>
              <a:avLst/>
              <a:gdLst>
                <a:gd name="connsiteX0" fmla="*/ 0 w 9474"/>
                <a:gd name="connsiteY0" fmla="*/ 36678 h 36677"/>
                <a:gd name="connsiteX1" fmla="*/ 9475 w 9474"/>
                <a:gd name="connsiteY1" fmla="*/ 18645 h 36677"/>
                <a:gd name="connsiteX2" fmla="*/ 1291 w 9474"/>
                <a:gd name="connsiteY2" fmla="*/ 0 h 36677"/>
              </a:gdLst>
              <a:ahLst/>
              <a:cxnLst>
                <a:cxn ang="0">
                  <a:pos x="connsiteX0" y="connsiteY0"/>
                </a:cxn>
                <a:cxn ang="0">
                  <a:pos x="connsiteX1" y="connsiteY1"/>
                </a:cxn>
                <a:cxn ang="0">
                  <a:pos x="connsiteX2" y="connsiteY2"/>
                </a:cxn>
              </a:cxnLst>
              <a:rect l="l" t="t" r="r" b="b"/>
              <a:pathLst>
                <a:path w="9474" h="36677">
                  <a:moveTo>
                    <a:pt x="0" y="36678"/>
                  </a:moveTo>
                  <a:lnTo>
                    <a:pt x="9475" y="18645"/>
                  </a:lnTo>
                  <a:lnTo>
                    <a:pt x="1291" y="0"/>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43" name="Freeform: Shape 3142">
              <a:extLst>
                <a:ext uri="{FF2B5EF4-FFF2-40B4-BE49-F238E27FC236}">
                  <a16:creationId xmlns:a16="http://schemas.microsoft.com/office/drawing/2014/main" id="{6527E94D-3F2B-C439-C528-CA0EF672F0DA}"/>
                </a:ext>
              </a:extLst>
            </p:cNvPr>
            <p:cNvSpPr/>
            <p:nvPr/>
          </p:nvSpPr>
          <p:spPr>
            <a:xfrm>
              <a:off x="7290311" y="2765194"/>
              <a:ext cx="137882" cy="432970"/>
            </a:xfrm>
            <a:custGeom>
              <a:avLst/>
              <a:gdLst>
                <a:gd name="connsiteX0" fmla="*/ 137730 w 137882"/>
                <a:gd name="connsiteY0" fmla="*/ 432749 h 432970"/>
                <a:gd name="connsiteX1" fmla="*/ 118304 w 137882"/>
                <a:gd name="connsiteY1" fmla="*/ 385204 h 432970"/>
                <a:gd name="connsiteX2" fmla="*/ 90693 w 137882"/>
                <a:gd name="connsiteY2" fmla="*/ 312289 h 432970"/>
                <a:gd name="connsiteX3" fmla="*/ 65528 w 137882"/>
                <a:gd name="connsiteY3" fmla="*/ 238832 h 432970"/>
                <a:gd name="connsiteX4" fmla="*/ 42809 w 137882"/>
                <a:gd name="connsiteY4" fmla="*/ 165204 h 432970"/>
                <a:gd name="connsiteX5" fmla="*/ 22432 w 137882"/>
                <a:gd name="connsiteY5" fmla="*/ 91406 h 432970"/>
                <a:gd name="connsiteX6" fmla="*/ 3957 w 137882"/>
                <a:gd name="connsiteY6" fmla="*/ 17439 h 432970"/>
                <a:gd name="connsiteX7" fmla="*/ -153 w 137882"/>
                <a:gd name="connsiteY7" fmla="*/ -221 h 432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882" h="432970">
                  <a:moveTo>
                    <a:pt x="137730" y="432749"/>
                  </a:moveTo>
                  <a:cubicBezTo>
                    <a:pt x="131379" y="417705"/>
                    <a:pt x="124960" y="401981"/>
                    <a:pt x="118304" y="385204"/>
                  </a:cubicBezTo>
                  <a:cubicBezTo>
                    <a:pt x="107471" y="358035"/>
                    <a:pt x="98709" y="334738"/>
                    <a:pt x="90693" y="312289"/>
                  </a:cubicBezTo>
                  <a:cubicBezTo>
                    <a:pt x="81932" y="287803"/>
                    <a:pt x="73476" y="263114"/>
                    <a:pt x="65528" y="238832"/>
                  </a:cubicBezTo>
                  <a:cubicBezTo>
                    <a:pt x="57581" y="214549"/>
                    <a:pt x="50008" y="189758"/>
                    <a:pt x="42809" y="165204"/>
                  </a:cubicBezTo>
                  <a:cubicBezTo>
                    <a:pt x="36016" y="141431"/>
                    <a:pt x="28952" y="116639"/>
                    <a:pt x="22432" y="91406"/>
                  </a:cubicBezTo>
                  <a:cubicBezTo>
                    <a:pt x="16285" y="68007"/>
                    <a:pt x="10240" y="43861"/>
                    <a:pt x="3957" y="17439"/>
                  </a:cubicBezTo>
                  <a:cubicBezTo>
                    <a:pt x="2598" y="11598"/>
                    <a:pt x="1206" y="5722"/>
                    <a:pt x="-153" y="-221"/>
                  </a:cubicBezTo>
                </a:path>
              </a:pathLst>
            </a:custGeom>
            <a:noFill/>
            <a:ln w="6791" cap="flat">
              <a:solidFill>
                <a:srgbClr val="FFFFFF"/>
              </a:solidFill>
              <a:custDash>
                <a:ds d="873750" sp="8737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44" name="Freeform: Shape 3143">
              <a:extLst>
                <a:ext uri="{FF2B5EF4-FFF2-40B4-BE49-F238E27FC236}">
                  <a16:creationId xmlns:a16="http://schemas.microsoft.com/office/drawing/2014/main" id="{394058B7-881C-7653-2A3D-5EBC81457964}"/>
                </a:ext>
              </a:extLst>
            </p:cNvPr>
            <p:cNvSpPr/>
            <p:nvPr/>
          </p:nvSpPr>
          <p:spPr>
            <a:xfrm>
              <a:off x="7281447" y="2726037"/>
              <a:ext cx="20376" cy="19901"/>
            </a:xfrm>
            <a:custGeom>
              <a:avLst/>
              <a:gdLst>
                <a:gd name="connsiteX0" fmla="*/ 4228 w 20376"/>
                <a:gd name="connsiteY0" fmla="*/ 19680 h 19901"/>
                <a:gd name="connsiteX1" fmla="*/ -153 w 20376"/>
                <a:gd name="connsiteY1" fmla="*/ -221 h 19901"/>
                <a:gd name="connsiteX2" fmla="*/ 20224 w 20376"/>
                <a:gd name="connsiteY2" fmla="*/ 1477 h 19901"/>
              </a:gdLst>
              <a:ahLst/>
              <a:cxnLst>
                <a:cxn ang="0">
                  <a:pos x="connsiteX0" y="connsiteY0"/>
                </a:cxn>
                <a:cxn ang="0">
                  <a:pos x="connsiteX1" y="connsiteY1"/>
                </a:cxn>
                <a:cxn ang="0">
                  <a:pos x="connsiteX2" y="connsiteY2"/>
                </a:cxn>
              </a:cxnLst>
              <a:rect l="l" t="t" r="r" b="b"/>
              <a:pathLst>
                <a:path w="20376" h="19901">
                  <a:moveTo>
                    <a:pt x="4228" y="19680"/>
                  </a:moveTo>
                  <a:cubicBezTo>
                    <a:pt x="2767" y="13116"/>
                    <a:pt x="1307" y="6480"/>
                    <a:pt x="-153" y="-221"/>
                  </a:cubicBezTo>
                  <a:cubicBezTo>
                    <a:pt x="6639" y="390"/>
                    <a:pt x="13432" y="958"/>
                    <a:pt x="20224" y="1477"/>
                  </a:cubicBez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45" name="Freeform: Shape 3144">
              <a:extLst>
                <a:ext uri="{FF2B5EF4-FFF2-40B4-BE49-F238E27FC236}">
                  <a16:creationId xmlns:a16="http://schemas.microsoft.com/office/drawing/2014/main" id="{5A0A4AEE-92A4-B421-5CBD-A57ABA023896}"/>
                </a:ext>
              </a:extLst>
            </p:cNvPr>
            <p:cNvSpPr/>
            <p:nvPr/>
          </p:nvSpPr>
          <p:spPr>
            <a:xfrm>
              <a:off x="7344378" y="2703860"/>
              <a:ext cx="318283" cy="27915"/>
            </a:xfrm>
            <a:custGeom>
              <a:avLst/>
              <a:gdLst>
                <a:gd name="connsiteX0" fmla="*/ -153 w 318283"/>
                <a:gd name="connsiteY0" fmla="*/ 26269 h 27915"/>
                <a:gd name="connsiteX1" fmla="*/ 60977 w 318283"/>
                <a:gd name="connsiteY1" fmla="*/ 27695 h 27915"/>
                <a:gd name="connsiteX2" fmla="*/ 134503 w 318283"/>
                <a:gd name="connsiteY2" fmla="*/ 25522 h 27915"/>
                <a:gd name="connsiteX3" fmla="*/ 318131 w 318283"/>
                <a:gd name="connsiteY3" fmla="*/ -221 h 27915"/>
              </a:gdLst>
              <a:ahLst/>
              <a:cxnLst>
                <a:cxn ang="0">
                  <a:pos x="connsiteX0" y="connsiteY0"/>
                </a:cxn>
                <a:cxn ang="0">
                  <a:pos x="connsiteX1" y="connsiteY1"/>
                </a:cxn>
                <a:cxn ang="0">
                  <a:pos x="connsiteX2" y="connsiteY2"/>
                </a:cxn>
                <a:cxn ang="0">
                  <a:pos x="connsiteX3" y="connsiteY3"/>
                </a:cxn>
              </a:cxnLst>
              <a:rect l="l" t="t" r="r" b="b"/>
              <a:pathLst>
                <a:path w="318283" h="27915">
                  <a:moveTo>
                    <a:pt x="-153" y="26269"/>
                  </a:moveTo>
                  <a:cubicBezTo>
                    <a:pt x="20461" y="27220"/>
                    <a:pt x="40974" y="27695"/>
                    <a:pt x="60977" y="27695"/>
                  </a:cubicBezTo>
                  <a:cubicBezTo>
                    <a:pt x="85667" y="27695"/>
                    <a:pt x="110391" y="26982"/>
                    <a:pt x="134503" y="25522"/>
                  </a:cubicBezTo>
                  <a:cubicBezTo>
                    <a:pt x="196278" y="21759"/>
                    <a:pt x="257680" y="13153"/>
                    <a:pt x="318131" y="-221"/>
                  </a:cubicBezTo>
                </a:path>
              </a:pathLst>
            </a:custGeom>
            <a:noFill/>
            <a:ln w="6791" cap="flat">
              <a:solidFill>
                <a:srgbClr val="FFFFFF"/>
              </a:solidFill>
              <a:custDash>
                <a:ds d="942750" sp="9427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46" name="Freeform: Shape 3145">
              <a:extLst>
                <a:ext uri="{FF2B5EF4-FFF2-40B4-BE49-F238E27FC236}">
                  <a16:creationId xmlns:a16="http://schemas.microsoft.com/office/drawing/2014/main" id="{96F74D8B-076A-FBD0-82DD-8F0ACEC15946}"/>
                </a:ext>
              </a:extLst>
            </p:cNvPr>
            <p:cNvSpPr/>
            <p:nvPr/>
          </p:nvSpPr>
          <p:spPr>
            <a:xfrm>
              <a:off x="7683445" y="2694045"/>
              <a:ext cx="31278" cy="16810"/>
            </a:xfrm>
            <a:custGeom>
              <a:avLst/>
              <a:gdLst>
                <a:gd name="connsiteX0" fmla="*/ -153 w 31278"/>
                <a:gd name="connsiteY0" fmla="*/ 4670 h 16810"/>
                <a:gd name="connsiteX1" fmla="*/ 19613 w 31278"/>
                <a:gd name="connsiteY1" fmla="*/ -221 h 16810"/>
                <a:gd name="connsiteX2" fmla="*/ 31126 w 31278"/>
                <a:gd name="connsiteY2" fmla="*/ 16590 h 16810"/>
              </a:gdLst>
              <a:ahLst/>
              <a:cxnLst>
                <a:cxn ang="0">
                  <a:pos x="connsiteX0" y="connsiteY0"/>
                </a:cxn>
                <a:cxn ang="0">
                  <a:pos x="connsiteX1" y="connsiteY1"/>
                </a:cxn>
                <a:cxn ang="0">
                  <a:pos x="connsiteX2" y="connsiteY2"/>
                </a:cxn>
              </a:cxnLst>
              <a:rect l="l" t="t" r="r" b="b"/>
              <a:pathLst>
                <a:path w="31278" h="16810">
                  <a:moveTo>
                    <a:pt x="-153" y="4670"/>
                  </a:moveTo>
                  <a:cubicBezTo>
                    <a:pt x="6436" y="3107"/>
                    <a:pt x="13025" y="1477"/>
                    <a:pt x="19613" y="-221"/>
                  </a:cubicBezTo>
                  <a:cubicBezTo>
                    <a:pt x="23417" y="5393"/>
                    <a:pt x="27254" y="10996"/>
                    <a:pt x="31126" y="16590"/>
                  </a:cubicBez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47" name="Freeform: Shape 3146">
              <a:extLst>
                <a:ext uri="{FF2B5EF4-FFF2-40B4-BE49-F238E27FC236}">
                  <a16:creationId xmlns:a16="http://schemas.microsoft.com/office/drawing/2014/main" id="{77F07C0F-73F7-32C7-1FC9-CC4C885FD001}"/>
                </a:ext>
              </a:extLst>
            </p:cNvPr>
            <p:cNvSpPr/>
            <p:nvPr/>
          </p:nvSpPr>
          <p:spPr>
            <a:xfrm>
              <a:off x="7738666" y="2744885"/>
              <a:ext cx="313767" cy="358901"/>
            </a:xfrm>
            <a:custGeom>
              <a:avLst/>
              <a:gdLst>
                <a:gd name="connsiteX0" fmla="*/ -153 w 313767"/>
                <a:gd name="connsiteY0" fmla="*/ -221 h 358901"/>
                <a:gd name="connsiteX1" fmla="*/ 313615 w 313767"/>
                <a:gd name="connsiteY1" fmla="*/ 358680 h 358901"/>
              </a:gdLst>
              <a:ahLst/>
              <a:cxnLst>
                <a:cxn ang="0">
                  <a:pos x="connsiteX0" y="connsiteY0"/>
                </a:cxn>
                <a:cxn ang="0">
                  <a:pos x="connsiteX1" y="connsiteY1"/>
                </a:cxn>
              </a:cxnLst>
              <a:rect l="l" t="t" r="r" b="b"/>
              <a:pathLst>
                <a:path w="313767" h="358901">
                  <a:moveTo>
                    <a:pt x="-153" y="-221"/>
                  </a:moveTo>
                  <a:cubicBezTo>
                    <a:pt x="87739" y="121767"/>
                    <a:pt x="192815" y="241990"/>
                    <a:pt x="313615" y="358680"/>
                  </a:cubicBezTo>
                </a:path>
              </a:pathLst>
            </a:custGeom>
            <a:noFill/>
            <a:ln w="6791" cap="flat">
              <a:solidFill>
                <a:srgbClr val="FFFFFF"/>
              </a:solidFill>
              <a:custDash>
                <a:ds d="916500" sp="9165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48" name="Freeform: Shape 3147">
              <a:extLst>
                <a:ext uri="{FF2B5EF4-FFF2-40B4-BE49-F238E27FC236}">
                  <a16:creationId xmlns:a16="http://schemas.microsoft.com/office/drawing/2014/main" id="{F79B2746-181E-9568-7800-1E2C1878F079}"/>
                </a:ext>
              </a:extLst>
            </p:cNvPr>
            <p:cNvSpPr/>
            <p:nvPr/>
          </p:nvSpPr>
          <p:spPr>
            <a:xfrm>
              <a:off x="8067410" y="3118186"/>
              <a:ext cx="14807" cy="34368"/>
            </a:xfrm>
            <a:custGeom>
              <a:avLst/>
              <a:gdLst>
                <a:gd name="connsiteX0" fmla="*/ -153 w 14807"/>
                <a:gd name="connsiteY0" fmla="*/ -221 h 34368"/>
                <a:gd name="connsiteX1" fmla="*/ 14655 w 14807"/>
                <a:gd name="connsiteY1" fmla="*/ 13771 h 34368"/>
                <a:gd name="connsiteX2" fmla="*/ 13330 w 14807"/>
                <a:gd name="connsiteY2" fmla="*/ 34148 h 34368"/>
              </a:gdLst>
              <a:ahLst/>
              <a:cxnLst>
                <a:cxn ang="0">
                  <a:pos x="connsiteX0" y="connsiteY0"/>
                </a:cxn>
                <a:cxn ang="0">
                  <a:pos x="connsiteX1" y="connsiteY1"/>
                </a:cxn>
                <a:cxn ang="0">
                  <a:pos x="connsiteX2" y="connsiteY2"/>
                </a:cxn>
              </a:cxnLst>
              <a:rect l="l" t="t" r="r" b="b"/>
              <a:pathLst>
                <a:path w="14807" h="34368">
                  <a:moveTo>
                    <a:pt x="-153" y="-221"/>
                  </a:moveTo>
                  <a:lnTo>
                    <a:pt x="14655" y="13771"/>
                  </a:lnTo>
                  <a:lnTo>
                    <a:pt x="13330" y="34148"/>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49" name="Freeform: Shape 3148">
              <a:extLst>
                <a:ext uri="{FF2B5EF4-FFF2-40B4-BE49-F238E27FC236}">
                  <a16:creationId xmlns:a16="http://schemas.microsoft.com/office/drawing/2014/main" id="{BEADF34F-C813-611A-0E61-82E0B3583702}"/>
                </a:ext>
              </a:extLst>
            </p:cNvPr>
            <p:cNvSpPr/>
            <p:nvPr/>
          </p:nvSpPr>
          <p:spPr>
            <a:xfrm>
              <a:off x="7993001" y="3194938"/>
              <a:ext cx="84664" cy="480889"/>
            </a:xfrm>
            <a:custGeom>
              <a:avLst/>
              <a:gdLst>
                <a:gd name="connsiteX0" fmla="*/ 84512 w 84664"/>
                <a:gd name="connsiteY0" fmla="*/ -221 h 480889"/>
                <a:gd name="connsiteX1" fmla="*/ 55407 w 84664"/>
                <a:gd name="connsiteY1" fmla="*/ 231666 h 480889"/>
                <a:gd name="connsiteX2" fmla="*/ -153 w 84664"/>
                <a:gd name="connsiteY2" fmla="*/ 480669 h 480889"/>
              </a:gdLst>
              <a:ahLst/>
              <a:cxnLst>
                <a:cxn ang="0">
                  <a:pos x="connsiteX0" y="connsiteY0"/>
                </a:cxn>
                <a:cxn ang="0">
                  <a:pos x="connsiteX1" y="connsiteY1"/>
                </a:cxn>
                <a:cxn ang="0">
                  <a:pos x="connsiteX2" y="connsiteY2"/>
                </a:cxn>
              </a:cxnLst>
              <a:rect l="l" t="t" r="r" b="b"/>
              <a:pathLst>
                <a:path w="84664" h="480889">
                  <a:moveTo>
                    <a:pt x="84512" y="-221"/>
                  </a:moveTo>
                  <a:cubicBezTo>
                    <a:pt x="77720" y="80165"/>
                    <a:pt x="68109" y="157834"/>
                    <a:pt x="55407" y="231666"/>
                  </a:cubicBezTo>
                  <a:cubicBezTo>
                    <a:pt x="41212" y="315573"/>
                    <a:pt x="22669" y="398690"/>
                    <a:pt x="-153" y="480669"/>
                  </a:cubicBezTo>
                </a:path>
              </a:pathLst>
            </a:custGeom>
            <a:noFill/>
            <a:ln w="6791" cap="flat">
              <a:solidFill>
                <a:srgbClr val="FFFFFF"/>
              </a:solidFill>
              <a:custDash>
                <a:ds d="939000" sp="9390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50" name="Freeform: Shape 3149">
              <a:extLst>
                <a:ext uri="{FF2B5EF4-FFF2-40B4-BE49-F238E27FC236}">
                  <a16:creationId xmlns:a16="http://schemas.microsoft.com/office/drawing/2014/main" id="{8B9A05D9-464D-4311-E46F-BEA050A3DCB3}"/>
                </a:ext>
              </a:extLst>
            </p:cNvPr>
            <p:cNvSpPr/>
            <p:nvPr/>
          </p:nvSpPr>
          <p:spPr>
            <a:xfrm>
              <a:off x="7961621" y="3696306"/>
              <a:ext cx="25606" cy="23976"/>
            </a:xfrm>
            <a:custGeom>
              <a:avLst/>
              <a:gdLst>
                <a:gd name="connsiteX0" fmla="*/ 25454 w 25606"/>
                <a:gd name="connsiteY0" fmla="*/ -221 h 23976"/>
                <a:gd name="connsiteX1" fmla="*/ 19748 w 25606"/>
                <a:gd name="connsiteY1" fmla="*/ 19340 h 23976"/>
                <a:gd name="connsiteX2" fmla="*/ -153 w 25606"/>
                <a:gd name="connsiteY2" fmla="*/ 23755 h 23976"/>
              </a:gdLst>
              <a:ahLst/>
              <a:cxnLst>
                <a:cxn ang="0">
                  <a:pos x="connsiteX0" y="connsiteY0"/>
                </a:cxn>
                <a:cxn ang="0">
                  <a:pos x="connsiteX1" y="connsiteY1"/>
                </a:cxn>
                <a:cxn ang="0">
                  <a:pos x="connsiteX2" y="connsiteY2"/>
                </a:cxn>
              </a:cxnLst>
              <a:rect l="l" t="t" r="r" b="b"/>
              <a:pathLst>
                <a:path w="25606" h="23976">
                  <a:moveTo>
                    <a:pt x="25454" y="-221"/>
                  </a:moveTo>
                  <a:lnTo>
                    <a:pt x="19748" y="19340"/>
                  </a:lnTo>
                  <a:cubicBezTo>
                    <a:pt x="13126" y="20835"/>
                    <a:pt x="6470" y="22329"/>
                    <a:pt x="-153" y="23755"/>
                  </a:cubicBez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51" name="Freeform: Shape 3150">
              <a:extLst>
                <a:ext uri="{FF2B5EF4-FFF2-40B4-BE49-F238E27FC236}">
                  <a16:creationId xmlns:a16="http://schemas.microsoft.com/office/drawing/2014/main" id="{81050A17-69A1-32AF-36B9-2AAAA3759925}"/>
                </a:ext>
              </a:extLst>
            </p:cNvPr>
            <p:cNvSpPr/>
            <p:nvPr/>
          </p:nvSpPr>
          <p:spPr>
            <a:xfrm>
              <a:off x="7163806" y="3728331"/>
              <a:ext cx="759507" cy="44353"/>
            </a:xfrm>
            <a:custGeom>
              <a:avLst/>
              <a:gdLst>
                <a:gd name="connsiteX0" fmla="*/ 759355 w 759507"/>
                <a:gd name="connsiteY0" fmla="*/ -221 h 44353"/>
                <a:gd name="connsiteX1" fmla="*/ 602387 w 759507"/>
                <a:gd name="connsiteY1" fmla="*/ 25725 h 44353"/>
                <a:gd name="connsiteX2" fmla="*/ 343195 w 759507"/>
                <a:gd name="connsiteY2" fmla="*/ 43963 h 44353"/>
                <a:gd name="connsiteX3" fmla="*/ 317011 w 759507"/>
                <a:gd name="connsiteY3" fmla="*/ 44133 h 44353"/>
                <a:gd name="connsiteX4" fmla="*/ 87603 w 759507"/>
                <a:gd name="connsiteY4" fmla="*/ 32620 h 44353"/>
                <a:gd name="connsiteX5" fmla="*/ -153 w 759507"/>
                <a:gd name="connsiteY5" fmla="*/ 22431 h 4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507" h="44353">
                  <a:moveTo>
                    <a:pt x="759355" y="-221"/>
                  </a:moveTo>
                  <a:cubicBezTo>
                    <a:pt x="706817" y="10341"/>
                    <a:pt x="654313" y="19035"/>
                    <a:pt x="602387" y="25725"/>
                  </a:cubicBezTo>
                  <a:cubicBezTo>
                    <a:pt x="516431" y="36865"/>
                    <a:pt x="429864" y="42978"/>
                    <a:pt x="343195" y="43963"/>
                  </a:cubicBezTo>
                  <a:cubicBezTo>
                    <a:pt x="334433" y="43963"/>
                    <a:pt x="325705" y="44031"/>
                    <a:pt x="317011" y="44133"/>
                  </a:cubicBezTo>
                  <a:cubicBezTo>
                    <a:pt x="241719" y="44133"/>
                    <a:pt x="164525" y="40261"/>
                    <a:pt x="87603" y="32620"/>
                  </a:cubicBezTo>
                  <a:cubicBezTo>
                    <a:pt x="58736" y="29767"/>
                    <a:pt x="29495" y="26371"/>
                    <a:pt x="-153" y="22431"/>
                  </a:cubicBezTo>
                </a:path>
              </a:pathLst>
            </a:custGeom>
            <a:noFill/>
            <a:ln w="6791" cap="flat">
              <a:solidFill>
                <a:srgbClr val="FFFFFF"/>
              </a:solidFill>
              <a:custDash>
                <a:ds d="864750" sp="8647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52" name="Freeform: Shape 3151">
              <a:extLst>
                <a:ext uri="{FF2B5EF4-FFF2-40B4-BE49-F238E27FC236}">
                  <a16:creationId xmlns:a16="http://schemas.microsoft.com/office/drawing/2014/main" id="{576836E1-7370-4F01-007E-F2ABF4C250B7}"/>
                </a:ext>
              </a:extLst>
            </p:cNvPr>
            <p:cNvSpPr/>
            <p:nvPr/>
          </p:nvSpPr>
          <p:spPr>
            <a:xfrm>
              <a:off x="8288395" y="3605358"/>
              <a:ext cx="19119" cy="20070"/>
            </a:xfrm>
            <a:custGeom>
              <a:avLst/>
              <a:gdLst>
                <a:gd name="connsiteX0" fmla="*/ 18967 w 19119"/>
                <a:gd name="connsiteY0" fmla="*/ 12752 h 20070"/>
                <a:gd name="connsiteX1" fmla="*/ 5383 w 19119"/>
                <a:gd name="connsiteY1" fmla="*/ 17846 h 20070"/>
                <a:gd name="connsiteX2" fmla="*/ -153 w 19119"/>
                <a:gd name="connsiteY2" fmla="*/ 19850 h 20070"/>
                <a:gd name="connsiteX3" fmla="*/ 3447 w 19119"/>
                <a:gd name="connsiteY3" fmla="*/ -221 h 20070"/>
              </a:gdLst>
              <a:ahLst/>
              <a:cxnLst>
                <a:cxn ang="0">
                  <a:pos x="connsiteX0" y="connsiteY0"/>
                </a:cxn>
                <a:cxn ang="0">
                  <a:pos x="connsiteX1" y="connsiteY1"/>
                </a:cxn>
                <a:cxn ang="0">
                  <a:pos x="connsiteX2" y="connsiteY2"/>
                </a:cxn>
                <a:cxn ang="0">
                  <a:pos x="connsiteX3" y="connsiteY3"/>
                </a:cxn>
              </a:cxnLst>
              <a:rect l="l" t="t" r="r" b="b"/>
              <a:pathLst>
                <a:path w="19119" h="20070">
                  <a:moveTo>
                    <a:pt x="18967" y="12752"/>
                  </a:moveTo>
                  <a:lnTo>
                    <a:pt x="5383" y="17846"/>
                  </a:lnTo>
                  <a:lnTo>
                    <a:pt x="-153" y="19850"/>
                  </a:lnTo>
                  <a:cubicBezTo>
                    <a:pt x="1035" y="13330"/>
                    <a:pt x="2258" y="6639"/>
                    <a:pt x="3447" y="-221"/>
                  </a:cubicBez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53" name="Freeform: Shape 3152">
              <a:extLst>
                <a:ext uri="{FF2B5EF4-FFF2-40B4-BE49-F238E27FC236}">
                  <a16:creationId xmlns:a16="http://schemas.microsoft.com/office/drawing/2014/main" id="{E86E8564-2732-4649-B7D0-365D504D72B2}"/>
                </a:ext>
              </a:extLst>
            </p:cNvPr>
            <p:cNvSpPr/>
            <p:nvPr/>
          </p:nvSpPr>
          <p:spPr>
            <a:xfrm>
              <a:off x="8299365" y="3062150"/>
              <a:ext cx="39123" cy="500179"/>
            </a:xfrm>
            <a:custGeom>
              <a:avLst/>
              <a:gdLst>
                <a:gd name="connsiteX0" fmla="*/ -153 w 39123"/>
                <a:gd name="connsiteY0" fmla="*/ 499958 h 500179"/>
                <a:gd name="connsiteX1" fmla="*/ 21990 w 39123"/>
                <a:gd name="connsiteY1" fmla="*/ 333549 h 500179"/>
                <a:gd name="connsiteX2" fmla="*/ 21990 w 39123"/>
                <a:gd name="connsiteY2" fmla="*/ 333209 h 500179"/>
                <a:gd name="connsiteX3" fmla="*/ 38971 w 39123"/>
                <a:gd name="connsiteY3" fmla="*/ -221 h 500179"/>
              </a:gdLst>
              <a:ahLst/>
              <a:cxnLst>
                <a:cxn ang="0">
                  <a:pos x="connsiteX0" y="connsiteY0"/>
                </a:cxn>
                <a:cxn ang="0">
                  <a:pos x="connsiteX1" y="connsiteY1"/>
                </a:cxn>
                <a:cxn ang="0">
                  <a:pos x="connsiteX2" y="connsiteY2"/>
                </a:cxn>
                <a:cxn ang="0">
                  <a:pos x="connsiteX3" y="connsiteY3"/>
                </a:cxn>
              </a:cxnLst>
              <a:rect l="l" t="t" r="r" b="b"/>
              <a:pathLst>
                <a:path w="39123" h="500179">
                  <a:moveTo>
                    <a:pt x="-153" y="499958"/>
                  </a:moveTo>
                  <a:cubicBezTo>
                    <a:pt x="7998" y="450851"/>
                    <a:pt x="15096" y="397634"/>
                    <a:pt x="21990" y="333549"/>
                  </a:cubicBezTo>
                  <a:lnTo>
                    <a:pt x="21990" y="333209"/>
                  </a:lnTo>
                  <a:cubicBezTo>
                    <a:pt x="33299" y="222425"/>
                    <a:pt x="38971" y="111138"/>
                    <a:pt x="38971" y="-221"/>
                  </a:cubicBezTo>
                </a:path>
              </a:pathLst>
            </a:custGeom>
            <a:noFill/>
            <a:ln w="6791" cap="flat">
              <a:solidFill>
                <a:srgbClr val="FFFFFF"/>
              </a:solidFill>
              <a:custDash>
                <a:ds d="964500" sp="9645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54" name="Freeform: Shape 3153">
              <a:extLst>
                <a:ext uri="{FF2B5EF4-FFF2-40B4-BE49-F238E27FC236}">
                  <a16:creationId xmlns:a16="http://schemas.microsoft.com/office/drawing/2014/main" id="{7C11B823-E6E9-ED8D-EC7C-AB49C60DAE51}"/>
                </a:ext>
              </a:extLst>
            </p:cNvPr>
            <p:cNvSpPr/>
            <p:nvPr/>
          </p:nvSpPr>
          <p:spPr>
            <a:xfrm>
              <a:off x="8322798" y="3006759"/>
              <a:ext cx="15724" cy="33451"/>
            </a:xfrm>
            <a:custGeom>
              <a:avLst/>
              <a:gdLst>
                <a:gd name="connsiteX0" fmla="*/ 15724 w 15724"/>
                <a:gd name="connsiteY0" fmla="*/ 33452 h 33451"/>
                <a:gd name="connsiteX1" fmla="*/ 15656 w 15724"/>
                <a:gd name="connsiteY1" fmla="*/ 13075 h 33451"/>
                <a:gd name="connsiteX2" fmla="*/ 0 w 15724"/>
                <a:gd name="connsiteY2" fmla="*/ 0 h 33451"/>
              </a:gdLst>
              <a:ahLst/>
              <a:cxnLst>
                <a:cxn ang="0">
                  <a:pos x="connsiteX0" y="connsiteY0"/>
                </a:cxn>
                <a:cxn ang="0">
                  <a:pos x="connsiteX1" y="connsiteY1"/>
                </a:cxn>
                <a:cxn ang="0">
                  <a:pos x="connsiteX2" y="connsiteY2"/>
                </a:cxn>
              </a:cxnLst>
              <a:rect l="l" t="t" r="r" b="b"/>
              <a:pathLst>
                <a:path w="15724" h="33451">
                  <a:moveTo>
                    <a:pt x="15724" y="33452"/>
                  </a:moveTo>
                  <a:lnTo>
                    <a:pt x="15656" y="13075"/>
                  </a:lnTo>
                  <a:lnTo>
                    <a:pt x="0" y="0"/>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55" name="Freeform: Shape 3154">
              <a:extLst>
                <a:ext uri="{FF2B5EF4-FFF2-40B4-BE49-F238E27FC236}">
                  <a16:creationId xmlns:a16="http://schemas.microsoft.com/office/drawing/2014/main" id="{CF718F36-1F95-87F6-5828-0433E2ABA04A}"/>
                </a:ext>
              </a:extLst>
            </p:cNvPr>
            <p:cNvSpPr/>
            <p:nvPr/>
          </p:nvSpPr>
          <p:spPr>
            <a:xfrm>
              <a:off x="7955236" y="2647722"/>
              <a:ext cx="336011" cy="332615"/>
            </a:xfrm>
            <a:custGeom>
              <a:avLst/>
              <a:gdLst>
                <a:gd name="connsiteX0" fmla="*/ 335859 w 336011"/>
                <a:gd name="connsiteY0" fmla="*/ 332394 h 332615"/>
                <a:gd name="connsiteX1" fmla="*/ 121360 w 336011"/>
                <a:gd name="connsiteY1" fmla="*/ 132873 h 332615"/>
                <a:gd name="connsiteX2" fmla="*/ 15130 w 336011"/>
                <a:gd name="connsiteY2" fmla="*/ 17609 h 332615"/>
                <a:gd name="connsiteX3" fmla="*/ -153 w 336011"/>
                <a:gd name="connsiteY3" fmla="*/ -221 h 332615"/>
              </a:gdLst>
              <a:ahLst/>
              <a:cxnLst>
                <a:cxn ang="0">
                  <a:pos x="connsiteX0" y="connsiteY0"/>
                </a:cxn>
                <a:cxn ang="0">
                  <a:pos x="connsiteX1" y="connsiteY1"/>
                </a:cxn>
                <a:cxn ang="0">
                  <a:pos x="connsiteX2" y="connsiteY2"/>
                </a:cxn>
                <a:cxn ang="0">
                  <a:pos x="connsiteX3" y="connsiteY3"/>
                </a:cxn>
              </a:cxnLst>
              <a:rect l="l" t="t" r="r" b="b"/>
              <a:pathLst>
                <a:path w="336011" h="332615">
                  <a:moveTo>
                    <a:pt x="335859" y="332394"/>
                  </a:moveTo>
                  <a:cubicBezTo>
                    <a:pt x="261144" y="269023"/>
                    <a:pt x="189181" y="202018"/>
                    <a:pt x="121360" y="132873"/>
                  </a:cubicBezTo>
                  <a:cubicBezTo>
                    <a:pt x="79045" y="89267"/>
                    <a:pt x="45220" y="52555"/>
                    <a:pt x="15130" y="17609"/>
                  </a:cubicBezTo>
                  <a:cubicBezTo>
                    <a:pt x="9832" y="11462"/>
                    <a:pt x="4737" y="5553"/>
                    <a:pt x="-153" y="-221"/>
                  </a:cubicBezTo>
                </a:path>
              </a:pathLst>
            </a:custGeom>
            <a:noFill/>
            <a:ln w="6791" cap="flat">
              <a:solidFill>
                <a:srgbClr val="FFFFFF"/>
              </a:solidFill>
              <a:custDash>
                <a:ds d="909000" sp="9090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56" name="Freeform: Shape 3155">
              <a:extLst>
                <a:ext uri="{FF2B5EF4-FFF2-40B4-BE49-F238E27FC236}">
                  <a16:creationId xmlns:a16="http://schemas.microsoft.com/office/drawing/2014/main" id="{4A739E5F-B0E2-B4A4-9C4D-B6AB5A4E32FD}"/>
                </a:ext>
              </a:extLst>
            </p:cNvPr>
            <p:cNvSpPr/>
            <p:nvPr/>
          </p:nvSpPr>
          <p:spPr>
            <a:xfrm>
              <a:off x="7928882" y="2608362"/>
              <a:ext cx="18746" cy="23670"/>
            </a:xfrm>
            <a:custGeom>
              <a:avLst/>
              <a:gdLst>
                <a:gd name="connsiteX0" fmla="*/ 12889 w 18746"/>
                <a:gd name="connsiteY0" fmla="*/ 23450 h 23670"/>
                <a:gd name="connsiteX1" fmla="*/ -153 w 18746"/>
                <a:gd name="connsiteY1" fmla="*/ 7794 h 23670"/>
                <a:gd name="connsiteX2" fmla="*/ 18594 w 18746"/>
                <a:gd name="connsiteY2" fmla="*/ -221 h 23670"/>
              </a:gdLst>
              <a:ahLst/>
              <a:cxnLst>
                <a:cxn ang="0">
                  <a:pos x="connsiteX0" y="connsiteY0"/>
                </a:cxn>
                <a:cxn ang="0">
                  <a:pos x="connsiteX1" y="connsiteY1"/>
                </a:cxn>
                <a:cxn ang="0">
                  <a:pos x="connsiteX2" y="connsiteY2"/>
                </a:cxn>
              </a:cxnLst>
              <a:rect l="l" t="t" r="r" b="b"/>
              <a:pathLst>
                <a:path w="18746" h="23670">
                  <a:moveTo>
                    <a:pt x="12889" y="23450"/>
                  </a:moveTo>
                  <a:cubicBezTo>
                    <a:pt x="8372" y="18084"/>
                    <a:pt x="4058" y="12888"/>
                    <a:pt x="-153" y="7794"/>
                  </a:cubicBezTo>
                  <a:lnTo>
                    <a:pt x="18594" y="-221"/>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57" name="Freeform: Shape 3156">
              <a:extLst>
                <a:ext uri="{FF2B5EF4-FFF2-40B4-BE49-F238E27FC236}">
                  <a16:creationId xmlns:a16="http://schemas.microsoft.com/office/drawing/2014/main" id="{80CD1A87-B6AC-8814-B5A4-F5D0F743CC69}"/>
                </a:ext>
              </a:extLst>
            </p:cNvPr>
            <p:cNvSpPr/>
            <p:nvPr/>
          </p:nvSpPr>
          <p:spPr>
            <a:xfrm>
              <a:off x="7986752" y="2386697"/>
              <a:ext cx="354078" cy="203732"/>
            </a:xfrm>
            <a:custGeom>
              <a:avLst/>
              <a:gdLst>
                <a:gd name="connsiteX0" fmla="*/ -153 w 354078"/>
                <a:gd name="connsiteY0" fmla="*/ 203512 h 203732"/>
                <a:gd name="connsiteX1" fmla="*/ 45288 w 354078"/>
                <a:gd name="connsiteY1" fmla="*/ 181539 h 203732"/>
                <a:gd name="connsiteX2" fmla="*/ 65970 w 354078"/>
                <a:gd name="connsiteY2" fmla="*/ 171351 h 203732"/>
                <a:gd name="connsiteX3" fmla="*/ 75921 w 354078"/>
                <a:gd name="connsiteY3" fmla="*/ 166392 h 203732"/>
                <a:gd name="connsiteX4" fmla="*/ 85429 w 354078"/>
                <a:gd name="connsiteY4" fmla="*/ 161264 h 203732"/>
                <a:gd name="connsiteX5" fmla="*/ 102410 w 354078"/>
                <a:gd name="connsiteY5" fmla="*/ 152163 h 203732"/>
                <a:gd name="connsiteX6" fmla="*/ 119390 w 354078"/>
                <a:gd name="connsiteY6" fmla="*/ 143095 h 203732"/>
                <a:gd name="connsiteX7" fmla="*/ 138782 w 354078"/>
                <a:gd name="connsiteY7" fmla="*/ 132431 h 203732"/>
                <a:gd name="connsiteX8" fmla="*/ 159397 w 354078"/>
                <a:gd name="connsiteY8" fmla="*/ 120681 h 203732"/>
                <a:gd name="connsiteX9" fmla="*/ 209116 w 354078"/>
                <a:gd name="connsiteY9" fmla="*/ 91610 h 203732"/>
                <a:gd name="connsiteX10" fmla="*/ 222089 w 354078"/>
                <a:gd name="connsiteY10" fmla="*/ 83833 h 203732"/>
                <a:gd name="connsiteX11" fmla="*/ 244266 w 354078"/>
                <a:gd name="connsiteY11" fmla="*/ 70418 h 203732"/>
                <a:gd name="connsiteX12" fmla="*/ 286276 w 354078"/>
                <a:gd name="connsiteY12" fmla="*/ 43929 h 203732"/>
                <a:gd name="connsiteX13" fmla="*/ 298298 w 354078"/>
                <a:gd name="connsiteY13" fmla="*/ 36287 h 203732"/>
                <a:gd name="connsiteX14" fmla="*/ 316535 w 354078"/>
                <a:gd name="connsiteY14" fmla="*/ 24333 h 203732"/>
                <a:gd name="connsiteX15" fmla="*/ 353145 w 354078"/>
                <a:gd name="connsiteY15" fmla="*/ 322 h 203732"/>
                <a:gd name="connsiteX16" fmla="*/ 353926 w 354078"/>
                <a:gd name="connsiteY16" fmla="*/ -221 h 20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4078" h="203732">
                  <a:moveTo>
                    <a:pt x="-153" y="203512"/>
                  </a:moveTo>
                  <a:cubicBezTo>
                    <a:pt x="15470" y="196482"/>
                    <a:pt x="30616" y="188909"/>
                    <a:pt x="45288" y="181539"/>
                  </a:cubicBezTo>
                  <a:cubicBezTo>
                    <a:pt x="52080" y="178143"/>
                    <a:pt x="59041" y="174747"/>
                    <a:pt x="65970" y="171351"/>
                  </a:cubicBezTo>
                  <a:lnTo>
                    <a:pt x="75921" y="166392"/>
                  </a:lnTo>
                  <a:lnTo>
                    <a:pt x="85429" y="161264"/>
                  </a:lnTo>
                  <a:lnTo>
                    <a:pt x="102410" y="152163"/>
                  </a:lnTo>
                  <a:lnTo>
                    <a:pt x="119390" y="143095"/>
                  </a:lnTo>
                  <a:cubicBezTo>
                    <a:pt x="124654" y="140310"/>
                    <a:pt x="131583" y="136676"/>
                    <a:pt x="138782" y="132431"/>
                  </a:cubicBezTo>
                  <a:cubicBezTo>
                    <a:pt x="145982" y="128186"/>
                    <a:pt x="152366" y="124586"/>
                    <a:pt x="159397" y="120681"/>
                  </a:cubicBezTo>
                  <a:cubicBezTo>
                    <a:pt x="175460" y="111579"/>
                    <a:pt x="192034" y="102172"/>
                    <a:pt x="209116" y="91610"/>
                  </a:cubicBezTo>
                  <a:lnTo>
                    <a:pt x="222089" y="83833"/>
                  </a:lnTo>
                  <a:cubicBezTo>
                    <a:pt x="229459" y="79418"/>
                    <a:pt x="236828" y="75003"/>
                    <a:pt x="244266" y="70418"/>
                  </a:cubicBezTo>
                  <a:lnTo>
                    <a:pt x="286276" y="43929"/>
                  </a:lnTo>
                  <a:cubicBezTo>
                    <a:pt x="290249" y="41415"/>
                    <a:pt x="294256" y="38902"/>
                    <a:pt x="298298" y="36287"/>
                  </a:cubicBezTo>
                  <a:lnTo>
                    <a:pt x="316535" y="24333"/>
                  </a:lnTo>
                  <a:lnTo>
                    <a:pt x="353145" y="322"/>
                  </a:lnTo>
                  <a:lnTo>
                    <a:pt x="353926" y="-221"/>
                  </a:lnTo>
                </a:path>
              </a:pathLst>
            </a:custGeom>
            <a:noFill/>
            <a:ln w="6791" cap="flat">
              <a:solidFill>
                <a:srgbClr val="FFFFFF"/>
              </a:solidFill>
              <a:custDash>
                <a:ds d="951000" sp="9510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58" name="Freeform: Shape 3157">
              <a:extLst>
                <a:ext uri="{FF2B5EF4-FFF2-40B4-BE49-F238E27FC236}">
                  <a16:creationId xmlns:a16="http://schemas.microsoft.com/office/drawing/2014/main" id="{1E0364E3-92EE-0012-EBD3-0F1B22C85442}"/>
                </a:ext>
              </a:extLst>
            </p:cNvPr>
            <p:cNvSpPr/>
            <p:nvPr/>
          </p:nvSpPr>
          <p:spPr>
            <a:xfrm>
              <a:off x="8358729" y="2363060"/>
              <a:ext cx="33961" cy="11444"/>
            </a:xfrm>
            <a:custGeom>
              <a:avLst/>
              <a:gdLst>
                <a:gd name="connsiteX0" fmla="*/ -153 w 33961"/>
                <a:gd name="connsiteY0" fmla="*/ 11224 h 11444"/>
                <a:gd name="connsiteX1" fmla="*/ 16828 w 33961"/>
                <a:gd name="connsiteY1" fmla="*/ -221 h 11444"/>
                <a:gd name="connsiteX2" fmla="*/ 33808 w 33961"/>
                <a:gd name="connsiteY2" fmla="*/ 11020 h 11444"/>
              </a:gdLst>
              <a:ahLst/>
              <a:cxnLst>
                <a:cxn ang="0">
                  <a:pos x="connsiteX0" y="connsiteY0"/>
                </a:cxn>
                <a:cxn ang="0">
                  <a:pos x="connsiteX1" y="connsiteY1"/>
                </a:cxn>
                <a:cxn ang="0">
                  <a:pos x="connsiteX2" y="connsiteY2"/>
                </a:cxn>
              </a:cxnLst>
              <a:rect l="l" t="t" r="r" b="b"/>
              <a:pathLst>
                <a:path w="33961" h="11444">
                  <a:moveTo>
                    <a:pt x="-153" y="11224"/>
                  </a:moveTo>
                  <a:lnTo>
                    <a:pt x="16828" y="-221"/>
                  </a:lnTo>
                  <a:lnTo>
                    <a:pt x="33808" y="11020"/>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59" name="Freeform: Shape 3158">
              <a:extLst>
                <a:ext uri="{FF2B5EF4-FFF2-40B4-BE49-F238E27FC236}">
                  <a16:creationId xmlns:a16="http://schemas.microsoft.com/office/drawing/2014/main" id="{97D15A62-052A-3709-E186-1094D6114611}"/>
                </a:ext>
              </a:extLst>
            </p:cNvPr>
            <p:cNvSpPr/>
            <p:nvPr/>
          </p:nvSpPr>
          <p:spPr>
            <a:xfrm>
              <a:off x="8428621" y="2398006"/>
              <a:ext cx="422578" cy="261500"/>
            </a:xfrm>
            <a:custGeom>
              <a:avLst/>
              <a:gdLst>
                <a:gd name="connsiteX0" fmla="*/ -153 w 422578"/>
                <a:gd name="connsiteY0" fmla="*/ -221 h 261500"/>
                <a:gd name="connsiteX1" fmla="*/ 422426 w 422578"/>
                <a:gd name="connsiteY1" fmla="*/ 261280 h 261500"/>
              </a:gdLst>
              <a:ahLst/>
              <a:cxnLst>
                <a:cxn ang="0">
                  <a:pos x="connsiteX0" y="connsiteY0"/>
                </a:cxn>
                <a:cxn ang="0">
                  <a:pos x="connsiteX1" y="connsiteY1"/>
                </a:cxn>
              </a:cxnLst>
              <a:rect l="l" t="t" r="r" b="b"/>
              <a:pathLst>
                <a:path w="422578" h="261500">
                  <a:moveTo>
                    <a:pt x="-153" y="-221"/>
                  </a:moveTo>
                  <a:cubicBezTo>
                    <a:pt x="138782" y="90218"/>
                    <a:pt x="281725" y="176818"/>
                    <a:pt x="422426" y="261280"/>
                  </a:cubicBezTo>
                </a:path>
              </a:pathLst>
            </a:custGeom>
            <a:noFill/>
            <a:ln w="6791" cap="flat">
              <a:solidFill>
                <a:srgbClr val="FFFFFF"/>
              </a:solidFill>
              <a:custDash>
                <a:ds d="954000" sp="9540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60" name="Freeform: Shape 3159">
              <a:extLst>
                <a:ext uri="{FF2B5EF4-FFF2-40B4-BE49-F238E27FC236}">
                  <a16:creationId xmlns:a16="http://schemas.microsoft.com/office/drawing/2014/main" id="{D2F632F1-FBFD-F207-9E68-9AFC25C3762E}"/>
                </a:ext>
              </a:extLst>
            </p:cNvPr>
            <p:cNvSpPr/>
            <p:nvPr/>
          </p:nvSpPr>
          <p:spPr>
            <a:xfrm>
              <a:off x="8869742" y="2670476"/>
              <a:ext cx="21123" cy="30497"/>
            </a:xfrm>
            <a:custGeom>
              <a:avLst/>
              <a:gdLst>
                <a:gd name="connsiteX0" fmla="*/ -153 w 21123"/>
                <a:gd name="connsiteY0" fmla="*/ -221 h 30497"/>
                <a:gd name="connsiteX1" fmla="*/ 17338 w 21123"/>
                <a:gd name="connsiteY1" fmla="*/ 10239 h 30497"/>
                <a:gd name="connsiteX2" fmla="*/ 20971 w 21123"/>
                <a:gd name="connsiteY2" fmla="*/ 30276 h 30497"/>
              </a:gdLst>
              <a:ahLst/>
              <a:cxnLst>
                <a:cxn ang="0">
                  <a:pos x="connsiteX0" y="connsiteY0"/>
                </a:cxn>
                <a:cxn ang="0">
                  <a:pos x="connsiteX1" y="connsiteY1"/>
                </a:cxn>
                <a:cxn ang="0">
                  <a:pos x="connsiteX2" y="connsiteY2"/>
                </a:cxn>
              </a:cxnLst>
              <a:rect l="l" t="t" r="r" b="b"/>
              <a:pathLst>
                <a:path w="21123" h="30497">
                  <a:moveTo>
                    <a:pt x="-153" y="-221"/>
                  </a:moveTo>
                  <a:lnTo>
                    <a:pt x="17338" y="10239"/>
                  </a:lnTo>
                  <a:cubicBezTo>
                    <a:pt x="18560" y="17031"/>
                    <a:pt x="19749" y="23586"/>
                    <a:pt x="20971" y="30276"/>
                  </a:cubicBez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61" name="Freeform: Shape 3160">
              <a:extLst>
                <a:ext uri="{FF2B5EF4-FFF2-40B4-BE49-F238E27FC236}">
                  <a16:creationId xmlns:a16="http://schemas.microsoft.com/office/drawing/2014/main" id="{D9B06E0D-E157-2B67-B7E2-476F9EFB0C25}"/>
                </a:ext>
              </a:extLst>
            </p:cNvPr>
            <p:cNvSpPr/>
            <p:nvPr/>
          </p:nvSpPr>
          <p:spPr>
            <a:xfrm>
              <a:off x="8898711" y="2743731"/>
              <a:ext cx="77940" cy="493557"/>
            </a:xfrm>
            <a:custGeom>
              <a:avLst/>
              <a:gdLst>
                <a:gd name="connsiteX0" fmla="*/ -153 w 77940"/>
                <a:gd name="connsiteY0" fmla="*/ -221 h 493557"/>
                <a:gd name="connsiteX1" fmla="*/ 77788 w 77940"/>
                <a:gd name="connsiteY1" fmla="*/ 493336 h 493557"/>
              </a:gdLst>
              <a:ahLst/>
              <a:cxnLst>
                <a:cxn ang="0">
                  <a:pos x="connsiteX0" y="connsiteY0"/>
                </a:cxn>
                <a:cxn ang="0">
                  <a:pos x="connsiteX1" y="connsiteY1"/>
                </a:cxn>
              </a:cxnLst>
              <a:rect l="l" t="t" r="r" b="b"/>
              <a:pathLst>
                <a:path w="77940" h="493557">
                  <a:moveTo>
                    <a:pt x="-153" y="-221"/>
                  </a:moveTo>
                  <a:cubicBezTo>
                    <a:pt x="28273" y="158615"/>
                    <a:pt x="56257" y="324380"/>
                    <a:pt x="77788" y="493336"/>
                  </a:cubicBezTo>
                </a:path>
              </a:pathLst>
            </a:custGeom>
            <a:noFill/>
            <a:ln w="6791" cap="flat">
              <a:solidFill>
                <a:srgbClr val="FFFFFF"/>
              </a:solidFill>
              <a:custDash>
                <a:ds d="959250" sp="9592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62" name="Freeform: Shape 3161">
              <a:extLst>
                <a:ext uri="{FF2B5EF4-FFF2-40B4-BE49-F238E27FC236}">
                  <a16:creationId xmlns:a16="http://schemas.microsoft.com/office/drawing/2014/main" id="{7F0B2ACA-53A3-1F02-4329-DFA26A0324C1}"/>
                </a:ext>
              </a:extLst>
            </p:cNvPr>
            <p:cNvSpPr/>
            <p:nvPr/>
          </p:nvSpPr>
          <p:spPr>
            <a:xfrm>
              <a:off x="8964324" y="3258853"/>
              <a:ext cx="17353" cy="31040"/>
            </a:xfrm>
            <a:custGeom>
              <a:avLst/>
              <a:gdLst>
                <a:gd name="connsiteX0" fmla="*/ 14722 w 17353"/>
                <a:gd name="connsiteY0" fmla="*/ -221 h 31040"/>
                <a:gd name="connsiteX1" fmla="*/ 17201 w 17353"/>
                <a:gd name="connsiteY1" fmla="*/ 20156 h 31040"/>
                <a:gd name="connsiteX2" fmla="*/ -153 w 17353"/>
                <a:gd name="connsiteY2" fmla="*/ 30820 h 31040"/>
              </a:gdLst>
              <a:ahLst/>
              <a:cxnLst>
                <a:cxn ang="0">
                  <a:pos x="connsiteX0" y="connsiteY0"/>
                </a:cxn>
                <a:cxn ang="0">
                  <a:pos x="connsiteX1" y="connsiteY1"/>
                </a:cxn>
                <a:cxn ang="0">
                  <a:pos x="connsiteX2" y="connsiteY2"/>
                </a:cxn>
              </a:cxnLst>
              <a:rect l="l" t="t" r="r" b="b"/>
              <a:pathLst>
                <a:path w="17353" h="31040">
                  <a:moveTo>
                    <a:pt x="14722" y="-221"/>
                  </a:moveTo>
                  <a:cubicBezTo>
                    <a:pt x="15571" y="6571"/>
                    <a:pt x="16386" y="13364"/>
                    <a:pt x="17201" y="20156"/>
                  </a:cubicBezTo>
                  <a:lnTo>
                    <a:pt x="-153" y="30820"/>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63" name="Freeform: Shape 3162">
              <a:extLst>
                <a:ext uri="{FF2B5EF4-FFF2-40B4-BE49-F238E27FC236}">
                  <a16:creationId xmlns:a16="http://schemas.microsoft.com/office/drawing/2014/main" id="{39D65443-C5A7-5F26-2E05-E154F52518A1}"/>
                </a:ext>
              </a:extLst>
            </p:cNvPr>
            <p:cNvSpPr/>
            <p:nvPr/>
          </p:nvSpPr>
          <p:spPr>
            <a:xfrm>
              <a:off x="8325753" y="3310236"/>
              <a:ext cx="605595" cy="301472"/>
            </a:xfrm>
            <a:custGeom>
              <a:avLst/>
              <a:gdLst>
                <a:gd name="connsiteX0" fmla="*/ 605443 w 605595"/>
                <a:gd name="connsiteY0" fmla="*/ -221 h 301472"/>
                <a:gd name="connsiteX1" fmla="*/ 599330 w 605595"/>
                <a:gd name="connsiteY1" fmla="*/ 3549 h 301472"/>
                <a:gd name="connsiteX2" fmla="*/ 551139 w 605595"/>
                <a:gd name="connsiteY2" fmla="*/ 32246 h 301472"/>
                <a:gd name="connsiteX3" fmla="*/ 527366 w 605595"/>
                <a:gd name="connsiteY3" fmla="*/ 46408 h 301472"/>
                <a:gd name="connsiteX4" fmla="*/ 502811 w 605595"/>
                <a:gd name="connsiteY4" fmla="*/ 60502 h 301472"/>
                <a:gd name="connsiteX5" fmla="*/ 453059 w 605595"/>
                <a:gd name="connsiteY5" fmla="*/ 88825 h 301472"/>
                <a:gd name="connsiteX6" fmla="*/ 418724 w 605595"/>
                <a:gd name="connsiteY6" fmla="*/ 107606 h 301472"/>
                <a:gd name="connsiteX7" fmla="*/ 402423 w 605595"/>
                <a:gd name="connsiteY7" fmla="*/ 116436 h 301472"/>
                <a:gd name="connsiteX8" fmla="*/ 402015 w 605595"/>
                <a:gd name="connsiteY8" fmla="*/ 116673 h 301472"/>
                <a:gd name="connsiteX9" fmla="*/ 320508 w 605595"/>
                <a:gd name="connsiteY9" fmla="*/ 159328 h 301472"/>
                <a:gd name="connsiteX10" fmla="*/ 298467 w 605595"/>
                <a:gd name="connsiteY10" fmla="*/ 170570 h 301472"/>
                <a:gd name="connsiteX11" fmla="*/ 298094 w 605595"/>
                <a:gd name="connsiteY11" fmla="*/ 170773 h 301472"/>
                <a:gd name="connsiteX12" fmla="*/ 273167 w 605595"/>
                <a:gd name="connsiteY12" fmla="*/ 183033 h 301472"/>
                <a:gd name="connsiteX13" fmla="*/ 245726 w 605595"/>
                <a:gd name="connsiteY13" fmla="*/ 196176 h 301472"/>
                <a:gd name="connsiteX14" fmla="*/ 218557 w 605595"/>
                <a:gd name="connsiteY14" fmla="*/ 209150 h 301472"/>
                <a:gd name="connsiteX15" fmla="*/ 205651 w 605595"/>
                <a:gd name="connsiteY15" fmla="*/ 215296 h 301472"/>
                <a:gd name="connsiteX16" fmla="*/ 192543 w 605595"/>
                <a:gd name="connsiteY16" fmla="*/ 221172 h 301472"/>
                <a:gd name="connsiteX17" fmla="*/ 169143 w 605595"/>
                <a:gd name="connsiteY17" fmla="*/ 231564 h 301472"/>
                <a:gd name="connsiteX18" fmla="*/ 82407 w 605595"/>
                <a:gd name="connsiteY18" fmla="*/ 268717 h 301472"/>
                <a:gd name="connsiteX19" fmla="*/ 66717 w 605595"/>
                <a:gd name="connsiteY19" fmla="*/ 275068 h 301472"/>
                <a:gd name="connsiteX20" fmla="*/ 25691 w 605595"/>
                <a:gd name="connsiteY20" fmla="*/ 291607 h 301472"/>
                <a:gd name="connsiteX21" fmla="*/ -153 w 605595"/>
                <a:gd name="connsiteY21" fmla="*/ 301252 h 301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5595" h="301472">
                  <a:moveTo>
                    <a:pt x="605443" y="-221"/>
                  </a:moveTo>
                  <a:lnTo>
                    <a:pt x="599330" y="3549"/>
                  </a:lnTo>
                  <a:lnTo>
                    <a:pt x="551139" y="32246"/>
                  </a:lnTo>
                  <a:lnTo>
                    <a:pt x="527366" y="46408"/>
                  </a:lnTo>
                  <a:lnTo>
                    <a:pt x="502811" y="60502"/>
                  </a:lnTo>
                  <a:lnTo>
                    <a:pt x="453059" y="88825"/>
                  </a:lnTo>
                  <a:cubicBezTo>
                    <a:pt x="441919" y="95040"/>
                    <a:pt x="430135" y="101425"/>
                    <a:pt x="418724" y="107606"/>
                  </a:cubicBezTo>
                  <a:lnTo>
                    <a:pt x="402423" y="116436"/>
                  </a:lnTo>
                  <a:lnTo>
                    <a:pt x="402015" y="116673"/>
                  </a:lnTo>
                  <a:cubicBezTo>
                    <a:pt x="376001" y="131073"/>
                    <a:pt x="347677" y="145438"/>
                    <a:pt x="320508" y="159328"/>
                  </a:cubicBezTo>
                  <a:lnTo>
                    <a:pt x="298467" y="170570"/>
                  </a:lnTo>
                  <a:lnTo>
                    <a:pt x="298094" y="170773"/>
                  </a:lnTo>
                  <a:cubicBezTo>
                    <a:pt x="290249" y="174849"/>
                    <a:pt x="281827" y="178890"/>
                    <a:pt x="273167" y="183033"/>
                  </a:cubicBezTo>
                  <a:lnTo>
                    <a:pt x="245726" y="196176"/>
                  </a:lnTo>
                  <a:lnTo>
                    <a:pt x="218557" y="209150"/>
                  </a:lnTo>
                  <a:lnTo>
                    <a:pt x="205651" y="215296"/>
                  </a:lnTo>
                  <a:lnTo>
                    <a:pt x="192543" y="221172"/>
                  </a:lnTo>
                  <a:lnTo>
                    <a:pt x="169143" y="231564"/>
                  </a:lnTo>
                  <a:cubicBezTo>
                    <a:pt x="139495" y="244775"/>
                    <a:pt x="111409" y="257238"/>
                    <a:pt x="82407" y="268717"/>
                  </a:cubicBezTo>
                  <a:lnTo>
                    <a:pt x="66717" y="275068"/>
                  </a:lnTo>
                  <a:cubicBezTo>
                    <a:pt x="53132" y="280570"/>
                    <a:pt x="39344" y="286241"/>
                    <a:pt x="25691" y="291607"/>
                  </a:cubicBezTo>
                  <a:lnTo>
                    <a:pt x="-153" y="301252"/>
                  </a:lnTo>
                </a:path>
              </a:pathLst>
            </a:custGeom>
            <a:noFill/>
            <a:ln w="6791" cap="flat">
              <a:solidFill>
                <a:srgbClr val="FFFFFF"/>
              </a:solidFill>
              <a:custDash>
                <a:ds d="855000" sp="8550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64" name="Freeform: Shape 3163">
              <a:extLst>
                <a:ext uri="{FF2B5EF4-FFF2-40B4-BE49-F238E27FC236}">
                  <a16:creationId xmlns:a16="http://schemas.microsoft.com/office/drawing/2014/main" id="{71DE9312-4C60-2812-B732-8DAAB326E5FC}"/>
                </a:ext>
              </a:extLst>
            </p:cNvPr>
            <p:cNvSpPr/>
            <p:nvPr/>
          </p:nvSpPr>
          <p:spPr>
            <a:xfrm>
              <a:off x="9219814" y="3103515"/>
              <a:ext cx="20206" cy="20104"/>
            </a:xfrm>
            <a:custGeom>
              <a:avLst/>
              <a:gdLst>
                <a:gd name="connsiteX0" fmla="*/ 20054 w 20206"/>
                <a:gd name="connsiteY0" fmla="*/ 8677 h 20104"/>
                <a:gd name="connsiteX1" fmla="*/ 3073 w 20206"/>
                <a:gd name="connsiteY1" fmla="*/ 19884 h 20104"/>
                <a:gd name="connsiteX2" fmla="*/ -153 w 20206"/>
                <a:gd name="connsiteY2" fmla="*/ -221 h 20104"/>
              </a:gdLst>
              <a:ahLst/>
              <a:cxnLst>
                <a:cxn ang="0">
                  <a:pos x="connsiteX0" y="connsiteY0"/>
                </a:cxn>
                <a:cxn ang="0">
                  <a:pos x="connsiteX1" y="connsiteY1"/>
                </a:cxn>
                <a:cxn ang="0">
                  <a:pos x="connsiteX2" y="connsiteY2"/>
                </a:cxn>
              </a:cxnLst>
              <a:rect l="l" t="t" r="r" b="b"/>
              <a:pathLst>
                <a:path w="20206" h="20104">
                  <a:moveTo>
                    <a:pt x="20054" y="8677"/>
                  </a:moveTo>
                  <a:lnTo>
                    <a:pt x="3073" y="19884"/>
                  </a:lnTo>
                  <a:cubicBezTo>
                    <a:pt x="1986" y="13092"/>
                    <a:pt x="934" y="6469"/>
                    <a:pt x="-153" y="-221"/>
                  </a:cubicBez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65" name="Freeform: Shape 3164">
              <a:extLst>
                <a:ext uri="{FF2B5EF4-FFF2-40B4-BE49-F238E27FC236}">
                  <a16:creationId xmlns:a16="http://schemas.microsoft.com/office/drawing/2014/main" id="{8D98C885-FF17-1999-0B98-2908A4DBBFC4}"/>
                </a:ext>
              </a:extLst>
            </p:cNvPr>
            <p:cNvSpPr/>
            <p:nvPr/>
          </p:nvSpPr>
          <p:spPr>
            <a:xfrm>
              <a:off x="9123772" y="2560782"/>
              <a:ext cx="89895" cy="505239"/>
            </a:xfrm>
            <a:custGeom>
              <a:avLst/>
              <a:gdLst>
                <a:gd name="connsiteX0" fmla="*/ 89742 w 89895"/>
                <a:gd name="connsiteY0" fmla="*/ 505019 h 505239"/>
                <a:gd name="connsiteX1" fmla="*/ 15945 w 89895"/>
                <a:gd name="connsiteY1" fmla="*/ 88078 h 505239"/>
                <a:gd name="connsiteX2" fmla="*/ -153 w 89895"/>
                <a:gd name="connsiteY2" fmla="*/ -221 h 505239"/>
              </a:gdLst>
              <a:ahLst/>
              <a:cxnLst>
                <a:cxn ang="0">
                  <a:pos x="connsiteX0" y="connsiteY0"/>
                </a:cxn>
                <a:cxn ang="0">
                  <a:pos x="connsiteX1" y="connsiteY1"/>
                </a:cxn>
                <a:cxn ang="0">
                  <a:pos x="connsiteX2" y="connsiteY2"/>
                </a:cxn>
              </a:cxnLst>
              <a:rect l="l" t="t" r="r" b="b"/>
              <a:pathLst>
                <a:path w="89895" h="505239">
                  <a:moveTo>
                    <a:pt x="89742" y="505019"/>
                  </a:moveTo>
                  <a:cubicBezTo>
                    <a:pt x="66649" y="364691"/>
                    <a:pt x="40974" y="224704"/>
                    <a:pt x="15945" y="88078"/>
                  </a:cubicBezTo>
                  <a:cubicBezTo>
                    <a:pt x="10579" y="58644"/>
                    <a:pt x="5213" y="29213"/>
                    <a:pt x="-153" y="-221"/>
                  </a:cubicBezTo>
                </a:path>
              </a:pathLst>
            </a:custGeom>
            <a:noFill/>
            <a:ln w="6791" cap="flat">
              <a:solidFill>
                <a:srgbClr val="FFFFFF"/>
              </a:solidFill>
              <a:custDash>
                <a:ds d="839250" sp="8392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66" name="Freeform: Shape 3165">
              <a:extLst>
                <a:ext uri="{FF2B5EF4-FFF2-40B4-BE49-F238E27FC236}">
                  <a16:creationId xmlns:a16="http://schemas.microsoft.com/office/drawing/2014/main" id="{E33299CF-8101-E49E-552E-AC8078AB8F38}"/>
                </a:ext>
              </a:extLst>
            </p:cNvPr>
            <p:cNvSpPr/>
            <p:nvPr/>
          </p:nvSpPr>
          <p:spPr>
            <a:xfrm>
              <a:off x="9099252" y="2511708"/>
              <a:ext cx="21089" cy="30565"/>
            </a:xfrm>
            <a:custGeom>
              <a:avLst/>
              <a:gdLst>
                <a:gd name="connsiteX0" fmla="*/ 21090 w 21089"/>
                <a:gd name="connsiteY0" fmla="*/ 30565 h 30565"/>
                <a:gd name="connsiteX1" fmla="*/ 17456 w 21089"/>
                <a:gd name="connsiteY1" fmla="*/ 10494 h 30565"/>
                <a:gd name="connsiteX2" fmla="*/ 0 w 21089"/>
                <a:gd name="connsiteY2" fmla="*/ 0 h 30565"/>
              </a:gdLst>
              <a:ahLst/>
              <a:cxnLst>
                <a:cxn ang="0">
                  <a:pos x="connsiteX0" y="connsiteY0"/>
                </a:cxn>
                <a:cxn ang="0">
                  <a:pos x="connsiteX1" y="connsiteY1"/>
                </a:cxn>
                <a:cxn ang="0">
                  <a:pos x="connsiteX2" y="connsiteY2"/>
                </a:cxn>
              </a:cxnLst>
              <a:rect l="l" t="t" r="r" b="b"/>
              <a:pathLst>
                <a:path w="21089" h="30565">
                  <a:moveTo>
                    <a:pt x="21090" y="30565"/>
                  </a:moveTo>
                  <a:lnTo>
                    <a:pt x="17456" y="10494"/>
                  </a:lnTo>
                  <a:lnTo>
                    <a:pt x="0" y="0"/>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67" name="Freeform: Shape 3166">
              <a:extLst>
                <a:ext uri="{FF2B5EF4-FFF2-40B4-BE49-F238E27FC236}">
                  <a16:creationId xmlns:a16="http://schemas.microsoft.com/office/drawing/2014/main" id="{6FF00096-6CFF-3136-1DF7-BF36E3D1B88F}"/>
                </a:ext>
              </a:extLst>
            </p:cNvPr>
            <p:cNvSpPr/>
            <p:nvPr/>
          </p:nvSpPr>
          <p:spPr>
            <a:xfrm>
              <a:off x="8630961" y="2230001"/>
              <a:ext cx="430763" cy="259123"/>
            </a:xfrm>
            <a:custGeom>
              <a:avLst/>
              <a:gdLst>
                <a:gd name="connsiteX0" fmla="*/ 430611 w 430763"/>
                <a:gd name="connsiteY0" fmla="*/ 258902 h 259123"/>
                <a:gd name="connsiteX1" fmla="*/ 283186 w 430763"/>
                <a:gd name="connsiteY1" fmla="*/ 170604 h 259123"/>
                <a:gd name="connsiteX2" fmla="*/ -153 w 430763"/>
                <a:gd name="connsiteY2" fmla="*/ -221 h 259123"/>
              </a:gdLst>
              <a:ahLst/>
              <a:cxnLst>
                <a:cxn ang="0">
                  <a:pos x="connsiteX0" y="connsiteY0"/>
                </a:cxn>
                <a:cxn ang="0">
                  <a:pos x="connsiteX1" y="connsiteY1"/>
                </a:cxn>
                <a:cxn ang="0">
                  <a:pos x="connsiteX2" y="connsiteY2"/>
                </a:cxn>
              </a:cxnLst>
              <a:rect l="l" t="t" r="r" b="b"/>
              <a:pathLst>
                <a:path w="430763" h="259123">
                  <a:moveTo>
                    <a:pt x="430611" y="258902"/>
                  </a:moveTo>
                  <a:cubicBezTo>
                    <a:pt x="381197" y="229186"/>
                    <a:pt x="331512" y="199470"/>
                    <a:pt x="283186" y="170604"/>
                  </a:cubicBezTo>
                  <a:cubicBezTo>
                    <a:pt x="189657" y="114704"/>
                    <a:pt x="93920" y="57479"/>
                    <a:pt x="-153" y="-221"/>
                  </a:cubicBezTo>
                </a:path>
              </a:pathLst>
            </a:custGeom>
            <a:noFill/>
            <a:ln w="6791" cap="flat">
              <a:solidFill>
                <a:srgbClr val="FFFFFF"/>
              </a:solidFill>
              <a:custDash>
                <a:ds d="965250" sp="9652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68" name="Freeform: Shape 3167">
              <a:extLst>
                <a:ext uri="{FF2B5EF4-FFF2-40B4-BE49-F238E27FC236}">
                  <a16:creationId xmlns:a16="http://schemas.microsoft.com/office/drawing/2014/main" id="{19BAC385-DF17-1ADC-238C-64FFA2F7B104}"/>
                </a:ext>
              </a:extLst>
            </p:cNvPr>
            <p:cNvSpPr/>
            <p:nvPr/>
          </p:nvSpPr>
          <p:spPr>
            <a:xfrm>
              <a:off x="8595065" y="2195938"/>
              <a:ext cx="17353" cy="22652"/>
            </a:xfrm>
            <a:custGeom>
              <a:avLst/>
              <a:gdLst>
                <a:gd name="connsiteX0" fmla="*/ 17201 w 17353"/>
                <a:gd name="connsiteY0" fmla="*/ 22431 h 22652"/>
                <a:gd name="connsiteX1" fmla="*/ -153 w 17353"/>
                <a:gd name="connsiteY1" fmla="*/ 11733 h 22652"/>
                <a:gd name="connsiteX2" fmla="*/ 16352 w 17353"/>
                <a:gd name="connsiteY2" fmla="*/ -221 h 22652"/>
              </a:gdLst>
              <a:ahLst/>
              <a:cxnLst>
                <a:cxn ang="0">
                  <a:pos x="connsiteX0" y="connsiteY0"/>
                </a:cxn>
                <a:cxn ang="0">
                  <a:pos x="connsiteX1" y="connsiteY1"/>
                </a:cxn>
                <a:cxn ang="0">
                  <a:pos x="connsiteX2" y="connsiteY2"/>
                </a:cxn>
              </a:cxnLst>
              <a:rect l="l" t="t" r="r" b="b"/>
              <a:pathLst>
                <a:path w="17353" h="22652">
                  <a:moveTo>
                    <a:pt x="17201" y="22431"/>
                  </a:moveTo>
                  <a:lnTo>
                    <a:pt x="-153" y="11733"/>
                  </a:lnTo>
                  <a:lnTo>
                    <a:pt x="16352" y="-221"/>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69" name="Freeform: Shape 3168">
              <a:extLst>
                <a:ext uri="{FF2B5EF4-FFF2-40B4-BE49-F238E27FC236}">
                  <a16:creationId xmlns:a16="http://schemas.microsoft.com/office/drawing/2014/main" id="{B2C61BD8-A584-B104-7338-3AECC0DF8F64}"/>
                </a:ext>
              </a:extLst>
            </p:cNvPr>
            <p:cNvSpPr/>
            <p:nvPr/>
          </p:nvSpPr>
          <p:spPr>
            <a:xfrm>
              <a:off x="8645972" y="1842165"/>
              <a:ext cx="469410" cy="328845"/>
            </a:xfrm>
            <a:custGeom>
              <a:avLst/>
              <a:gdLst>
                <a:gd name="connsiteX0" fmla="*/ -153 w 469410"/>
                <a:gd name="connsiteY0" fmla="*/ 328625 h 328845"/>
                <a:gd name="connsiteX1" fmla="*/ 10341 w 469410"/>
                <a:gd name="connsiteY1" fmla="*/ 321017 h 328845"/>
                <a:gd name="connsiteX2" fmla="*/ 188637 w 469410"/>
                <a:gd name="connsiteY2" fmla="*/ 192475 h 328845"/>
                <a:gd name="connsiteX3" fmla="*/ 469258 w 469410"/>
                <a:gd name="connsiteY3" fmla="*/ -221 h 328845"/>
              </a:gdLst>
              <a:ahLst/>
              <a:cxnLst>
                <a:cxn ang="0">
                  <a:pos x="connsiteX0" y="connsiteY0"/>
                </a:cxn>
                <a:cxn ang="0">
                  <a:pos x="connsiteX1" y="connsiteY1"/>
                </a:cxn>
                <a:cxn ang="0">
                  <a:pos x="connsiteX2" y="connsiteY2"/>
                </a:cxn>
                <a:cxn ang="0">
                  <a:pos x="connsiteX3" y="connsiteY3"/>
                </a:cxn>
              </a:cxnLst>
              <a:rect l="l" t="t" r="r" b="b"/>
              <a:pathLst>
                <a:path w="469410" h="328845">
                  <a:moveTo>
                    <a:pt x="-153" y="328625"/>
                  </a:moveTo>
                  <a:lnTo>
                    <a:pt x="10341" y="321017"/>
                  </a:lnTo>
                  <a:cubicBezTo>
                    <a:pt x="68075" y="279177"/>
                    <a:pt x="127677" y="235911"/>
                    <a:pt x="188637" y="192475"/>
                  </a:cubicBezTo>
                  <a:cubicBezTo>
                    <a:pt x="288245" y="121394"/>
                    <a:pt x="380721" y="57887"/>
                    <a:pt x="469258" y="-221"/>
                  </a:cubicBezTo>
                </a:path>
              </a:pathLst>
            </a:custGeom>
            <a:noFill/>
            <a:ln w="6791" cap="flat">
              <a:solidFill>
                <a:srgbClr val="FFFFFF"/>
              </a:solidFill>
              <a:custDash>
                <a:ds d="937500" sp="9375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70" name="Freeform: Shape 3169">
              <a:extLst>
                <a:ext uri="{FF2B5EF4-FFF2-40B4-BE49-F238E27FC236}">
                  <a16:creationId xmlns:a16="http://schemas.microsoft.com/office/drawing/2014/main" id="{7A3786A7-3B98-7C0F-14BD-CC1319D5EBE0}"/>
                </a:ext>
              </a:extLst>
            </p:cNvPr>
            <p:cNvSpPr/>
            <p:nvPr/>
          </p:nvSpPr>
          <p:spPr>
            <a:xfrm>
              <a:off x="9133043" y="1819445"/>
              <a:ext cx="33961" cy="11105"/>
            </a:xfrm>
            <a:custGeom>
              <a:avLst/>
              <a:gdLst>
                <a:gd name="connsiteX0" fmla="*/ -153 w 33961"/>
                <a:gd name="connsiteY0" fmla="*/ 10884 h 11105"/>
                <a:gd name="connsiteX1" fmla="*/ 16828 w 33961"/>
                <a:gd name="connsiteY1" fmla="*/ -221 h 11105"/>
                <a:gd name="connsiteX2" fmla="*/ 33808 w 33961"/>
                <a:gd name="connsiteY2" fmla="*/ 10782 h 11105"/>
              </a:gdLst>
              <a:ahLst/>
              <a:cxnLst>
                <a:cxn ang="0">
                  <a:pos x="connsiteX0" y="connsiteY0"/>
                </a:cxn>
                <a:cxn ang="0">
                  <a:pos x="connsiteX1" y="connsiteY1"/>
                </a:cxn>
                <a:cxn ang="0">
                  <a:pos x="connsiteX2" y="connsiteY2"/>
                </a:cxn>
              </a:cxnLst>
              <a:rect l="l" t="t" r="r" b="b"/>
              <a:pathLst>
                <a:path w="33961" h="11105">
                  <a:moveTo>
                    <a:pt x="-153" y="10884"/>
                  </a:moveTo>
                  <a:cubicBezTo>
                    <a:pt x="5553" y="7149"/>
                    <a:pt x="11225" y="3447"/>
                    <a:pt x="16828" y="-221"/>
                  </a:cubicBezTo>
                  <a:lnTo>
                    <a:pt x="33808" y="10782"/>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71" name="Freeform: Shape 3170">
              <a:extLst>
                <a:ext uri="{FF2B5EF4-FFF2-40B4-BE49-F238E27FC236}">
                  <a16:creationId xmlns:a16="http://schemas.microsoft.com/office/drawing/2014/main" id="{3A613A70-015B-3E0E-A37F-306E6442F98F}"/>
                </a:ext>
              </a:extLst>
            </p:cNvPr>
            <p:cNvSpPr/>
            <p:nvPr/>
          </p:nvSpPr>
          <p:spPr>
            <a:xfrm>
              <a:off x="9200150" y="1851538"/>
              <a:ext cx="430797" cy="301201"/>
            </a:xfrm>
            <a:custGeom>
              <a:avLst/>
              <a:gdLst>
                <a:gd name="connsiteX0" fmla="*/ -153 w 430797"/>
                <a:gd name="connsiteY0" fmla="*/ -221 h 301201"/>
                <a:gd name="connsiteX1" fmla="*/ 60162 w 430797"/>
                <a:gd name="connsiteY1" fmla="*/ 39276 h 301201"/>
                <a:gd name="connsiteX2" fmla="*/ 204769 w 430797"/>
                <a:gd name="connsiteY2" fmla="*/ 137356 h 301201"/>
                <a:gd name="connsiteX3" fmla="*/ 346760 w 430797"/>
                <a:gd name="connsiteY3" fmla="*/ 238662 h 301201"/>
                <a:gd name="connsiteX4" fmla="*/ 416720 w 430797"/>
                <a:gd name="connsiteY4" fmla="*/ 290554 h 301201"/>
                <a:gd name="connsiteX5" fmla="*/ 430645 w 430797"/>
                <a:gd name="connsiteY5" fmla="*/ 300980 h 30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0797" h="301201">
                  <a:moveTo>
                    <a:pt x="-153" y="-221"/>
                  </a:moveTo>
                  <a:cubicBezTo>
                    <a:pt x="20054" y="12932"/>
                    <a:pt x="40159" y="26099"/>
                    <a:pt x="60162" y="39276"/>
                  </a:cubicBezTo>
                  <a:cubicBezTo>
                    <a:pt x="108489" y="71267"/>
                    <a:pt x="157190" y="104311"/>
                    <a:pt x="204769" y="137356"/>
                  </a:cubicBezTo>
                  <a:cubicBezTo>
                    <a:pt x="249903" y="168634"/>
                    <a:pt x="297652" y="202697"/>
                    <a:pt x="346760" y="238662"/>
                  </a:cubicBezTo>
                  <a:cubicBezTo>
                    <a:pt x="370194" y="255846"/>
                    <a:pt x="393763" y="273302"/>
                    <a:pt x="416720" y="290554"/>
                  </a:cubicBezTo>
                  <a:lnTo>
                    <a:pt x="430645" y="300980"/>
                  </a:lnTo>
                </a:path>
              </a:pathLst>
            </a:custGeom>
            <a:noFill/>
            <a:ln w="6791" cap="flat">
              <a:solidFill>
                <a:srgbClr val="FFFFFF"/>
              </a:solidFill>
              <a:custDash>
                <a:ds d="860250" sp="8602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72" name="Freeform: Shape 3171">
              <a:extLst>
                <a:ext uri="{FF2B5EF4-FFF2-40B4-BE49-F238E27FC236}">
                  <a16:creationId xmlns:a16="http://schemas.microsoft.com/office/drawing/2014/main" id="{622B6575-EC54-869F-3AF4-AE428A9BF8FD}"/>
                </a:ext>
              </a:extLst>
            </p:cNvPr>
            <p:cNvSpPr/>
            <p:nvPr/>
          </p:nvSpPr>
          <p:spPr>
            <a:xfrm>
              <a:off x="9646467" y="2164490"/>
              <a:ext cx="18067" cy="32738"/>
            </a:xfrm>
            <a:custGeom>
              <a:avLst/>
              <a:gdLst>
                <a:gd name="connsiteX0" fmla="*/ -153 w 18067"/>
                <a:gd name="connsiteY0" fmla="*/ -221 h 32738"/>
                <a:gd name="connsiteX1" fmla="*/ 16047 w 18067"/>
                <a:gd name="connsiteY1" fmla="*/ 12141 h 32738"/>
                <a:gd name="connsiteX2" fmla="*/ 17915 w 18067"/>
                <a:gd name="connsiteY2" fmla="*/ 32518 h 32738"/>
              </a:gdLst>
              <a:ahLst/>
              <a:cxnLst>
                <a:cxn ang="0">
                  <a:pos x="connsiteX0" y="connsiteY0"/>
                </a:cxn>
                <a:cxn ang="0">
                  <a:pos x="connsiteX1" y="connsiteY1"/>
                </a:cxn>
                <a:cxn ang="0">
                  <a:pos x="connsiteX2" y="connsiteY2"/>
                </a:cxn>
              </a:cxnLst>
              <a:rect l="l" t="t" r="r" b="b"/>
              <a:pathLst>
                <a:path w="18067" h="32738">
                  <a:moveTo>
                    <a:pt x="-153" y="-221"/>
                  </a:moveTo>
                  <a:lnTo>
                    <a:pt x="16047" y="12141"/>
                  </a:lnTo>
                  <a:cubicBezTo>
                    <a:pt x="16625" y="18933"/>
                    <a:pt x="17270" y="25522"/>
                    <a:pt x="17915" y="32518"/>
                  </a:cubicBez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73" name="Freeform: Shape 3172">
              <a:extLst>
                <a:ext uri="{FF2B5EF4-FFF2-40B4-BE49-F238E27FC236}">
                  <a16:creationId xmlns:a16="http://schemas.microsoft.com/office/drawing/2014/main" id="{9D8C41CD-D43C-4944-02A0-5C8DCE5ECBFE}"/>
                </a:ext>
              </a:extLst>
            </p:cNvPr>
            <p:cNvSpPr/>
            <p:nvPr/>
          </p:nvSpPr>
          <p:spPr>
            <a:xfrm>
              <a:off x="9668203" y="2235604"/>
              <a:ext cx="66801" cy="517363"/>
            </a:xfrm>
            <a:custGeom>
              <a:avLst/>
              <a:gdLst>
                <a:gd name="connsiteX0" fmla="*/ -153 w 66801"/>
                <a:gd name="connsiteY0" fmla="*/ -221 h 517363"/>
                <a:gd name="connsiteX1" fmla="*/ 8847 w 66801"/>
                <a:gd name="connsiteY1" fmla="*/ 87093 h 517363"/>
                <a:gd name="connsiteX2" fmla="*/ 29529 w 66801"/>
                <a:gd name="connsiteY2" fmla="*/ 260940 h 517363"/>
                <a:gd name="connsiteX3" fmla="*/ 53539 w 66801"/>
                <a:gd name="connsiteY3" fmla="*/ 432546 h 517363"/>
                <a:gd name="connsiteX4" fmla="*/ 66649 w 66801"/>
                <a:gd name="connsiteY4" fmla="*/ 517143 h 517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01" h="517363">
                  <a:moveTo>
                    <a:pt x="-153" y="-221"/>
                  </a:moveTo>
                  <a:cubicBezTo>
                    <a:pt x="2699" y="28748"/>
                    <a:pt x="5722" y="58124"/>
                    <a:pt x="8847" y="87093"/>
                  </a:cubicBezTo>
                  <a:cubicBezTo>
                    <a:pt x="15469" y="148529"/>
                    <a:pt x="22261" y="205380"/>
                    <a:pt x="29529" y="260940"/>
                  </a:cubicBezTo>
                  <a:cubicBezTo>
                    <a:pt x="37001" y="318334"/>
                    <a:pt x="45083" y="376102"/>
                    <a:pt x="53539" y="432546"/>
                  </a:cubicBezTo>
                  <a:cubicBezTo>
                    <a:pt x="57784" y="460666"/>
                    <a:pt x="62165" y="488955"/>
                    <a:pt x="66649" y="517143"/>
                  </a:cubicBezTo>
                </a:path>
              </a:pathLst>
            </a:custGeom>
            <a:noFill/>
            <a:ln w="6791" cap="flat">
              <a:solidFill>
                <a:srgbClr val="FFFFFF"/>
              </a:solidFill>
              <a:custDash>
                <a:ds d="853500" sp="8535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74" name="Freeform: Shape 3173">
              <a:extLst>
                <a:ext uri="{FF2B5EF4-FFF2-40B4-BE49-F238E27FC236}">
                  <a16:creationId xmlns:a16="http://schemas.microsoft.com/office/drawing/2014/main" id="{0AA91A4D-594D-8340-A25F-83618CE8BEDE}"/>
                </a:ext>
              </a:extLst>
            </p:cNvPr>
            <p:cNvSpPr/>
            <p:nvPr/>
          </p:nvSpPr>
          <p:spPr>
            <a:xfrm>
              <a:off x="9723967" y="2772054"/>
              <a:ext cx="17523" cy="30497"/>
            </a:xfrm>
            <a:custGeom>
              <a:avLst/>
              <a:gdLst>
                <a:gd name="connsiteX0" fmla="*/ 13975 w 17523"/>
                <a:gd name="connsiteY0" fmla="*/ -221 h 30497"/>
                <a:gd name="connsiteX1" fmla="*/ 17371 w 17523"/>
                <a:gd name="connsiteY1" fmla="*/ 19884 h 30497"/>
                <a:gd name="connsiteX2" fmla="*/ -153 w 17523"/>
                <a:gd name="connsiteY2" fmla="*/ 30276 h 30497"/>
              </a:gdLst>
              <a:ahLst/>
              <a:cxnLst>
                <a:cxn ang="0">
                  <a:pos x="connsiteX0" y="connsiteY0"/>
                </a:cxn>
                <a:cxn ang="0">
                  <a:pos x="connsiteX1" y="connsiteY1"/>
                </a:cxn>
                <a:cxn ang="0">
                  <a:pos x="connsiteX2" y="connsiteY2"/>
                </a:cxn>
              </a:cxnLst>
              <a:rect l="l" t="t" r="r" b="b"/>
              <a:pathLst>
                <a:path w="17523" h="30497">
                  <a:moveTo>
                    <a:pt x="13975" y="-221"/>
                  </a:moveTo>
                  <a:lnTo>
                    <a:pt x="17371" y="19884"/>
                  </a:lnTo>
                  <a:lnTo>
                    <a:pt x="-153" y="30276"/>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75" name="Freeform: Shape 3174">
              <a:extLst>
                <a:ext uri="{FF2B5EF4-FFF2-40B4-BE49-F238E27FC236}">
                  <a16:creationId xmlns:a16="http://schemas.microsoft.com/office/drawing/2014/main" id="{3809542A-9528-7C25-73EA-C02AE65DAC46}"/>
                </a:ext>
              </a:extLst>
            </p:cNvPr>
            <p:cNvSpPr/>
            <p:nvPr/>
          </p:nvSpPr>
          <p:spPr>
            <a:xfrm>
              <a:off x="9256016" y="2822215"/>
              <a:ext cx="434974" cy="279635"/>
            </a:xfrm>
            <a:custGeom>
              <a:avLst/>
              <a:gdLst>
                <a:gd name="connsiteX0" fmla="*/ 434822 w 434974"/>
                <a:gd name="connsiteY0" fmla="*/ -221 h 279635"/>
                <a:gd name="connsiteX1" fmla="*/ 211119 w 434974"/>
                <a:gd name="connsiteY1" fmla="*/ 140378 h 279635"/>
                <a:gd name="connsiteX2" fmla="*/ 39548 w 434974"/>
                <a:gd name="connsiteY2" fmla="*/ 253163 h 279635"/>
                <a:gd name="connsiteX3" fmla="*/ -153 w 434974"/>
                <a:gd name="connsiteY3" fmla="*/ 279415 h 279635"/>
              </a:gdLst>
              <a:ahLst/>
              <a:cxnLst>
                <a:cxn ang="0">
                  <a:pos x="connsiteX0" y="connsiteY0"/>
                </a:cxn>
                <a:cxn ang="0">
                  <a:pos x="connsiteX1" y="connsiteY1"/>
                </a:cxn>
                <a:cxn ang="0">
                  <a:pos x="connsiteX2" y="connsiteY2"/>
                </a:cxn>
                <a:cxn ang="0">
                  <a:pos x="connsiteX3" y="connsiteY3"/>
                </a:cxn>
              </a:cxnLst>
              <a:rect l="l" t="t" r="r" b="b"/>
              <a:pathLst>
                <a:path w="434974" h="279635">
                  <a:moveTo>
                    <a:pt x="434822" y="-221"/>
                  </a:moveTo>
                  <a:cubicBezTo>
                    <a:pt x="364658" y="42129"/>
                    <a:pt x="290759" y="88588"/>
                    <a:pt x="211119" y="140378"/>
                  </a:cubicBezTo>
                  <a:cubicBezTo>
                    <a:pt x="154982" y="176784"/>
                    <a:pt x="99048" y="213904"/>
                    <a:pt x="39548" y="253163"/>
                  </a:cubicBezTo>
                  <a:lnTo>
                    <a:pt x="-153" y="279415"/>
                  </a:lnTo>
                </a:path>
              </a:pathLst>
            </a:custGeom>
            <a:noFill/>
            <a:ln w="6791" cap="flat">
              <a:solidFill>
                <a:srgbClr val="FFFFFF"/>
              </a:solidFill>
              <a:custDash>
                <a:ds d="846000" sp="8460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76" name="Freeform: Shape 3175">
              <a:extLst>
                <a:ext uri="{FF2B5EF4-FFF2-40B4-BE49-F238E27FC236}">
                  <a16:creationId xmlns:a16="http://schemas.microsoft.com/office/drawing/2014/main" id="{6194BCD5-E701-80AD-15AE-8FC561ED9AD4}"/>
                </a:ext>
              </a:extLst>
            </p:cNvPr>
            <p:cNvSpPr/>
            <p:nvPr/>
          </p:nvSpPr>
          <p:spPr>
            <a:xfrm>
              <a:off x="9967400" y="2644360"/>
              <a:ext cx="20852" cy="20172"/>
            </a:xfrm>
            <a:custGeom>
              <a:avLst/>
              <a:gdLst>
                <a:gd name="connsiteX0" fmla="*/ 20700 w 20852"/>
                <a:gd name="connsiteY0" fmla="*/ 10511 h 20172"/>
                <a:gd name="connsiteX1" fmla="*/ 2632 w 20852"/>
                <a:gd name="connsiteY1" fmla="*/ 19952 h 20172"/>
                <a:gd name="connsiteX2" fmla="*/ -153 w 20852"/>
                <a:gd name="connsiteY2" fmla="*/ -221 h 20172"/>
              </a:gdLst>
              <a:ahLst/>
              <a:cxnLst>
                <a:cxn ang="0">
                  <a:pos x="connsiteX0" y="connsiteY0"/>
                </a:cxn>
                <a:cxn ang="0">
                  <a:pos x="connsiteX1" y="connsiteY1"/>
                </a:cxn>
                <a:cxn ang="0">
                  <a:pos x="connsiteX2" y="connsiteY2"/>
                </a:cxn>
              </a:cxnLst>
              <a:rect l="l" t="t" r="r" b="b"/>
              <a:pathLst>
                <a:path w="20852" h="20172">
                  <a:moveTo>
                    <a:pt x="20700" y="10511"/>
                  </a:moveTo>
                  <a:lnTo>
                    <a:pt x="2632" y="19952"/>
                  </a:lnTo>
                  <a:cubicBezTo>
                    <a:pt x="1715" y="13160"/>
                    <a:pt x="798" y="6571"/>
                    <a:pt x="-153" y="-221"/>
                  </a:cubicBez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77" name="Freeform: Shape 3176">
              <a:extLst>
                <a:ext uri="{FF2B5EF4-FFF2-40B4-BE49-F238E27FC236}">
                  <a16:creationId xmlns:a16="http://schemas.microsoft.com/office/drawing/2014/main" id="{7B07F418-5C3F-A180-C41F-F73E8D9F5CD4}"/>
                </a:ext>
              </a:extLst>
            </p:cNvPr>
            <p:cNvSpPr/>
            <p:nvPr/>
          </p:nvSpPr>
          <p:spPr>
            <a:xfrm>
              <a:off x="9911093" y="2086277"/>
              <a:ext cx="51178" cy="519741"/>
            </a:xfrm>
            <a:custGeom>
              <a:avLst/>
              <a:gdLst>
                <a:gd name="connsiteX0" fmla="*/ 51026 w 51178"/>
                <a:gd name="connsiteY0" fmla="*/ 519520 h 519741"/>
                <a:gd name="connsiteX1" fmla="*/ 49159 w 51178"/>
                <a:gd name="connsiteY1" fmla="*/ 505291 h 519741"/>
                <a:gd name="connsiteX2" fmla="*/ 28782 w 51178"/>
                <a:gd name="connsiteY2" fmla="*/ 335043 h 519741"/>
                <a:gd name="connsiteX3" fmla="*/ 12141 w 51178"/>
                <a:gd name="connsiteY3" fmla="*/ 163336 h 519741"/>
                <a:gd name="connsiteX4" fmla="*/ 5111 w 51178"/>
                <a:gd name="connsiteY4" fmla="*/ 76769 h 519741"/>
                <a:gd name="connsiteX5" fmla="*/ -153 w 51178"/>
                <a:gd name="connsiteY5" fmla="*/ -221 h 51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78" h="519741">
                  <a:moveTo>
                    <a:pt x="51026" y="519520"/>
                  </a:moveTo>
                  <a:cubicBezTo>
                    <a:pt x="50381" y="514834"/>
                    <a:pt x="49770" y="510079"/>
                    <a:pt x="49159" y="505291"/>
                  </a:cubicBezTo>
                  <a:cubicBezTo>
                    <a:pt x="41585" y="447353"/>
                    <a:pt x="34725" y="390061"/>
                    <a:pt x="28782" y="335043"/>
                  </a:cubicBezTo>
                  <a:cubicBezTo>
                    <a:pt x="22703" y="278396"/>
                    <a:pt x="17099" y="220594"/>
                    <a:pt x="12141" y="163336"/>
                  </a:cubicBezTo>
                  <a:cubicBezTo>
                    <a:pt x="9764" y="135726"/>
                    <a:pt x="7251" y="106213"/>
                    <a:pt x="5111" y="76769"/>
                  </a:cubicBezTo>
                  <a:cubicBezTo>
                    <a:pt x="3243" y="51230"/>
                    <a:pt x="1477" y="25386"/>
                    <a:pt x="-153" y="-221"/>
                  </a:cubicBezTo>
                </a:path>
              </a:pathLst>
            </a:custGeom>
            <a:noFill/>
            <a:ln w="6791" cap="flat">
              <a:solidFill>
                <a:srgbClr val="FFFFFF"/>
              </a:solidFill>
              <a:custDash>
                <a:ds d="854250" sp="8542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78" name="Freeform: Shape 3177">
              <a:extLst>
                <a:ext uri="{FF2B5EF4-FFF2-40B4-BE49-F238E27FC236}">
                  <a16:creationId xmlns:a16="http://schemas.microsoft.com/office/drawing/2014/main" id="{5E06A656-ADE6-A543-2AA0-874E0AA7C83B}"/>
                </a:ext>
              </a:extLst>
            </p:cNvPr>
            <p:cNvSpPr/>
            <p:nvPr/>
          </p:nvSpPr>
          <p:spPr>
            <a:xfrm>
              <a:off x="9892720" y="2033739"/>
              <a:ext cx="17082" cy="33213"/>
            </a:xfrm>
            <a:custGeom>
              <a:avLst/>
              <a:gdLst>
                <a:gd name="connsiteX0" fmla="*/ 17083 w 17082"/>
                <a:gd name="connsiteY0" fmla="*/ 33214 h 33213"/>
                <a:gd name="connsiteX1" fmla="*/ 15792 w 17082"/>
                <a:gd name="connsiteY1" fmla="*/ 12871 h 33213"/>
                <a:gd name="connsiteX2" fmla="*/ 0 w 17082"/>
                <a:gd name="connsiteY2" fmla="*/ 0 h 33213"/>
              </a:gdLst>
              <a:ahLst/>
              <a:cxnLst>
                <a:cxn ang="0">
                  <a:pos x="connsiteX0" y="connsiteY0"/>
                </a:cxn>
                <a:cxn ang="0">
                  <a:pos x="connsiteX1" y="connsiteY1"/>
                </a:cxn>
                <a:cxn ang="0">
                  <a:pos x="connsiteX2" y="connsiteY2"/>
                </a:cxn>
              </a:cxnLst>
              <a:rect l="l" t="t" r="r" b="b"/>
              <a:pathLst>
                <a:path w="17082" h="33213">
                  <a:moveTo>
                    <a:pt x="17083" y="33214"/>
                  </a:moveTo>
                  <a:lnTo>
                    <a:pt x="15792" y="12871"/>
                  </a:lnTo>
                  <a:lnTo>
                    <a:pt x="0" y="0"/>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79" name="Freeform: Shape 3178">
              <a:extLst>
                <a:ext uri="{FF2B5EF4-FFF2-40B4-BE49-F238E27FC236}">
                  <a16:creationId xmlns:a16="http://schemas.microsoft.com/office/drawing/2014/main" id="{5AA3F6B7-1265-C014-391F-756473AC98E9}"/>
                </a:ext>
              </a:extLst>
            </p:cNvPr>
            <p:cNvSpPr/>
            <p:nvPr/>
          </p:nvSpPr>
          <p:spPr>
            <a:xfrm>
              <a:off x="9432478" y="1688728"/>
              <a:ext cx="429439" cy="319981"/>
            </a:xfrm>
            <a:custGeom>
              <a:avLst/>
              <a:gdLst>
                <a:gd name="connsiteX0" fmla="*/ 429287 w 429439"/>
                <a:gd name="connsiteY0" fmla="*/ 319761 h 319981"/>
                <a:gd name="connsiteX1" fmla="*/ 383337 w 429439"/>
                <a:gd name="connsiteY1" fmla="*/ 282947 h 319981"/>
                <a:gd name="connsiteX2" fmla="*/ 313071 w 429439"/>
                <a:gd name="connsiteY2" fmla="*/ 228032 h 319981"/>
                <a:gd name="connsiteX3" fmla="*/ 170434 w 429439"/>
                <a:gd name="connsiteY3" fmla="*/ 120749 h 319981"/>
                <a:gd name="connsiteX4" fmla="*/ 25047 w 429439"/>
                <a:gd name="connsiteY4" fmla="*/ 17201 h 319981"/>
                <a:gd name="connsiteX5" fmla="*/ -153 w 429439"/>
                <a:gd name="connsiteY5" fmla="*/ -221 h 319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439" h="319981">
                  <a:moveTo>
                    <a:pt x="429287" y="319761"/>
                  </a:moveTo>
                  <a:cubicBezTo>
                    <a:pt x="414071" y="307467"/>
                    <a:pt x="398722" y="295139"/>
                    <a:pt x="383337" y="282947"/>
                  </a:cubicBezTo>
                  <a:cubicBezTo>
                    <a:pt x="360990" y="265151"/>
                    <a:pt x="339188" y="248137"/>
                    <a:pt x="313071" y="228032"/>
                  </a:cubicBezTo>
                  <a:cubicBezTo>
                    <a:pt x="266239" y="191965"/>
                    <a:pt x="218218" y="155864"/>
                    <a:pt x="170434" y="120749"/>
                  </a:cubicBezTo>
                  <a:cubicBezTo>
                    <a:pt x="123534" y="86482"/>
                    <a:pt x="76023" y="52623"/>
                    <a:pt x="25047" y="17201"/>
                  </a:cubicBezTo>
                  <a:cubicBezTo>
                    <a:pt x="16557" y="11292"/>
                    <a:pt x="8168" y="5485"/>
                    <a:pt x="-153" y="-221"/>
                  </a:cubicBezTo>
                </a:path>
              </a:pathLst>
            </a:custGeom>
            <a:noFill/>
            <a:ln w="6791" cap="flat">
              <a:solidFill>
                <a:srgbClr val="FFFFFF"/>
              </a:solidFill>
              <a:custDash>
                <a:ds d="876750" sp="87675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80" name="Freeform: Shape 3179">
              <a:extLst>
                <a:ext uri="{FF2B5EF4-FFF2-40B4-BE49-F238E27FC236}">
                  <a16:creationId xmlns:a16="http://schemas.microsoft.com/office/drawing/2014/main" id="{2BE1E9B2-B3A5-2D2A-AF6C-597230B2ABAA}"/>
                </a:ext>
              </a:extLst>
            </p:cNvPr>
            <p:cNvSpPr/>
            <p:nvPr/>
          </p:nvSpPr>
          <p:spPr>
            <a:xfrm>
              <a:off x="9399230" y="1655820"/>
              <a:ext cx="17592" cy="21667"/>
            </a:xfrm>
            <a:custGeom>
              <a:avLst/>
              <a:gdLst>
                <a:gd name="connsiteX0" fmla="*/ 16659 w 17592"/>
                <a:gd name="connsiteY0" fmla="*/ 21446 h 21667"/>
                <a:gd name="connsiteX1" fmla="*/ -153 w 17592"/>
                <a:gd name="connsiteY1" fmla="*/ 9967 h 21667"/>
                <a:gd name="connsiteX2" fmla="*/ 17440 w 17592"/>
                <a:gd name="connsiteY2" fmla="*/ -221 h 21667"/>
              </a:gdLst>
              <a:ahLst/>
              <a:cxnLst>
                <a:cxn ang="0">
                  <a:pos x="connsiteX0" y="connsiteY0"/>
                </a:cxn>
                <a:cxn ang="0">
                  <a:pos x="connsiteX1" y="connsiteY1"/>
                </a:cxn>
                <a:cxn ang="0">
                  <a:pos x="connsiteX2" y="connsiteY2"/>
                </a:cxn>
              </a:cxnLst>
              <a:rect l="l" t="t" r="r" b="b"/>
              <a:pathLst>
                <a:path w="17592" h="21667">
                  <a:moveTo>
                    <a:pt x="16659" y="21446"/>
                  </a:moveTo>
                  <a:lnTo>
                    <a:pt x="-153" y="9967"/>
                  </a:lnTo>
                  <a:lnTo>
                    <a:pt x="17440" y="-221"/>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81" name="Freeform: Shape 3180">
              <a:extLst>
                <a:ext uri="{FF2B5EF4-FFF2-40B4-BE49-F238E27FC236}">
                  <a16:creationId xmlns:a16="http://schemas.microsoft.com/office/drawing/2014/main" id="{1D2F16DD-1275-D5E4-3240-185391E35D3D}"/>
                </a:ext>
              </a:extLst>
            </p:cNvPr>
            <p:cNvSpPr/>
            <p:nvPr/>
          </p:nvSpPr>
          <p:spPr>
            <a:xfrm>
              <a:off x="9451972" y="1353192"/>
              <a:ext cx="561139" cy="282318"/>
            </a:xfrm>
            <a:custGeom>
              <a:avLst/>
              <a:gdLst>
                <a:gd name="connsiteX0" fmla="*/ -153 w 561139"/>
                <a:gd name="connsiteY0" fmla="*/ 282098 h 282318"/>
                <a:gd name="connsiteX1" fmla="*/ 239307 w 561139"/>
                <a:gd name="connsiteY1" fmla="*/ 152604 h 282318"/>
                <a:gd name="connsiteX2" fmla="*/ 560987 w 561139"/>
                <a:gd name="connsiteY2" fmla="*/ -221 h 282318"/>
              </a:gdLst>
              <a:ahLst/>
              <a:cxnLst>
                <a:cxn ang="0">
                  <a:pos x="connsiteX0" y="connsiteY0"/>
                </a:cxn>
                <a:cxn ang="0">
                  <a:pos x="connsiteX1" y="connsiteY1"/>
                </a:cxn>
                <a:cxn ang="0">
                  <a:pos x="connsiteX2" y="connsiteY2"/>
                </a:cxn>
              </a:cxnLst>
              <a:rect l="l" t="t" r="r" b="b"/>
              <a:pathLst>
                <a:path w="561139" h="282318">
                  <a:moveTo>
                    <a:pt x="-153" y="282098"/>
                  </a:moveTo>
                  <a:cubicBezTo>
                    <a:pt x="79113" y="236828"/>
                    <a:pt x="159228" y="193493"/>
                    <a:pt x="239307" y="152604"/>
                  </a:cubicBezTo>
                  <a:cubicBezTo>
                    <a:pt x="345334" y="98266"/>
                    <a:pt x="453263" y="47325"/>
                    <a:pt x="560987" y="-221"/>
                  </a:cubicBezTo>
                </a:path>
              </a:pathLst>
            </a:custGeom>
            <a:noFill/>
            <a:ln w="6791" cap="flat">
              <a:solidFill>
                <a:srgbClr val="FFFFFF"/>
              </a:solidFill>
              <a:custDash>
                <a:ds d="895500" sp="8955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82" name="Freeform: Shape 3181">
              <a:extLst>
                <a:ext uri="{FF2B5EF4-FFF2-40B4-BE49-F238E27FC236}">
                  <a16:creationId xmlns:a16="http://schemas.microsoft.com/office/drawing/2014/main" id="{16618957-D979-A1EB-1F2D-58070CBBB7C2}"/>
                </a:ext>
              </a:extLst>
            </p:cNvPr>
            <p:cNvSpPr/>
            <p:nvPr/>
          </p:nvSpPr>
          <p:spPr>
            <a:xfrm>
              <a:off x="10031689" y="1337027"/>
              <a:ext cx="33621" cy="13856"/>
            </a:xfrm>
            <a:custGeom>
              <a:avLst/>
              <a:gdLst>
                <a:gd name="connsiteX0" fmla="*/ -153 w 33621"/>
                <a:gd name="connsiteY0" fmla="*/ 7896 h 13856"/>
                <a:gd name="connsiteX1" fmla="*/ 18560 w 33621"/>
                <a:gd name="connsiteY1" fmla="*/ -221 h 13856"/>
                <a:gd name="connsiteX2" fmla="*/ 33468 w 33621"/>
                <a:gd name="connsiteY2" fmla="*/ 13635 h 13856"/>
              </a:gdLst>
              <a:ahLst/>
              <a:cxnLst>
                <a:cxn ang="0">
                  <a:pos x="connsiteX0" y="connsiteY0"/>
                </a:cxn>
                <a:cxn ang="0">
                  <a:pos x="connsiteX1" y="connsiteY1"/>
                </a:cxn>
                <a:cxn ang="0">
                  <a:pos x="connsiteX2" y="connsiteY2"/>
                </a:cxn>
              </a:cxnLst>
              <a:rect l="l" t="t" r="r" b="b"/>
              <a:pathLst>
                <a:path w="33621" h="13856">
                  <a:moveTo>
                    <a:pt x="-153" y="7896"/>
                  </a:moveTo>
                  <a:lnTo>
                    <a:pt x="18560" y="-221"/>
                  </a:lnTo>
                  <a:lnTo>
                    <a:pt x="33468" y="13635"/>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83" name="Freeform: Shape 3182">
              <a:extLst>
                <a:ext uri="{FF2B5EF4-FFF2-40B4-BE49-F238E27FC236}">
                  <a16:creationId xmlns:a16="http://schemas.microsoft.com/office/drawing/2014/main" id="{DBA39CC3-1137-8DB4-EFA0-ABB8E440A19B}"/>
                </a:ext>
              </a:extLst>
            </p:cNvPr>
            <p:cNvSpPr/>
            <p:nvPr/>
          </p:nvSpPr>
          <p:spPr>
            <a:xfrm>
              <a:off x="10094653" y="1378357"/>
              <a:ext cx="381689" cy="385560"/>
            </a:xfrm>
            <a:custGeom>
              <a:avLst/>
              <a:gdLst>
                <a:gd name="connsiteX0" fmla="*/ -153 w 381689"/>
                <a:gd name="connsiteY0" fmla="*/ -221 h 385560"/>
                <a:gd name="connsiteX1" fmla="*/ 54491 w 381689"/>
                <a:gd name="connsiteY1" fmla="*/ 51672 h 385560"/>
                <a:gd name="connsiteX2" fmla="*/ 182083 w 381689"/>
                <a:gd name="connsiteY2" fmla="*/ 176818 h 385560"/>
                <a:gd name="connsiteX3" fmla="*/ 306823 w 381689"/>
                <a:gd name="connsiteY3" fmla="*/ 305531 h 385560"/>
                <a:gd name="connsiteX4" fmla="*/ 381537 w 381689"/>
                <a:gd name="connsiteY4" fmla="*/ 385340 h 385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689" h="385560">
                  <a:moveTo>
                    <a:pt x="-153" y="-221"/>
                  </a:moveTo>
                  <a:cubicBezTo>
                    <a:pt x="16828" y="15945"/>
                    <a:pt x="35099" y="33129"/>
                    <a:pt x="54491" y="51672"/>
                  </a:cubicBezTo>
                  <a:cubicBezTo>
                    <a:pt x="103260" y="98504"/>
                    <a:pt x="143843" y="138273"/>
                    <a:pt x="182083" y="176818"/>
                  </a:cubicBezTo>
                  <a:cubicBezTo>
                    <a:pt x="223957" y="219134"/>
                    <a:pt x="265967" y="262468"/>
                    <a:pt x="306823" y="305531"/>
                  </a:cubicBezTo>
                  <a:cubicBezTo>
                    <a:pt x="334874" y="335145"/>
                    <a:pt x="359190" y="361125"/>
                    <a:pt x="381537" y="385340"/>
                  </a:cubicBezTo>
                </a:path>
              </a:pathLst>
            </a:custGeom>
            <a:noFill/>
            <a:ln w="6791" cap="flat">
              <a:solidFill>
                <a:srgbClr val="FFFFFF"/>
              </a:solidFill>
              <a:custDash>
                <a:ds d="888000" sp="8880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84" name="Freeform: Shape 3183">
              <a:extLst>
                <a:ext uri="{FF2B5EF4-FFF2-40B4-BE49-F238E27FC236}">
                  <a16:creationId xmlns:a16="http://schemas.microsoft.com/office/drawing/2014/main" id="{94E36591-2A53-3037-09C8-6F157937AF56}"/>
                </a:ext>
              </a:extLst>
            </p:cNvPr>
            <p:cNvSpPr/>
            <p:nvPr/>
          </p:nvSpPr>
          <p:spPr>
            <a:xfrm>
              <a:off x="10489961" y="1778589"/>
              <a:ext cx="13584" cy="35421"/>
            </a:xfrm>
            <a:custGeom>
              <a:avLst/>
              <a:gdLst>
                <a:gd name="connsiteX0" fmla="*/ -153 w 13584"/>
                <a:gd name="connsiteY0" fmla="*/ -221 h 35421"/>
                <a:gd name="connsiteX1" fmla="*/ 13432 w 13584"/>
                <a:gd name="connsiteY1" fmla="*/ 14824 h 35421"/>
                <a:gd name="connsiteX2" fmla="*/ 12107 w 13584"/>
                <a:gd name="connsiteY2" fmla="*/ 35201 h 35421"/>
              </a:gdLst>
              <a:ahLst/>
              <a:cxnLst>
                <a:cxn ang="0">
                  <a:pos x="connsiteX0" y="connsiteY0"/>
                </a:cxn>
                <a:cxn ang="0">
                  <a:pos x="connsiteX1" y="connsiteY1"/>
                </a:cxn>
                <a:cxn ang="0">
                  <a:pos x="connsiteX2" y="connsiteY2"/>
                </a:cxn>
              </a:cxnLst>
              <a:rect l="l" t="t" r="r" b="b"/>
              <a:pathLst>
                <a:path w="13584" h="35421">
                  <a:moveTo>
                    <a:pt x="-153" y="-221"/>
                  </a:moveTo>
                  <a:cubicBezTo>
                    <a:pt x="4500" y="4839"/>
                    <a:pt x="9051" y="9967"/>
                    <a:pt x="13432" y="14824"/>
                  </a:cubicBezTo>
                  <a:cubicBezTo>
                    <a:pt x="12990" y="21480"/>
                    <a:pt x="12549" y="28273"/>
                    <a:pt x="12107" y="35201"/>
                  </a:cubicBez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85" name="Freeform: Shape 3184">
              <a:extLst>
                <a:ext uri="{FF2B5EF4-FFF2-40B4-BE49-F238E27FC236}">
                  <a16:creationId xmlns:a16="http://schemas.microsoft.com/office/drawing/2014/main" id="{0BEA452C-3410-84AB-6C44-2B7FE6E082F0}"/>
                </a:ext>
              </a:extLst>
            </p:cNvPr>
            <p:cNvSpPr/>
            <p:nvPr/>
          </p:nvSpPr>
          <p:spPr>
            <a:xfrm>
              <a:off x="10483975" y="1853915"/>
              <a:ext cx="15901" cy="537944"/>
            </a:xfrm>
            <a:custGeom>
              <a:avLst/>
              <a:gdLst>
                <a:gd name="connsiteX0" fmla="*/ 15749 w 15901"/>
                <a:gd name="connsiteY0" fmla="*/ -221 h 537944"/>
                <a:gd name="connsiteX1" fmla="*/ 10757 w 15901"/>
                <a:gd name="connsiteY1" fmla="*/ 91474 h 537944"/>
                <a:gd name="connsiteX2" fmla="*/ 3524 w 15901"/>
                <a:gd name="connsiteY2" fmla="*/ 270653 h 537944"/>
                <a:gd name="connsiteX3" fmla="*/ 127 w 15901"/>
                <a:gd name="connsiteY3" fmla="*/ 449153 h 537944"/>
                <a:gd name="connsiteX4" fmla="*/ -145 w 15901"/>
                <a:gd name="connsiteY4" fmla="*/ 537723 h 53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1" h="537944">
                  <a:moveTo>
                    <a:pt x="15749" y="-221"/>
                  </a:moveTo>
                  <a:cubicBezTo>
                    <a:pt x="14119" y="27865"/>
                    <a:pt x="12353" y="58192"/>
                    <a:pt x="10757" y="91474"/>
                  </a:cubicBezTo>
                  <a:cubicBezTo>
                    <a:pt x="7802" y="151144"/>
                    <a:pt x="5357" y="211391"/>
                    <a:pt x="3524" y="270653"/>
                  </a:cubicBezTo>
                  <a:cubicBezTo>
                    <a:pt x="1893" y="324108"/>
                    <a:pt x="840" y="382487"/>
                    <a:pt x="127" y="449153"/>
                  </a:cubicBezTo>
                  <a:cubicBezTo>
                    <a:pt x="-111" y="481144"/>
                    <a:pt x="-179" y="510283"/>
                    <a:pt x="-145" y="537723"/>
                  </a:cubicBezTo>
                </a:path>
              </a:pathLst>
            </a:custGeom>
            <a:noFill/>
            <a:ln w="6791" cap="flat">
              <a:solidFill>
                <a:srgbClr val="FFFFFF"/>
              </a:solidFill>
              <a:custDash>
                <a:ds d="880500" sp="8805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86" name="Freeform: Shape 3185">
              <a:extLst>
                <a:ext uri="{FF2B5EF4-FFF2-40B4-BE49-F238E27FC236}">
                  <a16:creationId xmlns:a16="http://schemas.microsoft.com/office/drawing/2014/main" id="{D636514F-9855-B133-D7D8-BE377491FB20}"/>
                </a:ext>
              </a:extLst>
            </p:cNvPr>
            <p:cNvSpPr/>
            <p:nvPr/>
          </p:nvSpPr>
          <p:spPr>
            <a:xfrm>
              <a:off x="10465135" y="2411964"/>
              <a:ext cx="19018" cy="27712"/>
            </a:xfrm>
            <a:custGeom>
              <a:avLst/>
              <a:gdLst>
                <a:gd name="connsiteX0" fmla="*/ 18866 w 19018"/>
                <a:gd name="connsiteY0" fmla="*/ -221 h 27712"/>
                <a:gd name="connsiteX1" fmla="*/ 18866 w 19018"/>
                <a:gd name="connsiteY1" fmla="*/ 20156 h 27712"/>
                <a:gd name="connsiteX2" fmla="*/ -153 w 19018"/>
                <a:gd name="connsiteY2" fmla="*/ 27491 h 27712"/>
              </a:gdLst>
              <a:ahLst/>
              <a:cxnLst>
                <a:cxn ang="0">
                  <a:pos x="connsiteX0" y="connsiteY0"/>
                </a:cxn>
                <a:cxn ang="0">
                  <a:pos x="connsiteX1" y="connsiteY1"/>
                </a:cxn>
                <a:cxn ang="0">
                  <a:pos x="connsiteX2" y="connsiteY2"/>
                </a:cxn>
              </a:cxnLst>
              <a:rect l="l" t="t" r="r" b="b"/>
              <a:pathLst>
                <a:path w="19018" h="27712">
                  <a:moveTo>
                    <a:pt x="18866" y="-221"/>
                  </a:moveTo>
                  <a:cubicBezTo>
                    <a:pt x="18866" y="6571"/>
                    <a:pt x="18866" y="13364"/>
                    <a:pt x="18866" y="20156"/>
                  </a:cubicBezTo>
                  <a:lnTo>
                    <a:pt x="-153" y="27491"/>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87" name="Freeform: Shape 3186">
              <a:extLst>
                <a:ext uri="{FF2B5EF4-FFF2-40B4-BE49-F238E27FC236}">
                  <a16:creationId xmlns:a16="http://schemas.microsoft.com/office/drawing/2014/main" id="{28B1C7D1-582C-E018-3FFE-9354FEDC1624}"/>
                </a:ext>
              </a:extLst>
            </p:cNvPr>
            <p:cNvSpPr/>
            <p:nvPr/>
          </p:nvSpPr>
          <p:spPr>
            <a:xfrm>
              <a:off x="10006184" y="2454416"/>
              <a:ext cx="421593" cy="191472"/>
            </a:xfrm>
            <a:custGeom>
              <a:avLst/>
              <a:gdLst>
                <a:gd name="connsiteX0" fmla="*/ 421441 w 421593"/>
                <a:gd name="connsiteY0" fmla="*/ -221 h 191472"/>
                <a:gd name="connsiteX1" fmla="*/ 195090 w 421593"/>
                <a:gd name="connsiteY1" fmla="*/ 96466 h 191472"/>
                <a:gd name="connsiteX2" fmla="*/ -153 w 421593"/>
                <a:gd name="connsiteY2" fmla="*/ 191252 h 191472"/>
              </a:gdLst>
              <a:ahLst/>
              <a:cxnLst>
                <a:cxn ang="0">
                  <a:pos x="connsiteX0" y="connsiteY0"/>
                </a:cxn>
                <a:cxn ang="0">
                  <a:pos x="connsiteX1" y="connsiteY1"/>
                </a:cxn>
                <a:cxn ang="0">
                  <a:pos x="connsiteX2" y="connsiteY2"/>
                </a:cxn>
              </a:cxnLst>
              <a:rect l="l" t="t" r="r" b="b"/>
              <a:pathLst>
                <a:path w="421593" h="191472">
                  <a:moveTo>
                    <a:pt x="421441" y="-221"/>
                  </a:moveTo>
                  <a:cubicBezTo>
                    <a:pt x="345809" y="29903"/>
                    <a:pt x="270042" y="62268"/>
                    <a:pt x="195090" y="96466"/>
                  </a:cubicBezTo>
                  <a:cubicBezTo>
                    <a:pt x="129952" y="126250"/>
                    <a:pt x="64645" y="157970"/>
                    <a:pt x="-153" y="191252"/>
                  </a:cubicBezTo>
                </a:path>
              </a:pathLst>
            </a:custGeom>
            <a:noFill/>
            <a:ln w="6791" cap="flat">
              <a:solidFill>
                <a:srgbClr val="FFFFFF"/>
              </a:solidFill>
              <a:custDash>
                <a:ds d="889500" sp="889500"/>
              </a:custDash>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94" name="Freeform: Shape 3193">
              <a:extLst>
                <a:ext uri="{FF2B5EF4-FFF2-40B4-BE49-F238E27FC236}">
                  <a16:creationId xmlns:a16="http://schemas.microsoft.com/office/drawing/2014/main" id="{C42CDE24-3869-909A-E2FC-7ABE0BBC093D}"/>
                </a:ext>
              </a:extLst>
            </p:cNvPr>
            <p:cNvSpPr/>
            <p:nvPr/>
          </p:nvSpPr>
          <p:spPr>
            <a:xfrm>
              <a:off x="10906053" y="1029169"/>
              <a:ext cx="34097" cy="14263"/>
            </a:xfrm>
            <a:custGeom>
              <a:avLst/>
              <a:gdLst>
                <a:gd name="connsiteX0" fmla="*/ -153 w 34097"/>
                <a:gd name="connsiteY0" fmla="*/ 5451 h 14263"/>
                <a:gd name="connsiteX1" fmla="*/ 19409 w 34097"/>
                <a:gd name="connsiteY1" fmla="*/ -221 h 14263"/>
                <a:gd name="connsiteX2" fmla="*/ 33944 w 34097"/>
                <a:gd name="connsiteY2" fmla="*/ 14043 h 14263"/>
              </a:gdLst>
              <a:ahLst/>
              <a:cxnLst>
                <a:cxn ang="0">
                  <a:pos x="connsiteX0" y="connsiteY0"/>
                </a:cxn>
                <a:cxn ang="0">
                  <a:pos x="connsiteX1" y="connsiteY1"/>
                </a:cxn>
                <a:cxn ang="0">
                  <a:pos x="connsiteX2" y="connsiteY2"/>
                </a:cxn>
              </a:cxnLst>
              <a:rect l="l" t="t" r="r" b="b"/>
              <a:pathLst>
                <a:path w="34097" h="14263">
                  <a:moveTo>
                    <a:pt x="-153" y="5451"/>
                  </a:moveTo>
                  <a:lnTo>
                    <a:pt x="19409" y="-221"/>
                  </a:lnTo>
                  <a:lnTo>
                    <a:pt x="33944" y="14043"/>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96" name="Freeform: Shape 3195">
              <a:extLst>
                <a:ext uri="{FF2B5EF4-FFF2-40B4-BE49-F238E27FC236}">
                  <a16:creationId xmlns:a16="http://schemas.microsoft.com/office/drawing/2014/main" id="{CB9E174D-FA57-E481-B752-B537A9ADB9ED}"/>
                </a:ext>
              </a:extLst>
            </p:cNvPr>
            <p:cNvSpPr/>
            <p:nvPr/>
          </p:nvSpPr>
          <p:spPr>
            <a:xfrm>
              <a:off x="11387350" y="1483399"/>
              <a:ext cx="14535" cy="34402"/>
            </a:xfrm>
            <a:custGeom>
              <a:avLst/>
              <a:gdLst>
                <a:gd name="connsiteX0" fmla="*/ 0 w 14535"/>
                <a:gd name="connsiteY0" fmla="*/ 0 h 34402"/>
                <a:gd name="connsiteX1" fmla="*/ 14535 w 14535"/>
                <a:gd name="connsiteY1" fmla="*/ 14298 h 34402"/>
                <a:gd name="connsiteX2" fmla="*/ 11275 w 14535"/>
                <a:gd name="connsiteY2" fmla="*/ 34403 h 34402"/>
              </a:gdLst>
              <a:ahLst/>
              <a:cxnLst>
                <a:cxn ang="0">
                  <a:pos x="connsiteX0" y="connsiteY0"/>
                </a:cxn>
                <a:cxn ang="0">
                  <a:pos x="connsiteX1" y="connsiteY1"/>
                </a:cxn>
                <a:cxn ang="0">
                  <a:pos x="connsiteX2" y="connsiteY2"/>
                </a:cxn>
              </a:cxnLst>
              <a:rect l="l" t="t" r="r" b="b"/>
              <a:pathLst>
                <a:path w="14535" h="34402">
                  <a:moveTo>
                    <a:pt x="0" y="0"/>
                  </a:moveTo>
                  <a:lnTo>
                    <a:pt x="14535" y="14298"/>
                  </a:lnTo>
                  <a:lnTo>
                    <a:pt x="11275" y="34403"/>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98" name="Freeform: Shape 3197">
              <a:extLst>
                <a:ext uri="{FF2B5EF4-FFF2-40B4-BE49-F238E27FC236}">
                  <a16:creationId xmlns:a16="http://schemas.microsoft.com/office/drawing/2014/main" id="{BC3C9DF1-73E4-F903-8A37-8D72F4FEB208}"/>
                </a:ext>
              </a:extLst>
            </p:cNvPr>
            <p:cNvSpPr/>
            <p:nvPr/>
          </p:nvSpPr>
          <p:spPr>
            <a:xfrm>
              <a:off x="11269097" y="2172538"/>
              <a:ext cx="23229" cy="24791"/>
            </a:xfrm>
            <a:custGeom>
              <a:avLst/>
              <a:gdLst>
                <a:gd name="connsiteX0" fmla="*/ 23077 w 23229"/>
                <a:gd name="connsiteY0" fmla="*/ -221 h 24791"/>
                <a:gd name="connsiteX1" fmla="*/ 19681 w 23229"/>
                <a:gd name="connsiteY1" fmla="*/ 19918 h 24791"/>
                <a:gd name="connsiteX2" fmla="*/ -153 w 23229"/>
                <a:gd name="connsiteY2" fmla="*/ 24571 h 24791"/>
              </a:gdLst>
              <a:ahLst/>
              <a:cxnLst>
                <a:cxn ang="0">
                  <a:pos x="connsiteX0" y="connsiteY0"/>
                </a:cxn>
                <a:cxn ang="0">
                  <a:pos x="connsiteX1" y="connsiteY1"/>
                </a:cxn>
                <a:cxn ang="0">
                  <a:pos x="connsiteX2" y="connsiteY2"/>
                </a:cxn>
              </a:cxnLst>
              <a:rect l="l" t="t" r="r" b="b"/>
              <a:pathLst>
                <a:path w="23229" h="24791">
                  <a:moveTo>
                    <a:pt x="23077" y="-221"/>
                  </a:moveTo>
                  <a:lnTo>
                    <a:pt x="19681" y="19918"/>
                  </a:lnTo>
                  <a:lnTo>
                    <a:pt x="-153" y="24571"/>
                  </a:lnTo>
                </a:path>
              </a:pathLst>
            </a:custGeom>
            <a:noFill/>
            <a:ln w="6791" cap="flat">
              <a:solidFill>
                <a:srgbClr val="FFFFFF"/>
              </a:solid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202" name="TextBox 3201">
              <a:extLst>
                <a:ext uri="{FF2B5EF4-FFF2-40B4-BE49-F238E27FC236}">
                  <a16:creationId xmlns:a16="http://schemas.microsoft.com/office/drawing/2014/main" id="{8B3BD6D3-994E-D781-C6DA-E98A03D01808}"/>
                </a:ext>
              </a:extLst>
            </p:cNvPr>
            <p:cNvSpPr txBox="1"/>
            <p:nvPr/>
          </p:nvSpPr>
          <p:spPr>
            <a:xfrm>
              <a:off x="314119" y="4889388"/>
              <a:ext cx="1033029" cy="9278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 Preliminary discussions and evaluations </a:t>
              </a:r>
            </a:p>
          </p:txBody>
        </p:sp>
        <p:sp>
          <p:nvSpPr>
            <p:cNvPr id="3203" name="TextBox 3202">
              <a:extLst>
                <a:ext uri="{FF2B5EF4-FFF2-40B4-BE49-F238E27FC236}">
                  <a16:creationId xmlns:a16="http://schemas.microsoft.com/office/drawing/2014/main" id="{96FF8812-A807-F740-FDC5-F91075A4EBBF}"/>
                </a:ext>
              </a:extLst>
            </p:cNvPr>
            <p:cNvSpPr txBox="1"/>
            <p:nvPr/>
          </p:nvSpPr>
          <p:spPr>
            <a:xfrm>
              <a:off x="1286649" y="4889388"/>
              <a:ext cx="1021272" cy="177125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Check the potential conflicts arising from Section 144 of the Companies Act, 2013</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100" b="1"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204" name="TextBox 3203">
              <a:extLst>
                <a:ext uri="{FF2B5EF4-FFF2-40B4-BE49-F238E27FC236}">
                  <a16:creationId xmlns:a16="http://schemas.microsoft.com/office/drawing/2014/main" id="{182ED949-2551-A93A-BD9B-A010988B4E97}"/>
                </a:ext>
              </a:extLst>
            </p:cNvPr>
            <p:cNvSpPr txBox="1"/>
            <p:nvPr/>
          </p:nvSpPr>
          <p:spPr>
            <a:xfrm>
              <a:off x="2259179" y="4889388"/>
              <a:ext cx="1021272" cy="143387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200" b="1" dirty="0">
                  <a:latin typeface="Montserrat" panose="00000500000000000000" pitchFamily="2" charset="0"/>
                  <a:cs typeface="Segoe UI" panose="020B0502040204020203" pitchFamily="34" charset="0"/>
                </a:rPr>
                <a:t>Take c</a:t>
              </a:r>
              <a:r>
                <a:rPr kumimoji="0" lang="en-IN" sz="1200" b="1" i="0" u="none" strike="noStrike" kern="1200" cap="none" spc="0" normalizeH="0" baseline="0" noProof="0" dirty="0" err="1">
                  <a:ln>
                    <a:noFill/>
                  </a:ln>
                  <a:effectLst/>
                  <a:uLnTx/>
                  <a:uFillTx/>
                  <a:latin typeface="Montserrat" panose="00000500000000000000" pitchFamily="2" charset="0"/>
                  <a:cs typeface="Segoe UI" panose="020B0502040204020203" pitchFamily="34" charset="0"/>
                </a:rPr>
                <a:t>learance</a:t>
              </a:r>
              <a:r>
                <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 from firm  pertaining to DC, NFRA orders, if any</a:t>
              </a:r>
            </a:p>
          </p:txBody>
        </p:sp>
        <p:sp>
          <p:nvSpPr>
            <p:cNvPr id="3205" name="TextBox 3204">
              <a:extLst>
                <a:ext uri="{FF2B5EF4-FFF2-40B4-BE49-F238E27FC236}">
                  <a16:creationId xmlns:a16="http://schemas.microsoft.com/office/drawing/2014/main" id="{32CEBE08-73B3-10C7-146C-B3971A62D898}"/>
                </a:ext>
              </a:extLst>
            </p:cNvPr>
            <p:cNvSpPr txBox="1"/>
            <p:nvPr/>
          </p:nvSpPr>
          <p:spPr>
            <a:xfrm>
              <a:off x="3231709" y="4889388"/>
              <a:ext cx="1021272" cy="143387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Decide the name of the merged firm,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registered office; etc</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100" b="1"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206" name="TextBox 3205">
              <a:extLst>
                <a:ext uri="{FF2B5EF4-FFF2-40B4-BE49-F238E27FC236}">
                  <a16:creationId xmlns:a16="http://schemas.microsoft.com/office/drawing/2014/main" id="{B2894039-E553-BBCD-7E0F-C4B15D9925E5}"/>
                </a:ext>
              </a:extLst>
            </p:cNvPr>
            <p:cNvSpPr txBox="1"/>
            <p:nvPr/>
          </p:nvSpPr>
          <p:spPr>
            <a:xfrm>
              <a:off x="4133108" y="4889388"/>
              <a:ext cx="1183918" cy="210863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Selection of the Managing Partner(s) for authorization to authenticate the entire process at the SSP portal</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100" b="1"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207" name="TextBox 3206">
              <a:extLst>
                <a:ext uri="{FF2B5EF4-FFF2-40B4-BE49-F238E27FC236}">
                  <a16:creationId xmlns:a16="http://schemas.microsoft.com/office/drawing/2014/main" id="{F03059A7-D663-E550-4D2F-6BE70314BB20}"/>
                </a:ext>
              </a:extLst>
            </p:cNvPr>
            <p:cNvSpPr txBox="1"/>
            <p:nvPr/>
          </p:nvSpPr>
          <p:spPr>
            <a:xfrm>
              <a:off x="5151602" y="4886762"/>
              <a:ext cx="1373324" cy="193994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If </a:t>
              </a: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the Managing Partner retires/ deceases, the Partner co- authorized will authenticate the entire process of demerger at the SSP portal </a:t>
              </a:r>
              <a:endPar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100" b="1"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208" name="TextBox 3207">
              <a:extLst>
                <a:ext uri="{FF2B5EF4-FFF2-40B4-BE49-F238E27FC236}">
                  <a16:creationId xmlns:a16="http://schemas.microsoft.com/office/drawing/2014/main" id="{16CC1379-CCD7-8248-63F1-291E6081798B}"/>
                </a:ext>
              </a:extLst>
            </p:cNvPr>
            <p:cNvSpPr txBox="1"/>
            <p:nvPr/>
          </p:nvSpPr>
          <p:spPr>
            <a:xfrm>
              <a:off x="6379540" y="4894576"/>
              <a:ext cx="991506" cy="160256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File merger agreement within 30 days from the date of the Merger</a:t>
              </a:r>
              <a:endPar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100" b="1"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209" name="TextBox 3208">
              <a:extLst>
                <a:ext uri="{FF2B5EF4-FFF2-40B4-BE49-F238E27FC236}">
                  <a16:creationId xmlns:a16="http://schemas.microsoft.com/office/drawing/2014/main" id="{8E4DAD7F-72F8-2A11-183E-945F87641435}"/>
                </a:ext>
              </a:extLst>
            </p:cNvPr>
            <p:cNvSpPr txBox="1"/>
            <p:nvPr/>
          </p:nvSpPr>
          <p:spPr>
            <a:xfrm>
              <a:off x="7263058" y="4874215"/>
              <a:ext cx="866471" cy="160256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Decide and freeze the name of the merging firm</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100" b="1"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210" name="TextBox 3209">
              <a:extLst>
                <a:ext uri="{FF2B5EF4-FFF2-40B4-BE49-F238E27FC236}">
                  <a16:creationId xmlns:a16="http://schemas.microsoft.com/office/drawing/2014/main" id="{9763955C-D376-899C-C1A4-4E2A6B461F6C}"/>
                </a:ext>
              </a:extLst>
            </p:cNvPr>
            <p:cNvSpPr txBox="1"/>
            <p:nvPr/>
          </p:nvSpPr>
          <p:spPr>
            <a:xfrm>
              <a:off x="7978111" y="4875071"/>
              <a:ext cx="1387644" cy="193994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On request of the merging firm ICAI will freeze the name of the merging firm/(s) and shall not allot the same names to any other firm/(s) </a:t>
              </a:r>
              <a:r>
                <a:rPr kumimoji="0" lang="en-IN" sz="1200" b="1" i="0" u="none" strike="noStrike" kern="1200" cap="none" spc="0" normalizeH="0" baseline="0" noProof="0" dirty="0" err="1">
                  <a:ln>
                    <a:noFill/>
                  </a:ln>
                  <a:effectLst/>
                  <a:uLnTx/>
                  <a:uFillTx/>
                  <a:latin typeface="Montserrat" panose="00000500000000000000" pitchFamily="2" charset="0"/>
                  <a:cs typeface="Segoe UI" panose="020B0502040204020203" pitchFamily="34" charset="0"/>
                </a:rPr>
                <a:t>upto</a:t>
              </a:r>
              <a:r>
                <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 10 years</a:t>
              </a:r>
            </a:p>
          </p:txBody>
        </p:sp>
        <p:sp>
          <p:nvSpPr>
            <p:cNvPr id="3211" name="TextBox 3210">
              <a:extLst>
                <a:ext uri="{FF2B5EF4-FFF2-40B4-BE49-F238E27FC236}">
                  <a16:creationId xmlns:a16="http://schemas.microsoft.com/office/drawing/2014/main" id="{8B152685-29A9-A454-2049-2073C50D3877}"/>
                </a:ext>
              </a:extLst>
            </p:cNvPr>
            <p:cNvSpPr txBox="1"/>
            <p:nvPr/>
          </p:nvSpPr>
          <p:spPr>
            <a:xfrm>
              <a:off x="9170390" y="4875103"/>
              <a:ext cx="1221994" cy="143387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Regulatory Compliances: CA Act 1949, CA Regulations 1988, LLP Act 2008</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100" b="1"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212" name="TextBox 3211">
              <a:extLst>
                <a:ext uri="{FF2B5EF4-FFF2-40B4-BE49-F238E27FC236}">
                  <a16:creationId xmlns:a16="http://schemas.microsoft.com/office/drawing/2014/main" id="{62FA4217-5F04-D61B-F6D6-BC44A4009279}"/>
                </a:ext>
              </a:extLst>
            </p:cNvPr>
            <p:cNvSpPr txBox="1"/>
            <p:nvPr/>
          </p:nvSpPr>
          <p:spPr>
            <a:xfrm>
              <a:off x="10224857" y="4814127"/>
              <a:ext cx="1347505" cy="210863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sym typeface="Poppins Light"/>
                </a:rPr>
                <a:t>Authorized Managing Partner shall possess all important firm’s documents, clearance on Section 144,Companies Act 2013, etc.</a:t>
              </a:r>
              <a:endPar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100" b="1"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213" name="TextBox 3212">
              <a:extLst>
                <a:ext uri="{FF2B5EF4-FFF2-40B4-BE49-F238E27FC236}">
                  <a16:creationId xmlns:a16="http://schemas.microsoft.com/office/drawing/2014/main" id="{34F3C2C5-D176-606D-D64C-D5A21C3C7E8D}"/>
                </a:ext>
              </a:extLst>
            </p:cNvPr>
            <p:cNvSpPr txBox="1"/>
            <p:nvPr/>
          </p:nvSpPr>
          <p:spPr>
            <a:xfrm>
              <a:off x="11026833" y="4804965"/>
              <a:ext cx="1186623" cy="25303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200" b="1"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220" name="TextBox 3219">
              <a:extLst>
                <a:ext uri="{FF2B5EF4-FFF2-40B4-BE49-F238E27FC236}">
                  <a16:creationId xmlns:a16="http://schemas.microsoft.com/office/drawing/2014/main" id="{A9738AB8-46C0-BEFB-37AB-4C249C08C8EE}"/>
                </a:ext>
              </a:extLst>
            </p:cNvPr>
            <p:cNvSpPr txBox="1"/>
            <p:nvPr/>
          </p:nvSpPr>
          <p:spPr>
            <a:xfrm>
              <a:off x="1155907" y="2883366"/>
              <a:ext cx="576481" cy="3654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01</a:t>
              </a:r>
            </a:p>
          </p:txBody>
        </p:sp>
        <p:sp>
          <p:nvSpPr>
            <p:cNvPr id="3221" name="TextBox 3220">
              <a:extLst>
                <a:ext uri="{FF2B5EF4-FFF2-40B4-BE49-F238E27FC236}">
                  <a16:creationId xmlns:a16="http://schemas.microsoft.com/office/drawing/2014/main" id="{DFAFEF42-73BF-CAF1-8862-6E628307656E}"/>
                </a:ext>
              </a:extLst>
            </p:cNvPr>
            <p:cNvSpPr txBox="1"/>
            <p:nvPr/>
          </p:nvSpPr>
          <p:spPr>
            <a:xfrm>
              <a:off x="2028370" y="2640121"/>
              <a:ext cx="576481" cy="3654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02</a:t>
              </a:r>
            </a:p>
          </p:txBody>
        </p:sp>
        <p:sp>
          <p:nvSpPr>
            <p:cNvPr id="3222" name="TextBox 3221">
              <a:extLst>
                <a:ext uri="{FF2B5EF4-FFF2-40B4-BE49-F238E27FC236}">
                  <a16:creationId xmlns:a16="http://schemas.microsoft.com/office/drawing/2014/main" id="{877F019C-7DB8-7AA2-F4CA-D24281670A13}"/>
                </a:ext>
              </a:extLst>
            </p:cNvPr>
            <p:cNvSpPr txBox="1"/>
            <p:nvPr/>
          </p:nvSpPr>
          <p:spPr>
            <a:xfrm>
              <a:off x="2909989" y="2457867"/>
              <a:ext cx="576481" cy="3654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03</a:t>
              </a:r>
            </a:p>
          </p:txBody>
        </p:sp>
        <p:sp>
          <p:nvSpPr>
            <p:cNvPr id="3223" name="TextBox 3222">
              <a:extLst>
                <a:ext uri="{FF2B5EF4-FFF2-40B4-BE49-F238E27FC236}">
                  <a16:creationId xmlns:a16="http://schemas.microsoft.com/office/drawing/2014/main" id="{1BA15C1D-FE98-DC41-BF93-1008632F075F}"/>
                </a:ext>
              </a:extLst>
            </p:cNvPr>
            <p:cNvSpPr txBox="1"/>
            <p:nvPr/>
          </p:nvSpPr>
          <p:spPr>
            <a:xfrm>
              <a:off x="3825395" y="2453401"/>
              <a:ext cx="576481" cy="3654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04</a:t>
              </a:r>
            </a:p>
          </p:txBody>
        </p:sp>
        <p:sp>
          <p:nvSpPr>
            <p:cNvPr id="3224" name="TextBox 3223">
              <a:extLst>
                <a:ext uri="{FF2B5EF4-FFF2-40B4-BE49-F238E27FC236}">
                  <a16:creationId xmlns:a16="http://schemas.microsoft.com/office/drawing/2014/main" id="{874649F1-2BE8-7D1B-CDEB-1BFEFE5AC258}"/>
                </a:ext>
              </a:extLst>
            </p:cNvPr>
            <p:cNvSpPr txBox="1"/>
            <p:nvPr/>
          </p:nvSpPr>
          <p:spPr>
            <a:xfrm>
              <a:off x="4772878" y="2453401"/>
              <a:ext cx="576481" cy="3654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05</a:t>
              </a:r>
            </a:p>
          </p:txBody>
        </p:sp>
        <p:sp>
          <p:nvSpPr>
            <p:cNvPr id="3225" name="TextBox 3224">
              <a:extLst>
                <a:ext uri="{FF2B5EF4-FFF2-40B4-BE49-F238E27FC236}">
                  <a16:creationId xmlns:a16="http://schemas.microsoft.com/office/drawing/2014/main" id="{6A12FA33-3910-A362-4AC8-1E84BC5C11F7}"/>
                </a:ext>
              </a:extLst>
            </p:cNvPr>
            <p:cNvSpPr txBox="1"/>
            <p:nvPr/>
          </p:nvSpPr>
          <p:spPr>
            <a:xfrm>
              <a:off x="5664510" y="2721631"/>
              <a:ext cx="576481" cy="3654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06</a:t>
              </a:r>
            </a:p>
          </p:txBody>
        </p:sp>
        <p:sp>
          <p:nvSpPr>
            <p:cNvPr id="3226" name="TextBox 3225">
              <a:extLst>
                <a:ext uri="{FF2B5EF4-FFF2-40B4-BE49-F238E27FC236}">
                  <a16:creationId xmlns:a16="http://schemas.microsoft.com/office/drawing/2014/main" id="{C402EF2F-1DC1-1923-1BEE-C37209253392}"/>
                </a:ext>
              </a:extLst>
            </p:cNvPr>
            <p:cNvSpPr txBox="1"/>
            <p:nvPr/>
          </p:nvSpPr>
          <p:spPr>
            <a:xfrm>
              <a:off x="6551355" y="2955997"/>
              <a:ext cx="576481" cy="3654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07</a:t>
              </a:r>
            </a:p>
          </p:txBody>
        </p:sp>
        <p:sp>
          <p:nvSpPr>
            <p:cNvPr id="3227" name="TextBox 3226">
              <a:extLst>
                <a:ext uri="{FF2B5EF4-FFF2-40B4-BE49-F238E27FC236}">
                  <a16:creationId xmlns:a16="http://schemas.microsoft.com/office/drawing/2014/main" id="{346A4150-A51B-72BC-B718-F40735BCBB4D}"/>
                </a:ext>
              </a:extLst>
            </p:cNvPr>
            <p:cNvSpPr txBox="1"/>
            <p:nvPr/>
          </p:nvSpPr>
          <p:spPr>
            <a:xfrm>
              <a:off x="7463449" y="3096643"/>
              <a:ext cx="576481" cy="365497"/>
            </a:xfrm>
            <a:prstGeom prst="rect">
              <a:avLst/>
            </a:prstGeom>
            <a:solidFill>
              <a:srgbClr val="C0000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08</a:t>
              </a:r>
            </a:p>
          </p:txBody>
        </p:sp>
        <p:sp>
          <p:nvSpPr>
            <p:cNvPr id="3228" name="TextBox 3227">
              <a:extLst>
                <a:ext uri="{FF2B5EF4-FFF2-40B4-BE49-F238E27FC236}">
                  <a16:creationId xmlns:a16="http://schemas.microsoft.com/office/drawing/2014/main" id="{8FD6178F-A699-F4E0-372D-2407FE57BBC3}"/>
                </a:ext>
              </a:extLst>
            </p:cNvPr>
            <p:cNvSpPr txBox="1"/>
            <p:nvPr/>
          </p:nvSpPr>
          <p:spPr>
            <a:xfrm>
              <a:off x="8310442" y="2721631"/>
              <a:ext cx="576481" cy="3654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09</a:t>
              </a:r>
            </a:p>
          </p:txBody>
        </p:sp>
        <p:sp>
          <p:nvSpPr>
            <p:cNvPr id="3229" name="TextBox 3228">
              <a:extLst>
                <a:ext uri="{FF2B5EF4-FFF2-40B4-BE49-F238E27FC236}">
                  <a16:creationId xmlns:a16="http://schemas.microsoft.com/office/drawing/2014/main" id="{84D720E9-3253-F787-621D-6A3E44EF77DA}"/>
                </a:ext>
              </a:extLst>
            </p:cNvPr>
            <p:cNvSpPr txBox="1"/>
            <p:nvPr/>
          </p:nvSpPr>
          <p:spPr>
            <a:xfrm>
              <a:off x="9094678" y="2168376"/>
              <a:ext cx="576481" cy="365497"/>
            </a:xfrm>
            <a:prstGeom prst="rect">
              <a:avLst/>
            </a:prstGeom>
            <a:solidFill>
              <a:srgbClr val="C0000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10</a:t>
              </a:r>
            </a:p>
          </p:txBody>
        </p:sp>
        <p:sp>
          <p:nvSpPr>
            <p:cNvPr id="3230" name="TextBox 3229">
              <a:extLst>
                <a:ext uri="{FF2B5EF4-FFF2-40B4-BE49-F238E27FC236}">
                  <a16:creationId xmlns:a16="http://schemas.microsoft.com/office/drawing/2014/main" id="{A5F36FAB-5A25-01E0-7E7E-7660172D1E53}"/>
                </a:ext>
              </a:extLst>
            </p:cNvPr>
            <p:cNvSpPr txBox="1"/>
            <p:nvPr/>
          </p:nvSpPr>
          <p:spPr>
            <a:xfrm>
              <a:off x="9881603" y="1709957"/>
              <a:ext cx="576481" cy="3654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11</a:t>
              </a:r>
            </a:p>
          </p:txBody>
        </p:sp>
      </p:grpSp>
      <p:sp>
        <p:nvSpPr>
          <p:cNvPr id="46" name="TextBox 45">
            <a:extLst>
              <a:ext uri="{FF2B5EF4-FFF2-40B4-BE49-F238E27FC236}">
                <a16:creationId xmlns:a16="http://schemas.microsoft.com/office/drawing/2014/main" id="{EE20DC2E-04C0-D047-543E-420CF79ED7A7}"/>
              </a:ext>
            </a:extLst>
          </p:cNvPr>
          <p:cNvSpPr txBox="1"/>
          <p:nvPr/>
        </p:nvSpPr>
        <p:spPr>
          <a:xfrm>
            <a:off x="-745810" y="102510"/>
            <a:ext cx="1160605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3600" b="1" i="0" u="none" strike="noStrike" kern="1200" cap="none" spc="0" normalizeH="0" baseline="0" noProof="0" dirty="0">
                <a:ln>
                  <a:noFill/>
                </a:ln>
                <a:effectLst/>
                <a:uLnTx/>
                <a:uFillTx/>
                <a:latin typeface="Montserrat" panose="00000500000000000000" pitchFamily="2" charset="0"/>
              </a:rPr>
              <a:t>SUGGESTIVE STEPS: MERGER PROCESS</a:t>
            </a:r>
          </a:p>
        </p:txBody>
      </p:sp>
      <p:sp>
        <p:nvSpPr>
          <p:cNvPr id="3399" name="Freeform: Shape 3398">
            <a:extLst>
              <a:ext uri="{FF2B5EF4-FFF2-40B4-BE49-F238E27FC236}">
                <a16:creationId xmlns:a16="http://schemas.microsoft.com/office/drawing/2014/main" id="{258DDD5B-24BA-E5CB-6789-030BF00FBF58}"/>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rgbClr val="EC7016"/>
          </a:solidFill>
          <a:ln w="9525"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Montserrat" panose="00000500000000000000" pitchFamily="2" charset="0"/>
              </a:rPr>
              <a:t>48</a:t>
            </a:r>
            <a:endParaRPr kumimoji="0" lang="en-IN" sz="1800" b="1" i="0" u="none" strike="noStrike" kern="0" cap="none" spc="0" normalizeH="0" baseline="0" noProof="0" dirty="0">
              <a:ln>
                <a:noFill/>
              </a:ln>
              <a:solidFill>
                <a:prstClr val="white"/>
              </a:solidFill>
              <a:effectLst/>
              <a:uLnTx/>
              <a:uFillTx/>
              <a:latin typeface="Montserrat" panose="00000500000000000000" pitchFamily="2" charset="0"/>
            </a:endParaRPr>
          </a:p>
        </p:txBody>
      </p:sp>
    </p:spTree>
    <p:extLst>
      <p:ext uri="{BB962C8B-B14F-4D97-AF65-F5344CB8AC3E}">
        <p14:creationId xmlns:p14="http://schemas.microsoft.com/office/powerpoint/2010/main" val="9104655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Sign with Confidence: GlobalSign's Industry Leading Secure Digital Signing  Service">
            <a:extLst>
              <a:ext uri="{FF2B5EF4-FFF2-40B4-BE49-F238E27FC236}">
                <a16:creationId xmlns:a16="http://schemas.microsoft.com/office/drawing/2014/main" id="{E7F71191-456A-062B-EC07-C67EF9038B57}"/>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0" y="-13215"/>
            <a:ext cx="12192000" cy="687121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D25B1CD-EADD-1E54-D4D1-C1D404D71F7F}"/>
              </a:ext>
            </a:extLst>
          </p:cNvPr>
          <p:cNvSpPr txBox="1"/>
          <p:nvPr/>
        </p:nvSpPr>
        <p:spPr>
          <a:xfrm>
            <a:off x="192024" y="326059"/>
            <a:ext cx="12070080" cy="1200329"/>
          </a:xfrm>
          <a:prstGeom prst="rect">
            <a:avLst/>
          </a:prstGeom>
          <a:noFill/>
        </p:spPr>
        <p:txBody>
          <a:bodyPr wrap="square">
            <a:spAutoFit/>
          </a:bodyPr>
          <a:lstStyle/>
          <a:p>
            <a:pPr algn="ctr"/>
            <a:r>
              <a:rPr lang="en-US" sz="3600" b="1" dirty="0">
                <a:latin typeface="Montserrat" panose="00000500000000000000" pitchFamily="2" charset="0"/>
              </a:rPr>
              <a:t>SIGNATURE FLEXIBILITY </a:t>
            </a:r>
          </a:p>
          <a:p>
            <a:pPr algn="ctr"/>
            <a:r>
              <a:rPr lang="en-US" sz="3600" b="1" dirty="0">
                <a:latin typeface="Montserrat" panose="00000500000000000000" pitchFamily="2" charset="0"/>
              </a:rPr>
              <a:t>EXPLAINED THROUGH A CASE</a:t>
            </a:r>
          </a:p>
        </p:txBody>
      </p:sp>
      <p:sp>
        <p:nvSpPr>
          <p:cNvPr id="8" name="标题 1">
            <a:extLst>
              <a:ext uri="{FF2B5EF4-FFF2-40B4-BE49-F238E27FC236}">
                <a16:creationId xmlns:a16="http://schemas.microsoft.com/office/drawing/2014/main" id="{33F2CDBC-39B4-1CC8-41E1-305B51F83059}"/>
              </a:ext>
            </a:extLst>
          </p:cNvPr>
          <p:cNvSpPr txBox="1"/>
          <p:nvPr/>
        </p:nvSpPr>
        <p:spPr>
          <a:xfrm>
            <a:off x="1101015" y="1975104"/>
            <a:ext cx="4621698" cy="4636008"/>
          </a:xfrm>
          <a:prstGeom prst="roundRect">
            <a:avLst>
              <a:gd name="adj" fmla="val 5390"/>
            </a:avLst>
          </a:prstGeom>
          <a:solidFill>
            <a:schemeClr val="bg1"/>
          </a:solidFill>
          <a:ln w="19050" cap="sq">
            <a:solidFill>
              <a:schemeClr val="accent3">
                <a:lumMod val="75000"/>
              </a:schemeClr>
            </a:solidFill>
            <a:miter/>
          </a:ln>
          <a:effectLst>
            <a:outerShdw blurRad="190500" dist="38100" dir="8100000" algn="tr" rotWithShape="0">
              <a:schemeClr val="accent1">
                <a:alpha val="20000"/>
              </a:schemeClr>
            </a:outerShdw>
          </a:effectLst>
        </p:spPr>
        <p:txBody>
          <a:bodyPr vert="horz" wrap="square" lIns="0" tIns="0" rIns="0" bIns="0" rtlCol="0" anchor="ctr"/>
          <a:lstStyle/>
          <a:p>
            <a:pPr algn="ctr"/>
            <a:endParaRPr kumimoji="1" lang="zh-CN" altLang="en-US" dirty="0"/>
          </a:p>
        </p:txBody>
      </p:sp>
      <p:sp>
        <p:nvSpPr>
          <p:cNvPr id="9" name="标题 1">
            <a:extLst>
              <a:ext uri="{FF2B5EF4-FFF2-40B4-BE49-F238E27FC236}">
                <a16:creationId xmlns:a16="http://schemas.microsoft.com/office/drawing/2014/main" id="{74A11C60-3773-50F4-73A6-1F5045CE07BC}"/>
              </a:ext>
            </a:extLst>
          </p:cNvPr>
          <p:cNvSpPr txBox="1"/>
          <p:nvPr/>
        </p:nvSpPr>
        <p:spPr>
          <a:xfrm>
            <a:off x="6284824" y="1975104"/>
            <a:ext cx="4621698" cy="4636008"/>
          </a:xfrm>
          <a:prstGeom prst="roundRect">
            <a:avLst>
              <a:gd name="adj" fmla="val 5390"/>
            </a:avLst>
          </a:prstGeom>
          <a:solidFill>
            <a:schemeClr val="bg1"/>
          </a:solidFill>
          <a:ln w="19050" cap="sq">
            <a:solidFill>
              <a:schemeClr val="accent3">
                <a:lumMod val="75000"/>
              </a:schemeClr>
            </a:solidFill>
            <a:miter/>
          </a:ln>
          <a:effectLst>
            <a:outerShdw blurRad="190500" dist="38100" dir="8100000" algn="tr" rotWithShape="0">
              <a:schemeClr val="accent1">
                <a:alpha val="20000"/>
              </a:schemeClr>
            </a:outerShdw>
          </a:effectLst>
        </p:spPr>
        <p:txBody>
          <a:bodyPr vert="horz" wrap="square" lIns="0" tIns="0" rIns="0" bIns="0" rtlCol="0" anchor="ctr"/>
          <a:lstStyle/>
          <a:p>
            <a:pPr algn="ctr"/>
            <a:endParaRPr kumimoji="1" lang="zh-CN" altLang="en-US" dirty="0">
              <a:latin typeface="Montserrat" panose="00000500000000000000" pitchFamily="2" charset="0"/>
            </a:endParaRPr>
          </a:p>
        </p:txBody>
      </p:sp>
      <p:sp>
        <p:nvSpPr>
          <p:cNvPr id="10" name="标题 1">
            <a:extLst>
              <a:ext uri="{FF2B5EF4-FFF2-40B4-BE49-F238E27FC236}">
                <a16:creationId xmlns:a16="http://schemas.microsoft.com/office/drawing/2014/main" id="{708F62C9-FD3B-0EB4-5A28-B467088280A8}"/>
              </a:ext>
            </a:extLst>
          </p:cNvPr>
          <p:cNvSpPr txBox="1"/>
          <p:nvPr/>
        </p:nvSpPr>
        <p:spPr>
          <a:xfrm>
            <a:off x="4836078" y="2210412"/>
            <a:ext cx="1201771" cy="786090"/>
          </a:xfrm>
          <a:custGeom>
            <a:avLst/>
            <a:gdLst>
              <a:gd name="T0" fmla="*/ 487 w 487"/>
              <a:gd name="T1" fmla="*/ 89 h 318"/>
              <a:gd name="T2" fmla="*/ 487 w 487"/>
              <a:gd name="T3" fmla="*/ 257 h 318"/>
              <a:gd name="T4" fmla="*/ 480 w 487"/>
              <a:gd name="T5" fmla="*/ 290 h 318"/>
              <a:gd name="T6" fmla="*/ 462 w 487"/>
              <a:gd name="T7" fmla="*/ 318 h 318"/>
              <a:gd name="T8" fmla="*/ 462 w 487"/>
              <a:gd name="T9" fmla="*/ 262 h 318"/>
              <a:gd name="T10" fmla="*/ 398 w 487"/>
              <a:gd name="T11" fmla="*/ 234 h 318"/>
              <a:gd name="T12" fmla="*/ 118 w 487"/>
              <a:gd name="T13" fmla="*/ 234 h 318"/>
              <a:gd name="T14" fmla="*/ 117 w 487"/>
              <a:gd name="T15" fmla="*/ 234 h 318"/>
              <a:gd name="T16" fmla="*/ 0 w 487"/>
              <a:gd name="T17" fmla="*/ 117 h 318"/>
              <a:gd name="T18" fmla="*/ 117 w 487"/>
              <a:gd name="T19" fmla="*/ 0 h 318"/>
              <a:gd name="T20" fmla="*/ 117 w 487"/>
              <a:gd name="T21" fmla="*/ 0 h 318"/>
              <a:gd name="T22" fmla="*/ 398 w 487"/>
              <a:gd name="T23" fmla="*/ 0 h 318"/>
              <a:gd name="T24" fmla="*/ 487 w 487"/>
              <a:gd name="T25" fmla="*/ 89 h 318"/>
            </a:gdLst>
            <a:ahLst/>
            <a:cxnLst/>
            <a:rect l="0" t="0" r="r" b="b"/>
            <a:pathLst>
              <a:path w="487" h="318">
                <a:moveTo>
                  <a:pt x="487" y="89"/>
                </a:moveTo>
                <a:cubicBezTo>
                  <a:pt x="487" y="257"/>
                  <a:pt x="487" y="257"/>
                  <a:pt x="487" y="257"/>
                </a:cubicBezTo>
                <a:cubicBezTo>
                  <a:pt x="487" y="269"/>
                  <a:pt x="484" y="280"/>
                  <a:pt x="480" y="290"/>
                </a:cubicBezTo>
                <a:cubicBezTo>
                  <a:pt x="476" y="301"/>
                  <a:pt x="470" y="310"/>
                  <a:pt x="462" y="318"/>
                </a:cubicBezTo>
                <a:cubicBezTo>
                  <a:pt x="477" y="303"/>
                  <a:pt x="477" y="278"/>
                  <a:pt x="462" y="262"/>
                </a:cubicBezTo>
                <a:cubicBezTo>
                  <a:pt x="446" y="245"/>
                  <a:pt x="423" y="234"/>
                  <a:pt x="398" y="234"/>
                </a:cubicBezTo>
                <a:cubicBezTo>
                  <a:pt x="118" y="234"/>
                  <a:pt x="118" y="234"/>
                  <a:pt x="118" y="234"/>
                </a:cubicBezTo>
                <a:cubicBezTo>
                  <a:pt x="117" y="234"/>
                  <a:pt x="117" y="234"/>
                  <a:pt x="117" y="234"/>
                </a:cubicBezTo>
                <a:cubicBezTo>
                  <a:pt x="53" y="234"/>
                  <a:pt x="0" y="182"/>
                  <a:pt x="0" y="117"/>
                </a:cubicBezTo>
                <a:cubicBezTo>
                  <a:pt x="0" y="52"/>
                  <a:pt x="53" y="0"/>
                  <a:pt x="117" y="0"/>
                </a:cubicBezTo>
                <a:cubicBezTo>
                  <a:pt x="117" y="0"/>
                  <a:pt x="117" y="0"/>
                  <a:pt x="117" y="0"/>
                </a:cubicBezTo>
                <a:cubicBezTo>
                  <a:pt x="398" y="0"/>
                  <a:pt x="398" y="0"/>
                  <a:pt x="398" y="0"/>
                </a:cubicBezTo>
                <a:cubicBezTo>
                  <a:pt x="447" y="0"/>
                  <a:pt x="487" y="39"/>
                  <a:pt x="487" y="89"/>
                </a:cubicBezTo>
                <a:close/>
              </a:path>
            </a:pathLst>
          </a:custGeom>
          <a:solidFill>
            <a:schemeClr val="accent2">
              <a:lumMod val="75000"/>
            </a:schemeClr>
          </a:solidFill>
          <a:ln cap="sq">
            <a:noFill/>
          </a:ln>
          <a:effectLst>
            <a:outerShdw blurRad="190500" dist="152400" dir="8520000" sx="94000" sy="94000" algn="ctr" rotWithShape="0">
              <a:schemeClr val="accent1">
                <a:alpha val="20000"/>
              </a:schemeClr>
            </a:outerShdw>
          </a:effectLst>
        </p:spPr>
        <p:txBody>
          <a:bodyPr vert="horz" wrap="square" lIns="91440" tIns="45720" rIns="91440" bIns="45720" rtlCol="0" anchor="t"/>
          <a:lstStyle/>
          <a:p>
            <a:pPr algn="l"/>
            <a:endParaRPr kumimoji="1" lang="zh-CN" altLang="en-US"/>
          </a:p>
        </p:txBody>
      </p:sp>
      <p:sp>
        <p:nvSpPr>
          <p:cNvPr id="11" name="标题 1">
            <a:extLst>
              <a:ext uri="{FF2B5EF4-FFF2-40B4-BE49-F238E27FC236}">
                <a16:creationId xmlns:a16="http://schemas.microsoft.com/office/drawing/2014/main" id="{AD08052B-994C-DADB-0A53-C184805D8CBF}"/>
              </a:ext>
            </a:extLst>
          </p:cNvPr>
          <p:cNvSpPr txBox="1"/>
          <p:nvPr/>
        </p:nvSpPr>
        <p:spPr>
          <a:xfrm>
            <a:off x="5151213" y="2314574"/>
            <a:ext cx="571500" cy="330200"/>
          </a:xfrm>
          <a:prstGeom prst="rect">
            <a:avLst/>
          </a:prstGeom>
          <a:noFill/>
          <a:ln>
            <a:noFill/>
          </a:ln>
        </p:spPr>
        <p:txBody>
          <a:bodyPr vert="horz" wrap="square" lIns="0" tIns="0" rIns="0" bIns="0" rtlCol="0" anchor="t">
            <a:spAutoFit/>
          </a:bodyPr>
          <a:lstStyle/>
          <a:p>
            <a:pPr algn="ctr"/>
            <a:r>
              <a:rPr kumimoji="1" lang="en-US" altLang="zh-CN" sz="2400" dirty="0">
                <a:ln w="12700">
                  <a:noFill/>
                </a:ln>
                <a:solidFill>
                  <a:srgbClr val="FFFFFF">
                    <a:alpha val="100000"/>
                  </a:srgbClr>
                </a:solidFill>
                <a:latin typeface="OPPOSans B"/>
                <a:ea typeface="OPPOSans B"/>
                <a:cs typeface="OPPOSans B"/>
              </a:rPr>
              <a:t>01</a:t>
            </a:r>
            <a:endParaRPr kumimoji="1" lang="zh-CN" altLang="en-US" dirty="0"/>
          </a:p>
        </p:txBody>
      </p:sp>
      <p:sp>
        <p:nvSpPr>
          <p:cNvPr id="15" name="标题 1">
            <a:extLst>
              <a:ext uri="{FF2B5EF4-FFF2-40B4-BE49-F238E27FC236}">
                <a16:creationId xmlns:a16="http://schemas.microsoft.com/office/drawing/2014/main" id="{5BA452DB-EE0F-001D-48CA-7A8B963F312A}"/>
              </a:ext>
            </a:extLst>
          </p:cNvPr>
          <p:cNvSpPr txBox="1"/>
          <p:nvPr/>
        </p:nvSpPr>
        <p:spPr>
          <a:xfrm>
            <a:off x="6444064" y="3073321"/>
            <a:ext cx="4300136" cy="1174245"/>
          </a:xfrm>
          <a:prstGeom prst="rect">
            <a:avLst/>
          </a:prstGeom>
          <a:noFill/>
          <a:ln>
            <a:noFill/>
          </a:ln>
        </p:spPr>
        <p:txBody>
          <a:bodyPr vert="horz" wrap="square" lIns="0" tIns="0" rIns="0" bIns="0" rtlCol="0" anchor="t"/>
          <a:lstStyle/>
          <a:p>
            <a:pPr algn="just">
              <a:lnSpc>
                <a:spcPct val="120000"/>
              </a:lnSpc>
            </a:pPr>
            <a:r>
              <a:rPr lang="en-US" altLang="zh-CN" sz="1500" b="1" dirty="0">
                <a:latin typeface="Montserrat" panose="00000500000000000000" pitchFamily="2" charset="0"/>
                <a:cs typeface="Arial" panose="020B0604020202020204" pitchFamily="34" charset="0"/>
              </a:rPr>
              <a:t>If 5 firms had merged and 2 firms wish to demerge, then authorized Managing Partner/ co-authorized partner will provide OTP to authenticate the entire process of demerger at the SSP. </a:t>
            </a:r>
          </a:p>
          <a:p>
            <a:pPr algn="just">
              <a:lnSpc>
                <a:spcPct val="120000"/>
              </a:lnSpc>
            </a:pPr>
            <a:endParaRPr lang="en-US" altLang="zh-CN" sz="700" b="1" dirty="0">
              <a:latin typeface="Georgia" panose="02040502050405020303" pitchFamily="18" charset="0"/>
              <a:cs typeface="Arial" panose="020B0604020202020204" pitchFamily="34" charset="0"/>
            </a:endParaRPr>
          </a:p>
          <a:p>
            <a:pPr algn="just">
              <a:lnSpc>
                <a:spcPct val="120000"/>
              </a:lnSpc>
            </a:pPr>
            <a:r>
              <a:rPr lang="en-US" altLang="zh-CN" sz="1500" b="1" dirty="0">
                <a:latin typeface="Montserrat" panose="00000500000000000000" pitchFamily="2" charset="0"/>
                <a:cs typeface="Arial" panose="020B0604020202020204" pitchFamily="34" charset="0"/>
              </a:rPr>
              <a:t>Thereby, only 5 authorized Managing Partners will be required by SSP to authenticate process of demerger through online mode. The authentication power of co-authorized partner will be invoked only if the authorized Managing Partner retires/deceases.</a:t>
            </a:r>
            <a:endParaRPr lang="zh-CN" altLang="en-US" sz="1500" b="1" dirty="0">
              <a:latin typeface="Montserrat" panose="00000500000000000000" pitchFamily="2" charset="0"/>
              <a:cs typeface="Arial" panose="020B0604020202020204" pitchFamily="34" charset="0"/>
            </a:endParaRPr>
          </a:p>
        </p:txBody>
      </p:sp>
      <p:sp>
        <p:nvSpPr>
          <p:cNvPr id="16" name="标题 1">
            <a:extLst>
              <a:ext uri="{FF2B5EF4-FFF2-40B4-BE49-F238E27FC236}">
                <a16:creationId xmlns:a16="http://schemas.microsoft.com/office/drawing/2014/main" id="{64CE1FAF-CC5A-83CC-DA9A-4E193CADE470}"/>
              </a:ext>
            </a:extLst>
          </p:cNvPr>
          <p:cNvSpPr txBox="1"/>
          <p:nvPr/>
        </p:nvSpPr>
        <p:spPr>
          <a:xfrm>
            <a:off x="9951726" y="2241149"/>
            <a:ext cx="1201771" cy="786090"/>
          </a:xfrm>
          <a:custGeom>
            <a:avLst/>
            <a:gdLst>
              <a:gd name="T0" fmla="*/ 487 w 487"/>
              <a:gd name="T1" fmla="*/ 89 h 318"/>
              <a:gd name="T2" fmla="*/ 487 w 487"/>
              <a:gd name="T3" fmla="*/ 257 h 318"/>
              <a:gd name="T4" fmla="*/ 480 w 487"/>
              <a:gd name="T5" fmla="*/ 290 h 318"/>
              <a:gd name="T6" fmla="*/ 462 w 487"/>
              <a:gd name="T7" fmla="*/ 318 h 318"/>
              <a:gd name="T8" fmla="*/ 462 w 487"/>
              <a:gd name="T9" fmla="*/ 262 h 318"/>
              <a:gd name="T10" fmla="*/ 398 w 487"/>
              <a:gd name="T11" fmla="*/ 234 h 318"/>
              <a:gd name="T12" fmla="*/ 118 w 487"/>
              <a:gd name="T13" fmla="*/ 234 h 318"/>
              <a:gd name="T14" fmla="*/ 117 w 487"/>
              <a:gd name="T15" fmla="*/ 234 h 318"/>
              <a:gd name="T16" fmla="*/ 0 w 487"/>
              <a:gd name="T17" fmla="*/ 117 h 318"/>
              <a:gd name="T18" fmla="*/ 117 w 487"/>
              <a:gd name="T19" fmla="*/ 0 h 318"/>
              <a:gd name="T20" fmla="*/ 117 w 487"/>
              <a:gd name="T21" fmla="*/ 0 h 318"/>
              <a:gd name="T22" fmla="*/ 398 w 487"/>
              <a:gd name="T23" fmla="*/ 0 h 318"/>
              <a:gd name="T24" fmla="*/ 487 w 487"/>
              <a:gd name="T25" fmla="*/ 89 h 318"/>
            </a:gdLst>
            <a:ahLst/>
            <a:cxnLst/>
            <a:rect l="0" t="0" r="r" b="b"/>
            <a:pathLst>
              <a:path w="487" h="318">
                <a:moveTo>
                  <a:pt x="487" y="89"/>
                </a:moveTo>
                <a:cubicBezTo>
                  <a:pt x="487" y="257"/>
                  <a:pt x="487" y="257"/>
                  <a:pt x="487" y="257"/>
                </a:cubicBezTo>
                <a:cubicBezTo>
                  <a:pt x="487" y="269"/>
                  <a:pt x="484" y="280"/>
                  <a:pt x="480" y="290"/>
                </a:cubicBezTo>
                <a:cubicBezTo>
                  <a:pt x="476" y="301"/>
                  <a:pt x="470" y="310"/>
                  <a:pt x="462" y="318"/>
                </a:cubicBezTo>
                <a:cubicBezTo>
                  <a:pt x="477" y="303"/>
                  <a:pt x="477" y="278"/>
                  <a:pt x="462" y="262"/>
                </a:cubicBezTo>
                <a:cubicBezTo>
                  <a:pt x="446" y="245"/>
                  <a:pt x="423" y="234"/>
                  <a:pt x="398" y="234"/>
                </a:cubicBezTo>
                <a:cubicBezTo>
                  <a:pt x="118" y="234"/>
                  <a:pt x="118" y="234"/>
                  <a:pt x="118" y="234"/>
                </a:cubicBezTo>
                <a:cubicBezTo>
                  <a:pt x="117" y="234"/>
                  <a:pt x="117" y="234"/>
                  <a:pt x="117" y="234"/>
                </a:cubicBezTo>
                <a:cubicBezTo>
                  <a:pt x="53" y="234"/>
                  <a:pt x="0" y="182"/>
                  <a:pt x="0" y="117"/>
                </a:cubicBezTo>
                <a:cubicBezTo>
                  <a:pt x="0" y="52"/>
                  <a:pt x="53" y="0"/>
                  <a:pt x="117" y="0"/>
                </a:cubicBezTo>
                <a:cubicBezTo>
                  <a:pt x="117" y="0"/>
                  <a:pt x="117" y="0"/>
                  <a:pt x="117" y="0"/>
                </a:cubicBezTo>
                <a:cubicBezTo>
                  <a:pt x="398" y="0"/>
                  <a:pt x="398" y="0"/>
                  <a:pt x="398" y="0"/>
                </a:cubicBezTo>
                <a:cubicBezTo>
                  <a:pt x="447" y="0"/>
                  <a:pt x="487" y="39"/>
                  <a:pt x="487" y="89"/>
                </a:cubicBezTo>
                <a:close/>
              </a:path>
            </a:pathLst>
          </a:custGeom>
          <a:solidFill>
            <a:schemeClr val="accent2">
              <a:lumMod val="75000"/>
            </a:schemeClr>
          </a:solidFill>
          <a:ln cap="sq">
            <a:noFill/>
          </a:ln>
          <a:effectLst>
            <a:outerShdw blurRad="190500" dist="152400" dir="8520000" sx="94000" sy="94000" algn="ctr" rotWithShape="0">
              <a:schemeClr val="accent1">
                <a:alpha val="20000"/>
              </a:schemeClr>
            </a:outerShdw>
          </a:effectLst>
        </p:spPr>
        <p:txBody>
          <a:bodyPr vert="horz" wrap="square" lIns="91440" tIns="45720" rIns="91440" bIns="45720" rtlCol="0" anchor="t"/>
          <a:lstStyle/>
          <a:p>
            <a:pPr algn="l"/>
            <a:endParaRPr kumimoji="1" lang="zh-CN" altLang="en-US"/>
          </a:p>
        </p:txBody>
      </p:sp>
      <p:sp>
        <p:nvSpPr>
          <p:cNvPr id="17" name="标题 1">
            <a:extLst>
              <a:ext uri="{FF2B5EF4-FFF2-40B4-BE49-F238E27FC236}">
                <a16:creationId xmlns:a16="http://schemas.microsoft.com/office/drawing/2014/main" id="{F52D156E-90C9-E658-B026-353186B69196}"/>
              </a:ext>
            </a:extLst>
          </p:cNvPr>
          <p:cNvSpPr txBox="1"/>
          <p:nvPr/>
        </p:nvSpPr>
        <p:spPr>
          <a:xfrm>
            <a:off x="10335022" y="2377961"/>
            <a:ext cx="571500" cy="330200"/>
          </a:xfrm>
          <a:prstGeom prst="rect">
            <a:avLst/>
          </a:prstGeom>
          <a:noFill/>
          <a:ln>
            <a:noFill/>
          </a:ln>
        </p:spPr>
        <p:txBody>
          <a:bodyPr vert="horz" wrap="square" lIns="0" tIns="0" rIns="0" bIns="0" rtlCol="0" anchor="t">
            <a:spAutoFit/>
          </a:bodyPr>
          <a:lstStyle/>
          <a:p>
            <a:pPr algn="ctr"/>
            <a:r>
              <a:rPr kumimoji="1" lang="en-US" altLang="zh-CN" sz="2400" dirty="0">
                <a:ln w="12700">
                  <a:noFill/>
                </a:ln>
                <a:solidFill>
                  <a:srgbClr val="FFFFFF">
                    <a:alpha val="100000"/>
                  </a:srgbClr>
                </a:solidFill>
                <a:latin typeface="OPPOSans B"/>
                <a:ea typeface="OPPOSans B"/>
                <a:cs typeface="OPPOSans B"/>
              </a:rPr>
              <a:t>02</a:t>
            </a:r>
            <a:endParaRPr kumimoji="1" lang="zh-CN" altLang="en-US" dirty="0"/>
          </a:p>
        </p:txBody>
      </p:sp>
      <p:sp>
        <p:nvSpPr>
          <p:cNvPr id="18" name="TextBox 17">
            <a:extLst>
              <a:ext uri="{FF2B5EF4-FFF2-40B4-BE49-F238E27FC236}">
                <a16:creationId xmlns:a16="http://schemas.microsoft.com/office/drawing/2014/main" id="{F81FD064-8CE2-6213-3A6A-CC1D5D803BFA}"/>
              </a:ext>
            </a:extLst>
          </p:cNvPr>
          <p:cNvSpPr txBox="1"/>
          <p:nvPr/>
        </p:nvSpPr>
        <p:spPr>
          <a:xfrm>
            <a:off x="1285479" y="3076051"/>
            <a:ext cx="4269654" cy="2745303"/>
          </a:xfrm>
          <a:prstGeom prst="rect">
            <a:avLst/>
          </a:prstGeom>
          <a:noFill/>
        </p:spPr>
        <p:txBody>
          <a:bodyPr wrap="square" lIns="0" tIns="0" rIns="0" bIns="0">
            <a:spAutoFit/>
          </a:bodyPr>
          <a:lstStyle/>
          <a:p>
            <a:pPr algn="just">
              <a:lnSpc>
                <a:spcPct val="120000"/>
              </a:lnSpc>
            </a:pPr>
            <a:r>
              <a:rPr lang="en-US" sz="1500" b="1" i="0" dirty="0">
                <a:effectLst/>
                <a:latin typeface="Montserrat" panose="00000500000000000000" pitchFamily="2" charset="0"/>
                <a:cs typeface="Arial" panose="020B0604020202020204" pitchFamily="34" charset="0"/>
              </a:rPr>
              <a:t>If five firms are merging, then each firm/LLP will authorize one Managing Partner/co-authorize partner to provide OTP to authenticate the entire process of merger. </a:t>
            </a:r>
          </a:p>
          <a:p>
            <a:pPr algn="just">
              <a:lnSpc>
                <a:spcPct val="120000"/>
              </a:lnSpc>
            </a:pPr>
            <a:endParaRPr lang="en-US" sz="1500" b="1" dirty="0">
              <a:latin typeface="Montserrat" panose="00000500000000000000" pitchFamily="2" charset="0"/>
              <a:cs typeface="Arial" panose="020B0604020202020204" pitchFamily="34" charset="0"/>
            </a:endParaRPr>
          </a:p>
          <a:p>
            <a:pPr algn="just">
              <a:lnSpc>
                <a:spcPct val="120000"/>
              </a:lnSpc>
            </a:pPr>
            <a:r>
              <a:rPr lang="en-US" sz="1500" b="1" i="0" dirty="0">
                <a:effectLst/>
                <a:latin typeface="Montserrat" panose="00000500000000000000" pitchFamily="2" charset="0"/>
                <a:cs typeface="Arial" panose="020B0604020202020204" pitchFamily="34" charset="0"/>
              </a:rPr>
              <a:t>Thereby, only 5 authorized Managing Partners will be required by SSP to authenticate the process of merger through online mode.</a:t>
            </a:r>
          </a:p>
        </p:txBody>
      </p:sp>
      <p:sp>
        <p:nvSpPr>
          <p:cNvPr id="19" name="标题 1">
            <a:extLst>
              <a:ext uri="{FF2B5EF4-FFF2-40B4-BE49-F238E27FC236}">
                <a16:creationId xmlns:a16="http://schemas.microsoft.com/office/drawing/2014/main" id="{08D976EF-6E48-982E-9316-DEF790D422E7}"/>
              </a:ext>
            </a:extLst>
          </p:cNvPr>
          <p:cNvSpPr txBox="1"/>
          <p:nvPr/>
        </p:nvSpPr>
        <p:spPr>
          <a:xfrm rot="10800000">
            <a:off x="1101015" y="1994274"/>
            <a:ext cx="2358732" cy="1002228"/>
          </a:xfrm>
          <a:custGeom>
            <a:avLst/>
            <a:gdLst>
              <a:gd name="T0" fmla="*/ 487 w 487"/>
              <a:gd name="T1" fmla="*/ 89 h 318"/>
              <a:gd name="T2" fmla="*/ 487 w 487"/>
              <a:gd name="T3" fmla="*/ 257 h 318"/>
              <a:gd name="T4" fmla="*/ 480 w 487"/>
              <a:gd name="T5" fmla="*/ 290 h 318"/>
              <a:gd name="T6" fmla="*/ 462 w 487"/>
              <a:gd name="T7" fmla="*/ 318 h 318"/>
              <a:gd name="T8" fmla="*/ 462 w 487"/>
              <a:gd name="T9" fmla="*/ 262 h 318"/>
              <a:gd name="T10" fmla="*/ 398 w 487"/>
              <a:gd name="T11" fmla="*/ 234 h 318"/>
              <a:gd name="T12" fmla="*/ 118 w 487"/>
              <a:gd name="T13" fmla="*/ 234 h 318"/>
              <a:gd name="T14" fmla="*/ 117 w 487"/>
              <a:gd name="T15" fmla="*/ 234 h 318"/>
              <a:gd name="T16" fmla="*/ 0 w 487"/>
              <a:gd name="T17" fmla="*/ 117 h 318"/>
              <a:gd name="T18" fmla="*/ 117 w 487"/>
              <a:gd name="T19" fmla="*/ 0 h 318"/>
              <a:gd name="T20" fmla="*/ 117 w 487"/>
              <a:gd name="T21" fmla="*/ 0 h 318"/>
              <a:gd name="T22" fmla="*/ 398 w 487"/>
              <a:gd name="T23" fmla="*/ 0 h 318"/>
              <a:gd name="T24" fmla="*/ 487 w 487"/>
              <a:gd name="T25" fmla="*/ 89 h 318"/>
            </a:gdLst>
            <a:ahLst/>
            <a:cxnLst/>
            <a:rect l="0" t="0" r="r" b="b"/>
            <a:pathLst>
              <a:path w="487" h="318">
                <a:moveTo>
                  <a:pt x="487" y="89"/>
                </a:moveTo>
                <a:cubicBezTo>
                  <a:pt x="487" y="257"/>
                  <a:pt x="487" y="257"/>
                  <a:pt x="487" y="257"/>
                </a:cubicBezTo>
                <a:cubicBezTo>
                  <a:pt x="487" y="269"/>
                  <a:pt x="484" y="280"/>
                  <a:pt x="480" y="290"/>
                </a:cubicBezTo>
                <a:cubicBezTo>
                  <a:pt x="476" y="301"/>
                  <a:pt x="470" y="310"/>
                  <a:pt x="462" y="318"/>
                </a:cubicBezTo>
                <a:cubicBezTo>
                  <a:pt x="477" y="303"/>
                  <a:pt x="477" y="278"/>
                  <a:pt x="462" y="262"/>
                </a:cubicBezTo>
                <a:cubicBezTo>
                  <a:pt x="446" y="245"/>
                  <a:pt x="423" y="234"/>
                  <a:pt x="398" y="234"/>
                </a:cubicBezTo>
                <a:cubicBezTo>
                  <a:pt x="118" y="234"/>
                  <a:pt x="118" y="234"/>
                  <a:pt x="118" y="234"/>
                </a:cubicBezTo>
                <a:cubicBezTo>
                  <a:pt x="117" y="234"/>
                  <a:pt x="117" y="234"/>
                  <a:pt x="117" y="234"/>
                </a:cubicBezTo>
                <a:cubicBezTo>
                  <a:pt x="53" y="234"/>
                  <a:pt x="0" y="182"/>
                  <a:pt x="0" y="117"/>
                </a:cubicBezTo>
                <a:cubicBezTo>
                  <a:pt x="0" y="52"/>
                  <a:pt x="53" y="0"/>
                  <a:pt x="117" y="0"/>
                </a:cubicBezTo>
                <a:cubicBezTo>
                  <a:pt x="117" y="0"/>
                  <a:pt x="117" y="0"/>
                  <a:pt x="117" y="0"/>
                </a:cubicBezTo>
                <a:cubicBezTo>
                  <a:pt x="398" y="0"/>
                  <a:pt x="398" y="0"/>
                  <a:pt x="398" y="0"/>
                </a:cubicBezTo>
                <a:cubicBezTo>
                  <a:pt x="447" y="0"/>
                  <a:pt x="487" y="39"/>
                  <a:pt x="487" y="89"/>
                </a:cubicBezTo>
                <a:close/>
              </a:path>
            </a:pathLst>
          </a:custGeom>
          <a:solidFill>
            <a:schemeClr val="accent2">
              <a:lumMod val="75000"/>
            </a:schemeClr>
          </a:solidFill>
          <a:ln cap="sq">
            <a:noFill/>
          </a:ln>
          <a:effectLst>
            <a:outerShdw blurRad="190500" dist="152400" dir="8520000" sx="94000" sy="94000" algn="ctr" rotWithShape="0">
              <a:schemeClr val="accent1">
                <a:alpha val="20000"/>
              </a:schemeClr>
            </a:outerShdw>
          </a:effectLst>
        </p:spPr>
        <p:txBody>
          <a:bodyPr vert="horz" wrap="square" lIns="91440" tIns="45720" rIns="91440" bIns="45720" rtlCol="0" anchor="t"/>
          <a:lstStyle/>
          <a:p>
            <a:pPr algn="l"/>
            <a:endParaRPr kumimoji="1" lang="zh-CN" altLang="en-US"/>
          </a:p>
        </p:txBody>
      </p:sp>
      <p:sp>
        <p:nvSpPr>
          <p:cNvPr id="21" name="TextBox 20">
            <a:extLst>
              <a:ext uri="{FF2B5EF4-FFF2-40B4-BE49-F238E27FC236}">
                <a16:creationId xmlns:a16="http://schemas.microsoft.com/office/drawing/2014/main" id="{E1F96A2E-175B-C010-88A3-49D56A66001F}"/>
              </a:ext>
            </a:extLst>
          </p:cNvPr>
          <p:cNvSpPr txBox="1"/>
          <p:nvPr/>
        </p:nvSpPr>
        <p:spPr>
          <a:xfrm>
            <a:off x="1471816" y="2370285"/>
            <a:ext cx="6131052" cy="461665"/>
          </a:xfrm>
          <a:prstGeom prst="rect">
            <a:avLst/>
          </a:prstGeom>
          <a:noFill/>
        </p:spPr>
        <p:txBody>
          <a:bodyPr wrap="square">
            <a:spAutoFit/>
          </a:bodyPr>
          <a:lstStyle/>
          <a:p>
            <a:r>
              <a:rPr lang="en-IN" sz="2400" b="1" dirty="0">
                <a:solidFill>
                  <a:schemeClr val="bg1"/>
                </a:solidFill>
                <a:latin typeface="Montserrat" panose="00000500000000000000" pitchFamily="2" charset="0"/>
                <a:cs typeface="Arial" pitchFamily="34" charset="0"/>
              </a:rPr>
              <a:t>MERGER </a:t>
            </a:r>
          </a:p>
        </p:txBody>
      </p:sp>
      <p:sp>
        <p:nvSpPr>
          <p:cNvPr id="24" name="标题 1">
            <a:extLst>
              <a:ext uri="{FF2B5EF4-FFF2-40B4-BE49-F238E27FC236}">
                <a16:creationId xmlns:a16="http://schemas.microsoft.com/office/drawing/2014/main" id="{23B31AB2-AFD8-21A3-931E-EA48B696FF34}"/>
              </a:ext>
            </a:extLst>
          </p:cNvPr>
          <p:cNvSpPr txBox="1"/>
          <p:nvPr/>
        </p:nvSpPr>
        <p:spPr>
          <a:xfrm rot="10800000">
            <a:off x="6256060" y="2041947"/>
            <a:ext cx="2358732" cy="1002228"/>
          </a:xfrm>
          <a:custGeom>
            <a:avLst/>
            <a:gdLst>
              <a:gd name="T0" fmla="*/ 487 w 487"/>
              <a:gd name="T1" fmla="*/ 89 h 318"/>
              <a:gd name="T2" fmla="*/ 487 w 487"/>
              <a:gd name="T3" fmla="*/ 257 h 318"/>
              <a:gd name="T4" fmla="*/ 480 w 487"/>
              <a:gd name="T5" fmla="*/ 290 h 318"/>
              <a:gd name="T6" fmla="*/ 462 w 487"/>
              <a:gd name="T7" fmla="*/ 318 h 318"/>
              <a:gd name="T8" fmla="*/ 462 w 487"/>
              <a:gd name="T9" fmla="*/ 262 h 318"/>
              <a:gd name="T10" fmla="*/ 398 w 487"/>
              <a:gd name="T11" fmla="*/ 234 h 318"/>
              <a:gd name="T12" fmla="*/ 118 w 487"/>
              <a:gd name="T13" fmla="*/ 234 h 318"/>
              <a:gd name="T14" fmla="*/ 117 w 487"/>
              <a:gd name="T15" fmla="*/ 234 h 318"/>
              <a:gd name="T16" fmla="*/ 0 w 487"/>
              <a:gd name="T17" fmla="*/ 117 h 318"/>
              <a:gd name="T18" fmla="*/ 117 w 487"/>
              <a:gd name="T19" fmla="*/ 0 h 318"/>
              <a:gd name="T20" fmla="*/ 117 w 487"/>
              <a:gd name="T21" fmla="*/ 0 h 318"/>
              <a:gd name="T22" fmla="*/ 398 w 487"/>
              <a:gd name="T23" fmla="*/ 0 h 318"/>
              <a:gd name="T24" fmla="*/ 487 w 487"/>
              <a:gd name="T25" fmla="*/ 89 h 318"/>
            </a:gdLst>
            <a:ahLst/>
            <a:cxnLst/>
            <a:rect l="0" t="0" r="r" b="b"/>
            <a:pathLst>
              <a:path w="487" h="318">
                <a:moveTo>
                  <a:pt x="487" y="89"/>
                </a:moveTo>
                <a:cubicBezTo>
                  <a:pt x="487" y="257"/>
                  <a:pt x="487" y="257"/>
                  <a:pt x="487" y="257"/>
                </a:cubicBezTo>
                <a:cubicBezTo>
                  <a:pt x="487" y="269"/>
                  <a:pt x="484" y="280"/>
                  <a:pt x="480" y="290"/>
                </a:cubicBezTo>
                <a:cubicBezTo>
                  <a:pt x="476" y="301"/>
                  <a:pt x="470" y="310"/>
                  <a:pt x="462" y="318"/>
                </a:cubicBezTo>
                <a:cubicBezTo>
                  <a:pt x="477" y="303"/>
                  <a:pt x="477" y="278"/>
                  <a:pt x="462" y="262"/>
                </a:cubicBezTo>
                <a:cubicBezTo>
                  <a:pt x="446" y="245"/>
                  <a:pt x="423" y="234"/>
                  <a:pt x="398" y="234"/>
                </a:cubicBezTo>
                <a:cubicBezTo>
                  <a:pt x="118" y="234"/>
                  <a:pt x="118" y="234"/>
                  <a:pt x="118" y="234"/>
                </a:cubicBezTo>
                <a:cubicBezTo>
                  <a:pt x="117" y="234"/>
                  <a:pt x="117" y="234"/>
                  <a:pt x="117" y="234"/>
                </a:cubicBezTo>
                <a:cubicBezTo>
                  <a:pt x="53" y="234"/>
                  <a:pt x="0" y="182"/>
                  <a:pt x="0" y="117"/>
                </a:cubicBezTo>
                <a:cubicBezTo>
                  <a:pt x="0" y="52"/>
                  <a:pt x="53" y="0"/>
                  <a:pt x="117" y="0"/>
                </a:cubicBezTo>
                <a:cubicBezTo>
                  <a:pt x="117" y="0"/>
                  <a:pt x="117" y="0"/>
                  <a:pt x="117" y="0"/>
                </a:cubicBezTo>
                <a:cubicBezTo>
                  <a:pt x="398" y="0"/>
                  <a:pt x="398" y="0"/>
                  <a:pt x="398" y="0"/>
                </a:cubicBezTo>
                <a:cubicBezTo>
                  <a:pt x="447" y="0"/>
                  <a:pt x="487" y="39"/>
                  <a:pt x="487" y="89"/>
                </a:cubicBezTo>
                <a:close/>
              </a:path>
            </a:pathLst>
          </a:custGeom>
          <a:solidFill>
            <a:schemeClr val="accent2">
              <a:lumMod val="75000"/>
            </a:schemeClr>
          </a:solidFill>
          <a:ln cap="sq">
            <a:noFill/>
          </a:ln>
          <a:effectLst>
            <a:outerShdw blurRad="190500" dist="152400" dir="8520000" sx="94000" sy="94000" algn="ctr" rotWithShape="0">
              <a:schemeClr val="accent1">
                <a:alpha val="20000"/>
              </a:schemeClr>
            </a:outerShdw>
          </a:effectLst>
        </p:spPr>
        <p:txBody>
          <a:bodyPr vert="horz" wrap="square" lIns="91440" tIns="45720" rIns="91440" bIns="45720" rtlCol="0" anchor="t"/>
          <a:lstStyle/>
          <a:p>
            <a:pPr algn="l"/>
            <a:endParaRPr kumimoji="1" lang="zh-CN" altLang="en-US"/>
          </a:p>
        </p:txBody>
      </p:sp>
      <p:sp>
        <p:nvSpPr>
          <p:cNvPr id="25" name="TextBox 24">
            <a:extLst>
              <a:ext uri="{FF2B5EF4-FFF2-40B4-BE49-F238E27FC236}">
                <a16:creationId xmlns:a16="http://schemas.microsoft.com/office/drawing/2014/main" id="{B8489C33-6DD9-CF0B-28B4-96854E23F9E7}"/>
              </a:ext>
            </a:extLst>
          </p:cNvPr>
          <p:cNvSpPr txBox="1"/>
          <p:nvPr/>
        </p:nvSpPr>
        <p:spPr>
          <a:xfrm>
            <a:off x="6599960" y="2429586"/>
            <a:ext cx="6131052" cy="461665"/>
          </a:xfrm>
          <a:prstGeom prst="rect">
            <a:avLst/>
          </a:prstGeom>
          <a:noFill/>
        </p:spPr>
        <p:txBody>
          <a:bodyPr wrap="square">
            <a:spAutoFit/>
          </a:bodyPr>
          <a:lstStyle/>
          <a:p>
            <a:r>
              <a:rPr lang="en-IN" sz="2400" b="1" dirty="0">
                <a:solidFill>
                  <a:schemeClr val="bg1"/>
                </a:solidFill>
                <a:latin typeface="Montserrat" panose="00000500000000000000" pitchFamily="2" charset="0"/>
                <a:cs typeface="Arial" pitchFamily="34" charset="0"/>
              </a:rPr>
              <a:t>DEMERGER </a:t>
            </a:r>
          </a:p>
        </p:txBody>
      </p:sp>
      <p:sp>
        <p:nvSpPr>
          <p:cNvPr id="2" name="Freeform: Shape 1">
            <a:extLst>
              <a:ext uri="{FF2B5EF4-FFF2-40B4-BE49-F238E27FC236}">
                <a16:creationId xmlns:a16="http://schemas.microsoft.com/office/drawing/2014/main" id="{47B86603-161B-5FCB-64D8-1EBF4D5B3BC7}"/>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49</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2563120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CEA5737E-E92A-5FBC-D0C4-E02CE355C3F5}"/>
              </a:ext>
            </a:extLst>
          </p:cNvPr>
          <p:cNvGraphicFramePr>
            <a:graphicFrameLocks/>
          </p:cNvGraphicFramePr>
          <p:nvPr>
            <p:extLst>
              <p:ext uri="{D42A27DB-BD31-4B8C-83A1-F6EECF244321}">
                <p14:modId xmlns:p14="http://schemas.microsoft.com/office/powerpoint/2010/main" val="3328236544"/>
              </p:ext>
            </p:extLst>
          </p:nvPr>
        </p:nvGraphicFramePr>
        <p:xfrm>
          <a:off x="608632" y="1274550"/>
          <a:ext cx="8725546" cy="528964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Table 5">
            <a:extLst>
              <a:ext uri="{FF2B5EF4-FFF2-40B4-BE49-F238E27FC236}">
                <a16:creationId xmlns:a16="http://schemas.microsoft.com/office/drawing/2014/main" id="{36200C5C-F556-059B-484D-AF08E19D798B}"/>
              </a:ext>
            </a:extLst>
          </p:cNvPr>
          <p:cNvGraphicFramePr>
            <a:graphicFrameLocks noGrp="1"/>
          </p:cNvGraphicFramePr>
          <p:nvPr/>
        </p:nvGraphicFramePr>
        <p:xfrm>
          <a:off x="6120990" y="1707607"/>
          <a:ext cx="5899560" cy="2672209"/>
        </p:xfrm>
        <a:graphic>
          <a:graphicData uri="http://schemas.openxmlformats.org/drawingml/2006/table">
            <a:tbl>
              <a:tblPr firstRow="1" firstCol="1">
                <a:tableStyleId>{616DA210-FB5B-4158-B5E0-FEB733F419BA}</a:tableStyleId>
              </a:tblPr>
              <a:tblGrid>
                <a:gridCol w="733425">
                  <a:extLst>
                    <a:ext uri="{9D8B030D-6E8A-4147-A177-3AD203B41FA5}">
                      <a16:colId xmlns:a16="http://schemas.microsoft.com/office/drawing/2014/main" val="2280904810"/>
                    </a:ext>
                  </a:extLst>
                </a:gridCol>
                <a:gridCol w="894140">
                  <a:extLst>
                    <a:ext uri="{9D8B030D-6E8A-4147-A177-3AD203B41FA5}">
                      <a16:colId xmlns:a16="http://schemas.microsoft.com/office/drawing/2014/main" val="1907338430"/>
                    </a:ext>
                  </a:extLst>
                </a:gridCol>
                <a:gridCol w="877510">
                  <a:extLst>
                    <a:ext uri="{9D8B030D-6E8A-4147-A177-3AD203B41FA5}">
                      <a16:colId xmlns:a16="http://schemas.microsoft.com/office/drawing/2014/main" val="2584638360"/>
                    </a:ext>
                  </a:extLst>
                </a:gridCol>
                <a:gridCol w="865390">
                  <a:extLst>
                    <a:ext uri="{9D8B030D-6E8A-4147-A177-3AD203B41FA5}">
                      <a16:colId xmlns:a16="http://schemas.microsoft.com/office/drawing/2014/main" val="118305086"/>
                    </a:ext>
                  </a:extLst>
                </a:gridCol>
                <a:gridCol w="820535">
                  <a:extLst>
                    <a:ext uri="{9D8B030D-6E8A-4147-A177-3AD203B41FA5}">
                      <a16:colId xmlns:a16="http://schemas.microsoft.com/office/drawing/2014/main" val="374762333"/>
                    </a:ext>
                  </a:extLst>
                </a:gridCol>
                <a:gridCol w="841785">
                  <a:extLst>
                    <a:ext uri="{9D8B030D-6E8A-4147-A177-3AD203B41FA5}">
                      <a16:colId xmlns:a16="http://schemas.microsoft.com/office/drawing/2014/main" val="3794263767"/>
                    </a:ext>
                  </a:extLst>
                </a:gridCol>
                <a:gridCol w="866775">
                  <a:extLst>
                    <a:ext uri="{9D8B030D-6E8A-4147-A177-3AD203B41FA5}">
                      <a16:colId xmlns:a16="http://schemas.microsoft.com/office/drawing/2014/main" val="1296629416"/>
                    </a:ext>
                  </a:extLst>
                </a:gridCol>
              </a:tblGrid>
              <a:tr h="407164">
                <a:tc>
                  <a:txBody>
                    <a:bodyPr/>
                    <a:lstStyle/>
                    <a:p>
                      <a:pPr marL="0" algn="ctr" defTabSz="914400" rtl="0" eaLnBrk="1" fontAlgn="ctr" latinLnBrk="0" hangingPunct="1">
                        <a:buNone/>
                      </a:pPr>
                      <a:r>
                        <a:rPr lang="en-US" sz="1100" b="1" u="none" strike="noStrike" kern="1200" dirty="0">
                          <a:solidFill>
                            <a:schemeClr val="tx1"/>
                          </a:solidFill>
                          <a:effectLst/>
                          <a:latin typeface="Amasis MT Pro Black" panose="02040A04050005020304" pitchFamily="18" charset="0"/>
                          <a:ea typeface="+mn-ea"/>
                          <a:cs typeface="+mn-cs"/>
                        </a:rPr>
                        <a:t>No. of Partners</a:t>
                      </a:r>
                    </a:p>
                  </a:txBody>
                  <a:tcPr marL="9525" marR="9525" marT="9525" marB="0"/>
                </a:tc>
                <a:tc>
                  <a:txBody>
                    <a:bodyPr/>
                    <a:lstStyle/>
                    <a:p>
                      <a:pPr marL="0" algn="ctr" defTabSz="914400" rtl="0" eaLnBrk="1" fontAlgn="ctr" latinLnBrk="0" hangingPunct="1">
                        <a:buNone/>
                      </a:pPr>
                      <a:r>
                        <a:rPr lang="en-US" sz="1100" b="1" u="none" strike="noStrike" kern="1200" dirty="0">
                          <a:solidFill>
                            <a:schemeClr val="tx1"/>
                          </a:solidFill>
                          <a:effectLst/>
                          <a:latin typeface="Amasis MT Pro Black" panose="02040A04050005020304" pitchFamily="18" charset="0"/>
                          <a:ea typeface="+mn-ea"/>
                          <a:cs typeface="+mn-cs"/>
                        </a:rPr>
                        <a:t>Registered Firms</a:t>
                      </a:r>
                    </a:p>
                  </a:txBody>
                  <a:tcPr marL="9525" marR="9525" marT="9525" marB="0"/>
                </a:tc>
                <a:tc>
                  <a:txBody>
                    <a:bodyPr/>
                    <a:lstStyle/>
                    <a:p>
                      <a:pPr algn="ctr" fontAlgn="t">
                        <a:buNone/>
                      </a:pPr>
                      <a:r>
                        <a:rPr lang="en-US" sz="1100" b="1" u="none" strike="noStrike" kern="1200" dirty="0">
                          <a:solidFill>
                            <a:schemeClr val="tx1"/>
                          </a:solidFill>
                          <a:effectLst/>
                          <a:latin typeface="Amasis MT Pro Black" panose="02040A04050005020304" pitchFamily="18" charset="0"/>
                          <a:ea typeface="+mn-ea"/>
                          <a:cs typeface="+mn-cs"/>
                        </a:rPr>
                        <a:t>% of Total Firms</a:t>
                      </a:r>
                    </a:p>
                  </a:txBody>
                  <a:tcPr marL="9525" marR="9525" marT="9525" marB="0"/>
                </a:tc>
                <a:tc>
                  <a:txBody>
                    <a:bodyPr/>
                    <a:lstStyle/>
                    <a:p>
                      <a:pPr marL="0" algn="ctr" defTabSz="914400" rtl="0" eaLnBrk="1" fontAlgn="ctr" latinLnBrk="0" hangingPunct="1">
                        <a:buNone/>
                      </a:pPr>
                      <a:r>
                        <a:rPr lang="en-US" sz="1100" b="1" u="none" strike="noStrike" kern="1200" dirty="0">
                          <a:solidFill>
                            <a:schemeClr val="tx1"/>
                          </a:solidFill>
                          <a:effectLst/>
                          <a:latin typeface="Amasis MT Pro Black" panose="02040A04050005020304" pitchFamily="18" charset="0"/>
                          <a:ea typeface="+mn-ea"/>
                          <a:cs typeface="+mn-cs"/>
                        </a:rPr>
                        <a:t>Total Partners</a:t>
                      </a:r>
                    </a:p>
                  </a:txBody>
                  <a:tcPr marL="9525" marR="9525" marT="9525" marB="0"/>
                </a:tc>
                <a:tc>
                  <a:txBody>
                    <a:bodyPr/>
                    <a:lstStyle/>
                    <a:p>
                      <a:pPr marL="0" algn="ctr" defTabSz="914400" rtl="0" eaLnBrk="1" fontAlgn="ctr" latinLnBrk="0" hangingPunct="1">
                        <a:buNone/>
                      </a:pPr>
                      <a:r>
                        <a:rPr lang="en-US" sz="1100" b="1" u="none" strike="noStrike" kern="1200" dirty="0">
                          <a:solidFill>
                            <a:schemeClr val="tx1"/>
                          </a:solidFill>
                          <a:effectLst/>
                          <a:latin typeface="Amasis MT Pro Black" panose="02040A04050005020304" pitchFamily="18" charset="0"/>
                          <a:ea typeface="+mn-ea"/>
                          <a:cs typeface="+mn-cs"/>
                        </a:rPr>
                        <a:t>Total Paid Assistants</a:t>
                      </a:r>
                    </a:p>
                  </a:txBody>
                  <a:tcPr marL="9525" marR="9525" marT="9525" marB="0"/>
                </a:tc>
                <a:tc>
                  <a:txBody>
                    <a:bodyPr/>
                    <a:lstStyle/>
                    <a:p>
                      <a:pPr algn="ctr" fontAlgn="t">
                        <a:buNone/>
                      </a:pPr>
                      <a:r>
                        <a:rPr lang="en-IN" sz="1100" b="1" u="none" strike="noStrike" kern="1200" dirty="0">
                          <a:solidFill>
                            <a:schemeClr val="tx1"/>
                          </a:solidFill>
                          <a:effectLst/>
                          <a:latin typeface="Amasis MT Pro Black" panose="02040A04050005020304" pitchFamily="18" charset="0"/>
                          <a:ea typeface="+mn-ea"/>
                          <a:cs typeface="+mn-cs"/>
                        </a:rPr>
                        <a:t>Total Workforce</a:t>
                      </a:r>
                    </a:p>
                  </a:txBody>
                  <a:tcPr marL="6350" marR="6350" marT="6350" marB="0"/>
                </a:tc>
                <a:tc>
                  <a:txBody>
                    <a:bodyPr/>
                    <a:lstStyle/>
                    <a:p>
                      <a:pPr algn="ctr" fontAlgn="t">
                        <a:buNone/>
                      </a:pPr>
                      <a:r>
                        <a:rPr lang="en-IN" sz="1100" b="1" u="none" strike="noStrike" kern="1200" dirty="0">
                          <a:solidFill>
                            <a:schemeClr val="tx1"/>
                          </a:solidFill>
                          <a:effectLst/>
                          <a:latin typeface="Amasis MT Pro Black" panose="02040A04050005020304" pitchFamily="18" charset="0"/>
                          <a:ea typeface="+mn-ea"/>
                          <a:cs typeface="+mn-cs"/>
                        </a:rPr>
                        <a:t>% of Total Workforce</a:t>
                      </a:r>
                    </a:p>
                  </a:txBody>
                  <a:tcPr marL="6350" marR="6350" marT="6350" marB="0"/>
                </a:tc>
                <a:extLst>
                  <a:ext uri="{0D108BD9-81ED-4DB2-BD59-A6C34878D82A}">
                    <a16:rowId xmlns:a16="http://schemas.microsoft.com/office/drawing/2014/main" val="1384390928"/>
                  </a:ext>
                </a:extLst>
              </a:tr>
              <a:tr h="240635">
                <a:tc>
                  <a:txBody>
                    <a:bodyPr/>
                    <a:lstStyle/>
                    <a:p>
                      <a:pPr algn="ctr" fontAlgn="t">
                        <a:buNone/>
                      </a:pPr>
                      <a:r>
                        <a:rPr lang="en-US" sz="1200" b="0" i="0" u="none" strike="noStrike" kern="1200" dirty="0">
                          <a:solidFill>
                            <a:srgbClr val="2F2F2F"/>
                          </a:solidFill>
                          <a:effectLst/>
                          <a:latin typeface="Arial" panose="020B0604020202020204" pitchFamily="34" charset="0"/>
                          <a:ea typeface="+mn-ea"/>
                          <a:cs typeface="+mn-cs"/>
                        </a:rPr>
                        <a:t>1</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73,099</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72.68%</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73,099</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667</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73,766</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40%</a:t>
                      </a:r>
                    </a:p>
                  </a:txBody>
                  <a:tcPr marL="9525" marR="9525" marT="9525" marB="0" anchor="b"/>
                </a:tc>
                <a:extLst>
                  <a:ext uri="{0D108BD9-81ED-4DB2-BD59-A6C34878D82A}">
                    <a16:rowId xmlns:a16="http://schemas.microsoft.com/office/drawing/2014/main" val="1164938075"/>
                  </a:ext>
                </a:extLst>
              </a:tr>
              <a:tr h="240635">
                <a:tc>
                  <a:txBody>
                    <a:bodyPr/>
                    <a:lstStyle/>
                    <a:p>
                      <a:pPr algn="ctr" fontAlgn="t">
                        <a:buNone/>
                      </a:pPr>
                      <a:r>
                        <a:rPr lang="en-US" sz="1200" b="0" i="0" u="none" strike="noStrike" kern="1200" dirty="0">
                          <a:solidFill>
                            <a:srgbClr val="2F2F2F"/>
                          </a:solidFill>
                          <a:effectLst/>
                          <a:latin typeface="Arial" panose="020B0604020202020204" pitchFamily="34" charset="0"/>
                          <a:ea typeface="+mn-ea"/>
                          <a:cs typeface="+mn-cs"/>
                        </a:rPr>
                        <a:t>2-3</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21,769</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21.65%</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49,980</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1,967</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51,947</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28%</a:t>
                      </a:r>
                    </a:p>
                  </a:txBody>
                  <a:tcPr marL="9525" marR="9525" marT="9525" marB="0" anchor="b"/>
                </a:tc>
                <a:extLst>
                  <a:ext uri="{0D108BD9-81ED-4DB2-BD59-A6C34878D82A}">
                    <a16:rowId xmlns:a16="http://schemas.microsoft.com/office/drawing/2014/main" val="2218583185"/>
                  </a:ext>
                </a:extLst>
              </a:tr>
              <a:tr h="240635">
                <a:tc>
                  <a:txBody>
                    <a:bodyPr/>
                    <a:lstStyle/>
                    <a:p>
                      <a:pPr algn="ctr" fontAlgn="t">
                        <a:buNone/>
                      </a:pPr>
                      <a:r>
                        <a:rPr lang="en-US" sz="1200" b="0" i="0" u="none" strike="noStrike" kern="1200" dirty="0">
                          <a:solidFill>
                            <a:srgbClr val="2F2F2F"/>
                          </a:solidFill>
                          <a:effectLst/>
                          <a:latin typeface="Arial" panose="020B0604020202020204" pitchFamily="34" charset="0"/>
                          <a:ea typeface="+mn-ea"/>
                          <a:cs typeface="+mn-cs"/>
                        </a:rPr>
                        <a:t>4-5</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3,561</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3.54%</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15,610</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1,318</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16,928</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9%</a:t>
                      </a:r>
                    </a:p>
                  </a:txBody>
                  <a:tcPr marL="9525" marR="9525" marT="9525" marB="0" anchor="b"/>
                </a:tc>
                <a:extLst>
                  <a:ext uri="{0D108BD9-81ED-4DB2-BD59-A6C34878D82A}">
                    <a16:rowId xmlns:a16="http://schemas.microsoft.com/office/drawing/2014/main" val="3847794170"/>
                  </a:ext>
                </a:extLst>
              </a:tr>
              <a:tr h="240635">
                <a:tc>
                  <a:txBody>
                    <a:bodyPr/>
                    <a:lstStyle/>
                    <a:p>
                      <a:pPr algn="ctr" fontAlgn="t">
                        <a:buNone/>
                      </a:pPr>
                      <a:r>
                        <a:rPr lang="en-US" sz="1200" b="0" i="0" u="none" strike="noStrike" kern="1200" dirty="0">
                          <a:solidFill>
                            <a:srgbClr val="2F2F2F"/>
                          </a:solidFill>
                          <a:effectLst/>
                          <a:latin typeface="Arial" panose="020B0604020202020204" pitchFamily="34" charset="0"/>
                          <a:ea typeface="+mn-ea"/>
                          <a:cs typeface="+mn-cs"/>
                        </a:rPr>
                        <a:t>6-10</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1,684</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1.67%</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12,137</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2,441</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14,578</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8%</a:t>
                      </a:r>
                    </a:p>
                  </a:txBody>
                  <a:tcPr marL="9525" marR="9525" marT="9525" marB="0" anchor="b"/>
                </a:tc>
                <a:extLst>
                  <a:ext uri="{0D108BD9-81ED-4DB2-BD59-A6C34878D82A}">
                    <a16:rowId xmlns:a16="http://schemas.microsoft.com/office/drawing/2014/main" val="2398465035"/>
                  </a:ext>
                </a:extLst>
              </a:tr>
              <a:tr h="240635">
                <a:tc>
                  <a:txBody>
                    <a:bodyPr/>
                    <a:lstStyle/>
                    <a:p>
                      <a:pPr algn="ctr" fontAlgn="t">
                        <a:buNone/>
                      </a:pPr>
                      <a:r>
                        <a:rPr lang="en-US" sz="1200" b="0" i="0" u="none" strike="noStrike" kern="1200" dirty="0">
                          <a:solidFill>
                            <a:srgbClr val="2F2F2F"/>
                          </a:solidFill>
                          <a:effectLst/>
                          <a:latin typeface="Arial" panose="020B0604020202020204" pitchFamily="34" charset="0"/>
                          <a:ea typeface="+mn-ea"/>
                          <a:cs typeface="+mn-cs"/>
                        </a:rPr>
                        <a:t>11-20</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392</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0.39%</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5,342</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3,503</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8,845</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5%</a:t>
                      </a:r>
                    </a:p>
                  </a:txBody>
                  <a:tcPr marL="9525" marR="9525" marT="9525" marB="0" anchor="b"/>
                </a:tc>
                <a:extLst>
                  <a:ext uri="{0D108BD9-81ED-4DB2-BD59-A6C34878D82A}">
                    <a16:rowId xmlns:a16="http://schemas.microsoft.com/office/drawing/2014/main" val="2527252978"/>
                  </a:ext>
                </a:extLst>
              </a:tr>
              <a:tr h="240635">
                <a:tc>
                  <a:txBody>
                    <a:bodyPr/>
                    <a:lstStyle/>
                    <a:p>
                      <a:pPr algn="ctr" fontAlgn="t">
                        <a:buNone/>
                      </a:pPr>
                      <a:r>
                        <a:rPr lang="en-US" sz="1200" b="0" i="0" u="none" strike="noStrike" kern="1200" dirty="0">
                          <a:solidFill>
                            <a:srgbClr val="2F2F2F"/>
                          </a:solidFill>
                          <a:effectLst/>
                          <a:latin typeface="Arial" panose="020B0604020202020204" pitchFamily="34" charset="0"/>
                          <a:ea typeface="+mn-ea"/>
                          <a:cs typeface="+mn-cs"/>
                        </a:rPr>
                        <a:t>21-50</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53</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0.05%</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1,499</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3,943</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5,442</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3%</a:t>
                      </a:r>
                    </a:p>
                  </a:txBody>
                  <a:tcPr marL="9525" marR="9525" marT="9525" marB="0" anchor="b"/>
                </a:tc>
                <a:extLst>
                  <a:ext uri="{0D108BD9-81ED-4DB2-BD59-A6C34878D82A}">
                    <a16:rowId xmlns:a16="http://schemas.microsoft.com/office/drawing/2014/main" val="2140944684"/>
                  </a:ext>
                </a:extLst>
              </a:tr>
              <a:tr h="240635">
                <a:tc>
                  <a:txBody>
                    <a:bodyPr/>
                    <a:lstStyle/>
                    <a:p>
                      <a:pPr algn="ctr" fontAlgn="t">
                        <a:buNone/>
                      </a:pPr>
                      <a:r>
                        <a:rPr lang="en-US" sz="1200" b="0" i="0" u="none" strike="noStrike" kern="1200" dirty="0">
                          <a:solidFill>
                            <a:srgbClr val="2F2F2F"/>
                          </a:solidFill>
                          <a:effectLst/>
                          <a:latin typeface="Arial" panose="020B0604020202020204" pitchFamily="34" charset="0"/>
                          <a:ea typeface="+mn-ea"/>
                          <a:cs typeface="+mn-cs"/>
                        </a:rPr>
                        <a:t>50-168</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13</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0.01%</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1,357</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11,662</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13,019</a:t>
                      </a:r>
                    </a:p>
                  </a:txBody>
                  <a:tcPr/>
                </a:tc>
                <a:tc>
                  <a:txBody>
                    <a:bodyPr/>
                    <a:lstStyle/>
                    <a:p>
                      <a:pPr marL="0" algn="ctr" defTabSz="914400" rtl="0" eaLnBrk="1" fontAlgn="t" latinLnBrk="0" hangingPunct="1">
                        <a:buNone/>
                      </a:pPr>
                      <a:r>
                        <a:rPr lang="en-US" sz="1200" b="0" i="0" u="none" strike="noStrike" kern="1200" dirty="0">
                          <a:solidFill>
                            <a:srgbClr val="2F2F2F"/>
                          </a:solidFill>
                          <a:effectLst/>
                          <a:latin typeface="Arial" panose="020B0604020202020204" pitchFamily="34" charset="0"/>
                          <a:ea typeface="+mn-ea"/>
                          <a:cs typeface="+mn-cs"/>
                        </a:rPr>
                        <a:t>7%</a:t>
                      </a:r>
                    </a:p>
                  </a:txBody>
                  <a:tcPr marL="9525" marR="9525" marT="9525" marB="0" anchor="b"/>
                </a:tc>
                <a:extLst>
                  <a:ext uri="{0D108BD9-81ED-4DB2-BD59-A6C34878D82A}">
                    <a16:rowId xmlns:a16="http://schemas.microsoft.com/office/drawing/2014/main" val="1597544845"/>
                  </a:ext>
                </a:extLst>
              </a:tr>
              <a:tr h="332858">
                <a:tc>
                  <a:txBody>
                    <a:bodyPr/>
                    <a:lstStyle/>
                    <a:p>
                      <a:pPr marL="0" algn="ctr" defTabSz="914400" rtl="0" eaLnBrk="1" fontAlgn="ctr" latinLnBrk="0" hangingPunct="1">
                        <a:buNone/>
                      </a:pPr>
                      <a:r>
                        <a:rPr lang="en-US" sz="1100" b="1" u="none" strike="noStrike" kern="1200" dirty="0">
                          <a:solidFill>
                            <a:schemeClr val="tx1"/>
                          </a:solidFill>
                          <a:effectLst/>
                          <a:latin typeface="Amasis MT Pro Black" panose="02040A04050005020304" pitchFamily="18" charset="0"/>
                          <a:ea typeface="+mn-ea"/>
                          <a:cs typeface="+mn-cs"/>
                        </a:rPr>
                        <a:t>Grand Total</a:t>
                      </a:r>
                    </a:p>
                  </a:txBody>
                  <a:tcPr marL="9525" marR="9525" marT="9525" marB="0"/>
                </a:tc>
                <a:tc>
                  <a:txBody>
                    <a:bodyPr/>
                    <a:lstStyle/>
                    <a:p>
                      <a:pPr algn="ctr" fontAlgn="t">
                        <a:buNone/>
                      </a:pPr>
                      <a:r>
                        <a:rPr lang="en-US" sz="1200" b="1" u="none" strike="noStrike" kern="1200" dirty="0">
                          <a:solidFill>
                            <a:schemeClr val="tx1"/>
                          </a:solidFill>
                          <a:effectLst/>
                          <a:latin typeface="Amasis MT Pro Black" panose="02040A04050005020304" pitchFamily="18" charset="0"/>
                          <a:ea typeface="+mn-ea"/>
                          <a:cs typeface="+mn-cs"/>
                        </a:rPr>
                        <a:t>1,00,571</a:t>
                      </a:r>
                    </a:p>
                  </a:txBody>
                  <a:tcPr/>
                </a:tc>
                <a:tc>
                  <a:txBody>
                    <a:bodyPr/>
                    <a:lstStyle/>
                    <a:p>
                      <a:pPr algn="ctr" fontAlgn="t">
                        <a:buNone/>
                      </a:pPr>
                      <a:r>
                        <a:rPr lang="en-US" sz="1200" b="1" u="none" strike="noStrike" kern="1200" dirty="0">
                          <a:solidFill>
                            <a:schemeClr val="tx1"/>
                          </a:solidFill>
                          <a:effectLst/>
                          <a:latin typeface="Amasis MT Pro Black" panose="02040A04050005020304" pitchFamily="18" charset="0"/>
                          <a:ea typeface="+mn-ea"/>
                          <a:cs typeface="+mn-cs"/>
                        </a:rPr>
                        <a:t>100.00%</a:t>
                      </a:r>
                    </a:p>
                  </a:txBody>
                  <a:tcPr/>
                </a:tc>
                <a:tc>
                  <a:txBody>
                    <a:bodyPr/>
                    <a:lstStyle/>
                    <a:p>
                      <a:pPr algn="ctr" fontAlgn="t">
                        <a:buNone/>
                      </a:pPr>
                      <a:r>
                        <a:rPr lang="en-US" sz="1200" b="1" u="none" strike="noStrike" kern="1200" dirty="0">
                          <a:solidFill>
                            <a:schemeClr val="tx1"/>
                          </a:solidFill>
                          <a:effectLst/>
                          <a:latin typeface="Amasis MT Pro Black" panose="02040A04050005020304" pitchFamily="18" charset="0"/>
                          <a:ea typeface="+mn-ea"/>
                          <a:cs typeface="+mn-cs"/>
                        </a:rPr>
                        <a:t>1,59,024</a:t>
                      </a:r>
                    </a:p>
                  </a:txBody>
                  <a:tcPr/>
                </a:tc>
                <a:tc>
                  <a:txBody>
                    <a:bodyPr/>
                    <a:lstStyle/>
                    <a:p>
                      <a:pPr algn="ctr" fontAlgn="t">
                        <a:buNone/>
                      </a:pPr>
                      <a:r>
                        <a:rPr lang="en-US" sz="1200" b="1" u="none" strike="noStrike" kern="1200" dirty="0">
                          <a:solidFill>
                            <a:schemeClr val="tx1"/>
                          </a:solidFill>
                          <a:effectLst/>
                          <a:latin typeface="Amasis MT Pro Black" panose="02040A04050005020304" pitchFamily="18" charset="0"/>
                          <a:ea typeface="+mn-ea"/>
                          <a:cs typeface="+mn-cs"/>
                        </a:rPr>
                        <a:t>25,501</a:t>
                      </a:r>
                    </a:p>
                  </a:txBody>
                  <a:tcPr/>
                </a:tc>
                <a:tc>
                  <a:txBody>
                    <a:bodyPr/>
                    <a:lstStyle/>
                    <a:p>
                      <a:pPr algn="ctr" fontAlgn="t">
                        <a:buNone/>
                      </a:pPr>
                      <a:r>
                        <a:rPr lang="en-US" sz="1200" b="1" u="none" strike="noStrike" kern="1200" dirty="0">
                          <a:solidFill>
                            <a:schemeClr val="tx1"/>
                          </a:solidFill>
                          <a:effectLst/>
                          <a:latin typeface="Amasis MT Pro Black" panose="02040A04050005020304" pitchFamily="18" charset="0"/>
                          <a:ea typeface="+mn-ea"/>
                          <a:cs typeface="+mn-cs"/>
                        </a:rPr>
                        <a:t>1,84,525</a:t>
                      </a:r>
                    </a:p>
                  </a:txBody>
                  <a:tcPr/>
                </a:tc>
                <a:tc>
                  <a:txBody>
                    <a:bodyPr/>
                    <a:lstStyle/>
                    <a:p>
                      <a:pPr algn="ctr" fontAlgn="ctr">
                        <a:buNone/>
                      </a:pPr>
                      <a:r>
                        <a:rPr lang="en-US" sz="1200" b="1" u="none" strike="noStrike" kern="1200" dirty="0">
                          <a:solidFill>
                            <a:schemeClr val="tx1"/>
                          </a:solidFill>
                          <a:effectLst/>
                          <a:latin typeface="Amasis MT Pro Black" panose="02040A04050005020304" pitchFamily="18" charset="0"/>
                          <a:ea typeface="+mn-ea"/>
                          <a:cs typeface="+mn-cs"/>
                        </a:rPr>
                        <a:t>100%</a:t>
                      </a:r>
                    </a:p>
                  </a:txBody>
                  <a:tcPr marL="9525" marR="9525" marT="9525" marB="0" anchor="ctr"/>
                </a:tc>
                <a:extLst>
                  <a:ext uri="{0D108BD9-81ED-4DB2-BD59-A6C34878D82A}">
                    <a16:rowId xmlns:a16="http://schemas.microsoft.com/office/drawing/2014/main" val="427362729"/>
                  </a:ext>
                </a:extLst>
              </a:tr>
            </a:tbl>
          </a:graphicData>
        </a:graphic>
      </p:graphicFrame>
      <p:sp>
        <p:nvSpPr>
          <p:cNvPr id="7" name="TextBox 6">
            <a:extLst>
              <a:ext uri="{FF2B5EF4-FFF2-40B4-BE49-F238E27FC236}">
                <a16:creationId xmlns:a16="http://schemas.microsoft.com/office/drawing/2014/main" id="{5D5A3EF6-6F88-6976-B109-257F6FA73806}"/>
              </a:ext>
            </a:extLst>
          </p:cNvPr>
          <p:cNvSpPr txBox="1"/>
          <p:nvPr/>
        </p:nvSpPr>
        <p:spPr>
          <a:xfrm>
            <a:off x="944220" y="144933"/>
            <a:ext cx="9728462" cy="1261884"/>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a:ln>
                  <a:noFill/>
                </a:ln>
                <a:solidFill>
                  <a:srgbClr val="2F2F2F"/>
                </a:solidFill>
                <a:effectLst/>
                <a:uLnTx/>
                <a:uFillTx/>
                <a:latin typeface="Montserrat" panose="00000500000000000000" pitchFamily="2" charset="0"/>
                <a:ea typeface="+mn-ea"/>
                <a:cs typeface="+mn-cs"/>
              </a:rPr>
              <a:t>Statistics of Firms: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Montserrat" panose="00000500000000000000" pitchFamily="2" charset="0"/>
                <a:ea typeface="+mn-ea"/>
                <a:cs typeface="+mn-cs"/>
              </a:rPr>
              <a:t>Partners, Paid Assistants &amp; Total Workforce</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b="1" i="0" u="none" strike="noStrike" kern="1200" cap="none" spc="0" normalizeH="0" baseline="0" noProof="0" dirty="0">
                <a:ln>
                  <a:noFill/>
                </a:ln>
                <a:solidFill>
                  <a:srgbClr val="2F2F2F"/>
                </a:solidFill>
                <a:effectLst/>
                <a:uLnTx/>
                <a:uFillTx/>
                <a:latin typeface="Montserrat" panose="00000500000000000000" pitchFamily="2" charset="0"/>
                <a:ea typeface="+mn-ea"/>
                <a:cs typeface="+mn-cs"/>
              </a:rPr>
              <a:t>(As on 1</a:t>
            </a:r>
            <a:r>
              <a:rPr kumimoji="0" lang="en-US" b="1" i="0" u="none" strike="noStrike" kern="1200" cap="none" spc="0" normalizeH="0" baseline="30000" noProof="0" dirty="0">
                <a:ln>
                  <a:noFill/>
                </a:ln>
                <a:solidFill>
                  <a:srgbClr val="2F2F2F"/>
                </a:solidFill>
                <a:effectLst/>
                <a:uLnTx/>
                <a:uFillTx/>
                <a:latin typeface="Montserrat" panose="00000500000000000000" pitchFamily="2" charset="0"/>
                <a:ea typeface="+mn-ea"/>
                <a:cs typeface="+mn-cs"/>
              </a:rPr>
              <a:t>st</a:t>
            </a:r>
            <a:r>
              <a:rPr kumimoji="0" lang="en-US" b="1" i="0" u="none" strike="noStrike" kern="1200" cap="none" spc="0" normalizeH="0" baseline="0" noProof="0" dirty="0">
                <a:ln>
                  <a:noFill/>
                </a:ln>
                <a:solidFill>
                  <a:srgbClr val="2F2F2F"/>
                </a:solidFill>
                <a:effectLst/>
                <a:uLnTx/>
                <a:uFillTx/>
                <a:latin typeface="Montserrat" panose="00000500000000000000" pitchFamily="2" charset="0"/>
                <a:ea typeface="+mn-ea"/>
                <a:cs typeface="+mn-cs"/>
              </a:rPr>
              <a:t> November 2025)</a:t>
            </a:r>
            <a:endParaRPr kumimoji="0" lang="en-IN" b="1" i="0" u="none" strike="noStrike" kern="1200" cap="none" spc="0" normalizeH="0" baseline="0" noProof="0" dirty="0">
              <a:ln>
                <a:noFill/>
              </a:ln>
              <a:solidFill>
                <a:srgbClr val="FF0000"/>
              </a:solidFill>
              <a:effectLst/>
              <a:uLnTx/>
              <a:uFillTx/>
              <a:latin typeface="Montserrat" panose="00000500000000000000" pitchFamily="2" charset="0"/>
              <a:ea typeface="+mn-ea"/>
              <a:cs typeface="+mn-cs"/>
            </a:endParaRPr>
          </a:p>
        </p:txBody>
      </p:sp>
      <p:sp>
        <p:nvSpPr>
          <p:cNvPr id="9" name="TextBox 1">
            <a:extLst>
              <a:ext uri="{FF2B5EF4-FFF2-40B4-BE49-F238E27FC236}">
                <a16:creationId xmlns:a16="http://schemas.microsoft.com/office/drawing/2014/main" id="{BF6161E5-F915-DABA-80AF-656C0DB98566}"/>
              </a:ext>
            </a:extLst>
          </p:cNvPr>
          <p:cNvSpPr txBox="1"/>
          <p:nvPr/>
        </p:nvSpPr>
        <p:spPr>
          <a:xfrm>
            <a:off x="3425254" y="4263578"/>
            <a:ext cx="805912" cy="23247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b="1" kern="1200" dirty="0">
                <a:latin typeface="Tahoma" panose="020B0604030504040204" pitchFamily="34" charset="0"/>
                <a:ea typeface="Tahoma" panose="020B0604030504040204" pitchFamily="34" charset="0"/>
                <a:cs typeface="Tahoma" panose="020B0604030504040204" pitchFamily="34" charset="0"/>
              </a:rPr>
              <a:t>9%</a:t>
            </a:r>
          </a:p>
        </p:txBody>
      </p:sp>
      <p:sp>
        <p:nvSpPr>
          <p:cNvPr id="10" name="TextBox 1">
            <a:extLst>
              <a:ext uri="{FF2B5EF4-FFF2-40B4-BE49-F238E27FC236}">
                <a16:creationId xmlns:a16="http://schemas.microsoft.com/office/drawing/2014/main" id="{BF6161E5-F915-DABA-80AF-656C0DB98566}"/>
              </a:ext>
            </a:extLst>
          </p:cNvPr>
          <p:cNvSpPr txBox="1"/>
          <p:nvPr/>
        </p:nvSpPr>
        <p:spPr>
          <a:xfrm>
            <a:off x="4685332" y="4461784"/>
            <a:ext cx="805912" cy="23247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b="1" kern="1200" dirty="0">
                <a:latin typeface="Tahoma" panose="020B0604030504040204" pitchFamily="34" charset="0"/>
                <a:ea typeface="Tahoma" panose="020B0604030504040204" pitchFamily="34" charset="0"/>
                <a:cs typeface="Tahoma" panose="020B0604030504040204" pitchFamily="34" charset="0"/>
              </a:rPr>
              <a:t>8%</a:t>
            </a:r>
          </a:p>
        </p:txBody>
      </p:sp>
      <p:sp>
        <p:nvSpPr>
          <p:cNvPr id="11" name="TextBox 1">
            <a:extLst>
              <a:ext uri="{FF2B5EF4-FFF2-40B4-BE49-F238E27FC236}">
                <a16:creationId xmlns:a16="http://schemas.microsoft.com/office/drawing/2014/main" id="{BF6161E5-F915-DABA-80AF-656C0DB98566}"/>
              </a:ext>
            </a:extLst>
          </p:cNvPr>
          <p:cNvSpPr txBox="1"/>
          <p:nvPr/>
        </p:nvSpPr>
        <p:spPr>
          <a:xfrm>
            <a:off x="5993889" y="4860590"/>
            <a:ext cx="805912" cy="23247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b="1" kern="1200" dirty="0">
                <a:latin typeface="Tahoma" panose="020B0604030504040204" pitchFamily="34" charset="0"/>
                <a:ea typeface="Tahoma" panose="020B0604030504040204" pitchFamily="34" charset="0"/>
                <a:cs typeface="Tahoma" panose="020B0604030504040204" pitchFamily="34" charset="0"/>
              </a:rPr>
              <a:t>5%</a:t>
            </a:r>
          </a:p>
        </p:txBody>
      </p:sp>
      <p:sp>
        <p:nvSpPr>
          <p:cNvPr id="12" name="TextBox 1">
            <a:extLst>
              <a:ext uri="{FF2B5EF4-FFF2-40B4-BE49-F238E27FC236}">
                <a16:creationId xmlns:a16="http://schemas.microsoft.com/office/drawing/2014/main" id="{BF6161E5-F915-DABA-80AF-656C0DB98566}"/>
              </a:ext>
            </a:extLst>
          </p:cNvPr>
          <p:cNvSpPr txBox="1"/>
          <p:nvPr/>
        </p:nvSpPr>
        <p:spPr>
          <a:xfrm>
            <a:off x="2152004" y="2363296"/>
            <a:ext cx="932482" cy="282662"/>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b="1" kern="1200" dirty="0">
                <a:latin typeface="Tahoma" panose="020B0604030504040204" pitchFamily="34" charset="0"/>
                <a:ea typeface="Tahoma" panose="020B0604030504040204" pitchFamily="34" charset="0"/>
                <a:cs typeface="Tahoma" panose="020B0604030504040204" pitchFamily="34" charset="0"/>
              </a:rPr>
              <a:t>28%</a:t>
            </a:r>
          </a:p>
        </p:txBody>
      </p:sp>
      <p:sp>
        <p:nvSpPr>
          <p:cNvPr id="13" name="TextBox 1">
            <a:extLst>
              <a:ext uri="{FF2B5EF4-FFF2-40B4-BE49-F238E27FC236}">
                <a16:creationId xmlns:a16="http://schemas.microsoft.com/office/drawing/2014/main" id="{BF6161E5-F915-DABA-80AF-656C0DB98566}"/>
              </a:ext>
            </a:extLst>
          </p:cNvPr>
          <p:cNvSpPr txBox="1"/>
          <p:nvPr/>
        </p:nvSpPr>
        <p:spPr>
          <a:xfrm>
            <a:off x="8518902" y="4444255"/>
            <a:ext cx="805912" cy="23247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b="1" kern="1200" dirty="0">
                <a:latin typeface="Tahoma" panose="020B0604030504040204" pitchFamily="34" charset="0"/>
                <a:ea typeface="Tahoma" panose="020B0604030504040204" pitchFamily="34" charset="0"/>
                <a:cs typeface="Tahoma" panose="020B0604030504040204" pitchFamily="34" charset="0"/>
              </a:rPr>
              <a:t>7%</a:t>
            </a:r>
          </a:p>
        </p:txBody>
      </p:sp>
      <p:sp>
        <p:nvSpPr>
          <p:cNvPr id="14" name="TextBox 1">
            <a:extLst>
              <a:ext uri="{FF2B5EF4-FFF2-40B4-BE49-F238E27FC236}">
                <a16:creationId xmlns:a16="http://schemas.microsoft.com/office/drawing/2014/main" id="{BF6161E5-F915-DABA-80AF-656C0DB98566}"/>
              </a:ext>
            </a:extLst>
          </p:cNvPr>
          <p:cNvSpPr txBox="1"/>
          <p:nvPr/>
        </p:nvSpPr>
        <p:spPr>
          <a:xfrm>
            <a:off x="7256395" y="4976827"/>
            <a:ext cx="805912" cy="23247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b="1" kern="1200" dirty="0">
                <a:latin typeface="Tahoma" panose="020B0604030504040204" pitchFamily="34" charset="0"/>
                <a:ea typeface="Tahoma" panose="020B0604030504040204" pitchFamily="34" charset="0"/>
                <a:cs typeface="Tahoma" panose="020B0604030504040204" pitchFamily="34" charset="0"/>
              </a:rPr>
              <a:t>3%</a:t>
            </a:r>
          </a:p>
        </p:txBody>
      </p:sp>
      <p:sp>
        <p:nvSpPr>
          <p:cNvPr id="3" name="TextBox 1">
            <a:extLst>
              <a:ext uri="{FF2B5EF4-FFF2-40B4-BE49-F238E27FC236}">
                <a16:creationId xmlns:a16="http://schemas.microsoft.com/office/drawing/2014/main" id="{1D2A0FDC-22BC-E8FA-E7B6-C3028B6F6F03}"/>
              </a:ext>
            </a:extLst>
          </p:cNvPr>
          <p:cNvSpPr txBox="1"/>
          <p:nvPr/>
        </p:nvSpPr>
        <p:spPr>
          <a:xfrm>
            <a:off x="876622" y="1133219"/>
            <a:ext cx="932482" cy="282662"/>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b="1" dirty="0">
                <a:latin typeface="Tahoma" panose="020B0604030504040204" pitchFamily="34" charset="0"/>
                <a:ea typeface="Tahoma" panose="020B0604030504040204" pitchFamily="34" charset="0"/>
                <a:cs typeface="Tahoma" panose="020B0604030504040204" pitchFamily="34" charset="0"/>
              </a:rPr>
              <a:t>40%</a:t>
            </a:r>
          </a:p>
        </p:txBody>
      </p:sp>
      <p:sp>
        <p:nvSpPr>
          <p:cNvPr id="4" name="Freeform: Shape 3">
            <a:extLst>
              <a:ext uri="{FF2B5EF4-FFF2-40B4-BE49-F238E27FC236}">
                <a16:creationId xmlns:a16="http://schemas.microsoft.com/office/drawing/2014/main" id="{92CB91C8-85B5-0607-14C7-F1E8F0AB6D18}"/>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solidFill>
              <a:schemeClr val="accent3"/>
            </a:solidFill>
            <a:prstDash val="solid"/>
            <a:miter/>
          </a:ln>
        </p:spPr>
        <p:txBody>
          <a:bodyPr rtlCol="0" anchor="ctr"/>
          <a:lstStyle/>
          <a:p>
            <a:pPr algn="ctr"/>
            <a:r>
              <a:rPr lang="en-US" b="1" dirty="0">
                <a:solidFill>
                  <a:schemeClr val="bg1"/>
                </a:solidFill>
                <a:latin typeface="Montserrat" panose="00000500000000000000" pitchFamily="2" charset="0"/>
              </a:rPr>
              <a:t>05</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30218925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72117-E3E3-3237-B2FB-A35A0720FDEF}"/>
            </a:ext>
          </a:extLst>
        </p:cNvPr>
        <p:cNvGrpSpPr/>
        <p:nvPr/>
      </p:nvGrpSpPr>
      <p:grpSpPr>
        <a:xfrm>
          <a:off x="0" y="0"/>
          <a:ext cx="0" cy="0"/>
          <a:chOff x="0" y="0"/>
          <a:chExt cx="0" cy="0"/>
        </a:xfrm>
      </p:grpSpPr>
      <p:pic>
        <p:nvPicPr>
          <p:cNvPr id="4" name="Picture 3" descr="A group of hands holding puzzle pieces&#10;&#10;Description automatically generated">
            <a:extLst>
              <a:ext uri="{FF2B5EF4-FFF2-40B4-BE49-F238E27FC236}">
                <a16:creationId xmlns:a16="http://schemas.microsoft.com/office/drawing/2014/main" id="{978E247D-F91F-7FAD-3F7B-C48C29297D72}"/>
              </a:ext>
            </a:extLst>
          </p:cNvPr>
          <p:cNvPicPr>
            <a:picLocks noChangeAspect="1"/>
          </p:cNvPicPr>
          <p:nvPr/>
        </p:nvPicPr>
        <p:blipFill>
          <a:blip r:embed="rId2">
            <a:alphaModFix amt="35000"/>
            <a:extLst>
              <a:ext uri="{28A0092B-C50C-407E-A947-70E740481C1C}">
                <a14:useLocalDpi xmlns:a14="http://schemas.microsoft.com/office/drawing/2010/main" val="0"/>
              </a:ext>
            </a:extLst>
          </a:blip>
          <a:srcRect r="1" b="7763"/>
          <a:stretch/>
        </p:blipFill>
        <p:spPr>
          <a:xfrm>
            <a:off x="-1" y="10"/>
            <a:ext cx="12188652" cy="6857990"/>
          </a:xfrm>
          <a:prstGeom prst="rect">
            <a:avLst/>
          </a:prstGeom>
        </p:spPr>
      </p:pic>
      <p:sp>
        <p:nvSpPr>
          <p:cNvPr id="2" name="Title 1">
            <a:extLst>
              <a:ext uri="{FF2B5EF4-FFF2-40B4-BE49-F238E27FC236}">
                <a16:creationId xmlns:a16="http://schemas.microsoft.com/office/drawing/2014/main" id="{8B968F71-0F06-796C-502C-6C81A72702C4}"/>
              </a:ext>
            </a:extLst>
          </p:cNvPr>
          <p:cNvSpPr>
            <a:spLocks noGrp="1"/>
          </p:cNvSpPr>
          <p:nvPr>
            <p:ph type="title"/>
          </p:nvPr>
        </p:nvSpPr>
        <p:spPr>
          <a:xfrm>
            <a:off x="1863969" y="2686050"/>
            <a:ext cx="9601200" cy="1485900"/>
          </a:xfrm>
        </p:spPr>
        <p:txBody>
          <a:bodyPr>
            <a:noAutofit/>
          </a:bodyPr>
          <a:lstStyle/>
          <a:p>
            <a:pPr algn="ctr"/>
            <a:r>
              <a:rPr lang="en-IN" altLang="ko-KR" sz="6000" b="1" dirty="0">
                <a:solidFill>
                  <a:schemeClr val="tx1"/>
                </a:solidFill>
                <a:latin typeface="Montserrat" panose="00000500000000000000" pitchFamily="2" charset="0"/>
                <a:ea typeface="맑은 고딕" panose="020B0503020000020004" pitchFamily="34" charset="-127"/>
              </a:rPr>
              <a:t>AGGREGATION OF LLPS</a:t>
            </a:r>
            <a:br>
              <a:rPr lang="en-IN" altLang="ko-KR" sz="6000" b="1" dirty="0">
                <a:solidFill>
                  <a:schemeClr val="tx1"/>
                </a:solidFill>
                <a:latin typeface="Montserrat" panose="00000500000000000000" pitchFamily="2" charset="0"/>
                <a:ea typeface="맑은 고딕" panose="020B0503020000020004" pitchFamily="34" charset="-127"/>
              </a:rPr>
            </a:br>
            <a:br>
              <a:rPr kumimoji="0" lang="ko-KR" altLang="en-US" sz="3200" b="0" i="0" u="none" strike="noStrike" kern="1200" cap="none" spc="0" normalizeH="0" baseline="0" noProof="0" dirty="0">
                <a:ln>
                  <a:noFill/>
                </a:ln>
                <a:solidFill>
                  <a:schemeClr val="accent1">
                    <a:lumMod val="75000"/>
                  </a:schemeClr>
                </a:solidFill>
                <a:effectLst/>
                <a:uLnTx/>
                <a:uFillTx/>
                <a:latin typeface="Calibri" panose="020F0502020204030204"/>
                <a:ea typeface="맑은 고딕" panose="020B0503020000020004" pitchFamily="34" charset="-127"/>
                <a:cs typeface="Arial" pitchFamily="34" charset="0"/>
              </a:rPr>
            </a:br>
            <a:endParaRPr lang="en-IN" dirty="0"/>
          </a:p>
        </p:txBody>
      </p:sp>
    </p:spTree>
    <p:extLst>
      <p:ext uri="{BB962C8B-B14F-4D97-AF65-F5344CB8AC3E}">
        <p14:creationId xmlns:p14="http://schemas.microsoft.com/office/powerpoint/2010/main" val="14550833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group of people putting their hands together&#10;&#10;Description automatically generated">
            <a:extLst>
              <a:ext uri="{FF2B5EF4-FFF2-40B4-BE49-F238E27FC236}">
                <a16:creationId xmlns:a16="http://schemas.microsoft.com/office/drawing/2014/main" id="{338230A5-FE13-2232-1831-5735F8F48F2C}"/>
              </a:ext>
            </a:extLst>
          </p:cNvPr>
          <p:cNvPicPr>
            <a:picLocks noChangeAspect="1"/>
          </p:cNvPicPr>
          <p:nvPr/>
        </p:nvPicPr>
        <p:blipFill>
          <a:blip r:embed="rId2">
            <a:alphaModFix amt="5000"/>
            <a:extLst>
              <a:ext uri="{28A0092B-C50C-407E-A947-70E740481C1C}">
                <a14:useLocalDpi xmlns:a14="http://schemas.microsoft.com/office/drawing/2010/main" val="0"/>
              </a:ext>
            </a:extLst>
          </a:blip>
          <a:stretch>
            <a:fillRect/>
          </a:stretch>
        </p:blipFill>
        <p:spPr>
          <a:xfrm>
            <a:off x="0" y="0"/>
            <a:ext cx="12190114" cy="6858000"/>
          </a:xfrm>
          <a:prstGeom prst="rect">
            <a:avLst/>
          </a:prstGeom>
        </p:spPr>
      </p:pic>
      <p:grpSp>
        <p:nvGrpSpPr>
          <p:cNvPr id="57" name="Group 56">
            <a:extLst>
              <a:ext uri="{FF2B5EF4-FFF2-40B4-BE49-F238E27FC236}">
                <a16:creationId xmlns:a16="http://schemas.microsoft.com/office/drawing/2014/main" id="{0072E62A-C569-B551-8978-71F84A20A752}"/>
              </a:ext>
            </a:extLst>
          </p:cNvPr>
          <p:cNvGrpSpPr/>
          <p:nvPr/>
        </p:nvGrpSpPr>
        <p:grpSpPr>
          <a:xfrm>
            <a:off x="6687215" y="411037"/>
            <a:ext cx="5214753" cy="6524280"/>
            <a:chOff x="6873027" y="1788018"/>
            <a:chExt cx="4569675" cy="6524280"/>
          </a:xfrm>
        </p:grpSpPr>
        <p:sp>
          <p:nvSpPr>
            <p:cNvPr id="55" name="TextBox 54">
              <a:extLst>
                <a:ext uri="{FF2B5EF4-FFF2-40B4-BE49-F238E27FC236}">
                  <a16:creationId xmlns:a16="http://schemas.microsoft.com/office/drawing/2014/main" id="{8595FAA1-D23E-FC44-4ACD-76C43EF34006}"/>
                </a:ext>
              </a:extLst>
            </p:cNvPr>
            <p:cNvSpPr txBox="1"/>
            <p:nvPr/>
          </p:nvSpPr>
          <p:spPr>
            <a:xfrm flipH="1">
              <a:off x="6873027" y="1788018"/>
              <a:ext cx="4402623" cy="1446550"/>
            </a:xfrm>
            <a:prstGeom prst="rect">
              <a:avLst/>
            </a:prstGeom>
            <a:noFill/>
          </p:spPr>
          <p:txBody>
            <a:bodyPr wrap="square" rtlCol="0">
              <a:spAutoFit/>
            </a:bodyPr>
            <a:lstStyle/>
            <a:p>
              <a:pPr algn="ctr"/>
              <a:r>
                <a:rPr lang="en-IN" sz="4400" b="1" dirty="0">
                  <a:latin typeface="Montserrat" panose="00000500000000000000" pitchFamily="2" charset="0"/>
                </a:rPr>
                <a:t>AGGREGATION OF LLPS </a:t>
              </a:r>
            </a:p>
          </p:txBody>
        </p:sp>
        <p:sp>
          <p:nvSpPr>
            <p:cNvPr id="56" name="TextBox 55">
              <a:extLst>
                <a:ext uri="{FF2B5EF4-FFF2-40B4-BE49-F238E27FC236}">
                  <a16:creationId xmlns:a16="http://schemas.microsoft.com/office/drawing/2014/main" id="{9DA3F057-CB37-6468-9E6F-2DAE0CB1B600}"/>
                </a:ext>
              </a:extLst>
            </p:cNvPr>
            <p:cNvSpPr txBox="1"/>
            <p:nvPr/>
          </p:nvSpPr>
          <p:spPr>
            <a:xfrm flipH="1">
              <a:off x="6915067" y="3280792"/>
              <a:ext cx="4527635" cy="5031506"/>
            </a:xfrm>
            <a:prstGeom prst="rect">
              <a:avLst/>
            </a:prstGeom>
            <a:noFill/>
          </p:spPr>
          <p:txBody>
            <a:bodyPr wrap="square">
              <a:spAutoFit/>
            </a:bodyPr>
            <a:lstStyle/>
            <a:p>
              <a:pPr marR="0" lvl="0" algn="just" eaLnBrk="0" fontAlgn="base" hangingPunct="0">
                <a:lnSpc>
                  <a:spcPct val="150000"/>
                </a:lnSpc>
                <a:spcBef>
                  <a:spcPct val="0"/>
                </a:spcBef>
                <a:spcAft>
                  <a:spcPct val="0"/>
                </a:spcAft>
                <a:buClrTx/>
                <a:buSzTx/>
                <a:tabLst/>
                <a:defRPr/>
              </a:pPr>
              <a:r>
                <a:rPr lang="en-US" b="1" dirty="0">
                  <a:solidFill>
                    <a:schemeClr val="tx1">
                      <a:lumMod val="75000"/>
                      <a:lumOff val="25000"/>
                    </a:schemeClr>
                  </a:solidFill>
                  <a:latin typeface="Montserrat" panose="00000500000000000000" pitchFamily="2" charset="0"/>
                </a:rPr>
                <a:t>In a rapidly evolving business landscape, the power of collective strength cannot be overstated. For LLPs, joining forces through strategic aggregation offers a transformative pathway to enhanced capabilities, market presence and operational efficiency. By collaborating the resources and expertise, LLPs can overcome challenges, harness new opportunities and drive sustainable growth.</a:t>
              </a:r>
            </a:p>
            <a:p>
              <a:pPr marR="0" lvl="0" eaLnBrk="0" fontAlgn="base" hangingPunct="0">
                <a:lnSpc>
                  <a:spcPct val="150000"/>
                </a:lnSpc>
                <a:spcBef>
                  <a:spcPct val="0"/>
                </a:spcBef>
                <a:spcAft>
                  <a:spcPct val="0"/>
                </a:spcAft>
                <a:buClrTx/>
                <a:buSzTx/>
                <a:tabLst/>
                <a:defRPr/>
              </a:pPr>
              <a:endParaRPr lang="en-US" b="1" dirty="0">
                <a:solidFill>
                  <a:schemeClr val="tx1">
                    <a:lumMod val="75000"/>
                    <a:lumOff val="25000"/>
                  </a:schemeClr>
                </a:solidFill>
                <a:latin typeface="Montserrat" panose="00000500000000000000" pitchFamily="2" charset="0"/>
              </a:endParaRPr>
            </a:p>
          </p:txBody>
        </p:sp>
      </p:grpSp>
      <p:sp>
        <p:nvSpPr>
          <p:cNvPr id="6" name="Freeform: Shape 5">
            <a:extLst>
              <a:ext uri="{FF2B5EF4-FFF2-40B4-BE49-F238E27FC236}">
                <a16:creationId xmlns:a16="http://schemas.microsoft.com/office/drawing/2014/main" id="{4F8C5A5A-E1CE-83D6-7067-961255A214A0}"/>
              </a:ext>
            </a:extLst>
          </p:cNvPr>
          <p:cNvSpPr/>
          <p:nvPr/>
        </p:nvSpPr>
        <p:spPr>
          <a:xfrm>
            <a:off x="1481075" y="841206"/>
            <a:ext cx="5166779" cy="5166779"/>
          </a:xfrm>
          <a:custGeom>
            <a:avLst/>
            <a:gdLst>
              <a:gd name="connsiteX0" fmla="*/ 5166780 w 5166779"/>
              <a:gd name="connsiteY0" fmla="*/ 2583390 h 5166779"/>
              <a:gd name="connsiteX1" fmla="*/ 2583390 w 5166779"/>
              <a:gd name="connsiteY1" fmla="*/ 5166780 h 5166779"/>
              <a:gd name="connsiteX2" fmla="*/ 0 w 5166779"/>
              <a:gd name="connsiteY2" fmla="*/ 2583390 h 5166779"/>
              <a:gd name="connsiteX3" fmla="*/ 2583390 w 5166779"/>
              <a:gd name="connsiteY3" fmla="*/ 0 h 5166779"/>
              <a:gd name="connsiteX4" fmla="*/ 5166780 w 5166779"/>
              <a:gd name="connsiteY4" fmla="*/ 2583390 h 5166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6779" h="5166779">
                <a:moveTo>
                  <a:pt x="5166780" y="2583390"/>
                </a:moveTo>
                <a:cubicBezTo>
                  <a:pt x="5166780" y="4010157"/>
                  <a:pt x="4010157" y="5166780"/>
                  <a:pt x="2583390" y="5166780"/>
                </a:cubicBezTo>
                <a:cubicBezTo>
                  <a:pt x="1156623" y="5166780"/>
                  <a:pt x="0" y="4010157"/>
                  <a:pt x="0" y="2583390"/>
                </a:cubicBezTo>
                <a:cubicBezTo>
                  <a:pt x="0" y="1156623"/>
                  <a:pt x="1156623" y="0"/>
                  <a:pt x="2583390" y="0"/>
                </a:cubicBezTo>
                <a:cubicBezTo>
                  <a:pt x="4010157" y="0"/>
                  <a:pt x="5166780" y="1156623"/>
                  <a:pt x="5166780" y="2583390"/>
                </a:cubicBezTo>
                <a:close/>
              </a:path>
            </a:pathLst>
          </a:custGeom>
          <a:solidFill>
            <a:schemeClr val="accent3"/>
          </a:solidFill>
          <a:ln w="62894"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26027B2-260B-8C4A-D3B2-1DDE548214FF}"/>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IN" b="1" dirty="0">
                <a:solidFill>
                  <a:schemeClr val="bg1"/>
                </a:solidFill>
                <a:latin typeface="Montserrat" panose="00000500000000000000" pitchFamily="2" charset="0"/>
              </a:rPr>
              <a:t>51</a:t>
            </a:r>
          </a:p>
        </p:txBody>
      </p:sp>
      <p:pic>
        <p:nvPicPr>
          <p:cNvPr id="5" name="Picture 4" descr="A group of people putting their hands together&#10;&#10;Description automatically generated">
            <a:extLst>
              <a:ext uri="{FF2B5EF4-FFF2-40B4-BE49-F238E27FC236}">
                <a16:creationId xmlns:a16="http://schemas.microsoft.com/office/drawing/2014/main" id="{6FDD4372-0618-0983-2AF8-DFBF56A120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4752" y="1073280"/>
            <a:ext cx="4759424" cy="470262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22629631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22852A-403D-50AB-2BA3-53C0A0187F0F}"/>
            </a:ext>
          </a:extLst>
        </p:cNvPr>
        <p:cNvGrpSpPr/>
        <p:nvPr/>
      </p:nvGrpSpPr>
      <p:grpSpPr>
        <a:xfrm>
          <a:off x="0" y="0"/>
          <a:ext cx="0" cy="0"/>
          <a:chOff x="0" y="0"/>
          <a:chExt cx="0" cy="0"/>
        </a:xfrm>
      </p:grpSpPr>
      <p:pic>
        <p:nvPicPr>
          <p:cNvPr id="7" name="Picture 6" descr="A close-up of a person holding a pen&#10;&#10;Description automatically generated">
            <a:extLst>
              <a:ext uri="{FF2B5EF4-FFF2-40B4-BE49-F238E27FC236}">
                <a16:creationId xmlns:a16="http://schemas.microsoft.com/office/drawing/2014/main" id="{C6DA1D3B-C24F-42A5-1175-C69505FC4716}"/>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259CC4C4-56C7-39C2-AFAA-7B8B0A07776D}"/>
              </a:ext>
            </a:extLst>
          </p:cNvPr>
          <p:cNvSpPr txBox="1"/>
          <p:nvPr/>
        </p:nvSpPr>
        <p:spPr>
          <a:xfrm>
            <a:off x="1125415" y="1831569"/>
            <a:ext cx="10433537" cy="4656916"/>
          </a:xfrm>
          <a:prstGeom prst="rect">
            <a:avLst/>
          </a:prstGeom>
          <a:noFill/>
        </p:spPr>
        <p:txBody>
          <a:bodyPr wrap="square">
            <a:spAutoFit/>
          </a:bodyPr>
          <a:lstStyle/>
          <a:p>
            <a:pPr algn="just" eaLnBrk="0" fontAlgn="base" hangingPunct="0">
              <a:lnSpc>
                <a:spcPct val="150000"/>
              </a:lnSpc>
              <a:spcBef>
                <a:spcPct val="0"/>
              </a:spcBef>
              <a:spcAft>
                <a:spcPct val="0"/>
              </a:spcAft>
            </a:pPr>
            <a:r>
              <a:rPr lang="en-US" sz="2000" b="1" dirty="0">
                <a:latin typeface="Montserrat" panose="00000500000000000000" pitchFamily="2" charset="0"/>
              </a:rPr>
              <a:t>To address the aforesaid issues, CACAF has brought a set of new guidelines for Aggregation of the LLPs, Indian CA Firms. It basically provides an opportunity for an LLP, Indian CA Firm to be a partner with another LLP, a CA Firm. This particular concept among LLPs can serve as a vital tool for strategic growth. By these guidelines, firms can significantly expand their capabilities, broaden their market presence, and achieve substantial operational efficiencies. </a:t>
            </a:r>
          </a:p>
          <a:p>
            <a:pPr algn="just" eaLnBrk="0" fontAlgn="base" hangingPunct="0">
              <a:lnSpc>
                <a:spcPct val="150000"/>
              </a:lnSpc>
              <a:spcBef>
                <a:spcPct val="0"/>
              </a:spcBef>
              <a:spcAft>
                <a:spcPct val="0"/>
              </a:spcAft>
            </a:pPr>
            <a:endParaRPr lang="en-US" sz="2000" b="1" dirty="0">
              <a:solidFill>
                <a:schemeClr val="tx1">
                  <a:lumMod val="75000"/>
                  <a:lumOff val="25000"/>
                </a:schemeClr>
              </a:solidFill>
              <a:latin typeface="Montserrat" panose="00000500000000000000" pitchFamily="2" charset="0"/>
            </a:endParaRPr>
          </a:p>
          <a:p>
            <a:pPr algn="just" eaLnBrk="0" fontAlgn="base" hangingPunct="0">
              <a:lnSpc>
                <a:spcPct val="150000"/>
              </a:lnSpc>
              <a:spcBef>
                <a:spcPct val="0"/>
              </a:spcBef>
              <a:spcAft>
                <a:spcPct val="0"/>
              </a:spcAft>
            </a:pPr>
            <a:r>
              <a:rPr lang="en-US" sz="2000" b="1" dirty="0">
                <a:latin typeface="Montserrat" panose="00000500000000000000" pitchFamily="2" charset="0"/>
              </a:rPr>
              <a:t>The Guidelines for Aggregation of LLPs were approved in July 2024 and have been notified in Gazette of India in January 2025.</a:t>
            </a:r>
          </a:p>
        </p:txBody>
      </p:sp>
      <p:sp>
        <p:nvSpPr>
          <p:cNvPr id="8" name="TextBox 7">
            <a:extLst>
              <a:ext uri="{FF2B5EF4-FFF2-40B4-BE49-F238E27FC236}">
                <a16:creationId xmlns:a16="http://schemas.microsoft.com/office/drawing/2014/main" id="{B080E156-D690-DEA1-D14A-05D60B99020C}"/>
              </a:ext>
            </a:extLst>
          </p:cNvPr>
          <p:cNvSpPr txBox="1"/>
          <p:nvPr/>
        </p:nvSpPr>
        <p:spPr>
          <a:xfrm>
            <a:off x="1125415" y="369515"/>
            <a:ext cx="10093570" cy="1323439"/>
          </a:xfrm>
          <a:prstGeom prst="rect">
            <a:avLst/>
          </a:prstGeom>
          <a:noFill/>
        </p:spPr>
        <p:txBody>
          <a:bodyPr wrap="square" rtlCol="0">
            <a:spAutoFit/>
          </a:bodyPr>
          <a:lstStyle/>
          <a:p>
            <a:pPr algn="ctr"/>
            <a:r>
              <a:rPr lang="en-IN" sz="4000" b="1" dirty="0">
                <a:latin typeface="Montserrat" panose="00000500000000000000" pitchFamily="2" charset="0"/>
              </a:rPr>
              <a:t>ICAI (AGGREGATION OF LLPS) GUIDELINES, 2024</a:t>
            </a:r>
          </a:p>
        </p:txBody>
      </p:sp>
      <p:sp>
        <p:nvSpPr>
          <p:cNvPr id="12" name="Freeform: Shape 11">
            <a:extLst>
              <a:ext uri="{FF2B5EF4-FFF2-40B4-BE49-F238E27FC236}">
                <a16:creationId xmlns:a16="http://schemas.microsoft.com/office/drawing/2014/main" id="{96279786-6E7C-5BCA-06F4-1F2B0F03723A}"/>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IN" b="1" dirty="0">
                <a:solidFill>
                  <a:schemeClr val="bg1"/>
                </a:solidFill>
                <a:latin typeface="Montserrat" panose="00000500000000000000" pitchFamily="2" charset="0"/>
              </a:rPr>
              <a:t>52</a:t>
            </a:r>
          </a:p>
        </p:txBody>
      </p:sp>
    </p:spTree>
    <p:extLst>
      <p:ext uri="{BB962C8B-B14F-4D97-AF65-F5344CB8AC3E}">
        <p14:creationId xmlns:p14="http://schemas.microsoft.com/office/powerpoint/2010/main" val="307436621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0AC5E6-C6C2-63A8-4560-FE48557E197C}"/>
            </a:ext>
          </a:extLst>
        </p:cNvPr>
        <p:cNvGrpSpPr/>
        <p:nvPr/>
      </p:nvGrpSpPr>
      <p:grpSpPr>
        <a:xfrm>
          <a:off x="0" y="0"/>
          <a:ext cx="0" cy="0"/>
          <a:chOff x="0" y="0"/>
          <a:chExt cx="0" cy="0"/>
        </a:xfrm>
      </p:grpSpPr>
      <p:pic>
        <p:nvPicPr>
          <p:cNvPr id="19" name="Picture 18" descr="A group of hands holding puzzle pieces&#10;&#10;Description automatically generated">
            <a:extLst>
              <a:ext uri="{FF2B5EF4-FFF2-40B4-BE49-F238E27FC236}">
                <a16:creationId xmlns:a16="http://schemas.microsoft.com/office/drawing/2014/main" id="{25A94BE2-7097-FD7C-5D68-7C4E4B0DF540}"/>
              </a:ext>
            </a:extLst>
          </p:cNvPr>
          <p:cNvPicPr>
            <a:picLocks noChangeAspect="1"/>
          </p:cNvPicPr>
          <p:nvPr/>
        </p:nvPicPr>
        <p:blipFill>
          <a:blip r:embed="rId3">
            <a:alphaModFix amt="5000"/>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8" name="TextBox 7">
            <a:extLst>
              <a:ext uri="{FF2B5EF4-FFF2-40B4-BE49-F238E27FC236}">
                <a16:creationId xmlns:a16="http://schemas.microsoft.com/office/drawing/2014/main" id="{7EA26392-3A1C-E154-6CA6-395DD676CB10}"/>
              </a:ext>
            </a:extLst>
          </p:cNvPr>
          <p:cNvSpPr txBox="1"/>
          <p:nvPr/>
        </p:nvSpPr>
        <p:spPr>
          <a:xfrm>
            <a:off x="8607229" y="1067404"/>
            <a:ext cx="3187236"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3600" b="1" i="0" u="none" strike="noStrike" kern="1200" cap="none" spc="0" normalizeH="0" baseline="0" noProof="0" dirty="0">
                <a:ln>
                  <a:noFill/>
                </a:ln>
                <a:effectLst/>
                <a:uLnTx/>
                <a:uFillTx/>
                <a:latin typeface="Montserrat" panose="00000500000000000000" pitchFamily="2" charset="0"/>
              </a:rPr>
              <a:t>KEY HIGHLIGHTS</a:t>
            </a:r>
          </a:p>
        </p:txBody>
      </p:sp>
      <p:grpSp>
        <p:nvGrpSpPr>
          <p:cNvPr id="59" name="Group 58">
            <a:extLst>
              <a:ext uri="{FF2B5EF4-FFF2-40B4-BE49-F238E27FC236}">
                <a16:creationId xmlns:a16="http://schemas.microsoft.com/office/drawing/2014/main" id="{807BA52C-8135-E1FC-87AD-5D9AD278ABA0}"/>
              </a:ext>
            </a:extLst>
          </p:cNvPr>
          <p:cNvGrpSpPr/>
          <p:nvPr/>
        </p:nvGrpSpPr>
        <p:grpSpPr>
          <a:xfrm>
            <a:off x="1078939" y="79243"/>
            <a:ext cx="8779327" cy="6673158"/>
            <a:chOff x="867873" y="623417"/>
            <a:chExt cx="7602284" cy="5997695"/>
          </a:xfrm>
        </p:grpSpPr>
        <p:sp>
          <p:nvSpPr>
            <p:cNvPr id="30" name="Freeform: Shape 29">
              <a:extLst>
                <a:ext uri="{FF2B5EF4-FFF2-40B4-BE49-F238E27FC236}">
                  <a16:creationId xmlns:a16="http://schemas.microsoft.com/office/drawing/2014/main" id="{5338292E-BC90-500A-100F-11D40CDFEB94}"/>
                </a:ext>
              </a:extLst>
            </p:cNvPr>
            <p:cNvSpPr/>
            <p:nvPr/>
          </p:nvSpPr>
          <p:spPr>
            <a:xfrm>
              <a:off x="1641753" y="4130436"/>
              <a:ext cx="19710" cy="898622"/>
            </a:xfrm>
            <a:custGeom>
              <a:avLst/>
              <a:gdLst>
                <a:gd name="connsiteX0" fmla="*/ 0 w 51123"/>
                <a:gd name="connsiteY0" fmla="*/ 0 h 1751158"/>
                <a:gd name="connsiteX1" fmla="*/ 51124 w 51123"/>
                <a:gd name="connsiteY1" fmla="*/ 0 h 1751158"/>
                <a:gd name="connsiteX2" fmla="*/ 51124 w 51123"/>
                <a:gd name="connsiteY2" fmla="*/ 1751159 h 1751158"/>
                <a:gd name="connsiteX3" fmla="*/ 0 w 51123"/>
                <a:gd name="connsiteY3" fmla="*/ 1751159 h 1751158"/>
              </a:gdLst>
              <a:ahLst/>
              <a:cxnLst>
                <a:cxn ang="0">
                  <a:pos x="connsiteX0" y="connsiteY0"/>
                </a:cxn>
                <a:cxn ang="0">
                  <a:pos x="connsiteX1" y="connsiteY1"/>
                </a:cxn>
                <a:cxn ang="0">
                  <a:pos x="connsiteX2" y="connsiteY2"/>
                </a:cxn>
                <a:cxn ang="0">
                  <a:pos x="connsiteX3" y="connsiteY3"/>
                </a:cxn>
              </a:cxnLst>
              <a:rect l="l" t="t" r="r" b="b"/>
              <a:pathLst>
                <a:path w="51123" h="1751158">
                  <a:moveTo>
                    <a:pt x="0" y="0"/>
                  </a:moveTo>
                  <a:lnTo>
                    <a:pt x="51124" y="0"/>
                  </a:lnTo>
                  <a:lnTo>
                    <a:pt x="51124" y="1751159"/>
                  </a:lnTo>
                  <a:lnTo>
                    <a:pt x="0" y="1751159"/>
                  </a:lnTo>
                  <a:close/>
                </a:path>
              </a:pathLst>
            </a:custGeom>
            <a:solidFill>
              <a:schemeClr val="tx1">
                <a:lumMod val="65000"/>
                <a:lumOff val="3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3" name="Freeform: Shape 32">
              <a:extLst>
                <a:ext uri="{FF2B5EF4-FFF2-40B4-BE49-F238E27FC236}">
                  <a16:creationId xmlns:a16="http://schemas.microsoft.com/office/drawing/2014/main" id="{7F0BBB1E-87A2-531E-49E2-ACE96A6D670E}"/>
                </a:ext>
              </a:extLst>
            </p:cNvPr>
            <p:cNvSpPr/>
            <p:nvPr/>
          </p:nvSpPr>
          <p:spPr>
            <a:xfrm>
              <a:off x="3653911" y="4130436"/>
              <a:ext cx="19710" cy="898622"/>
            </a:xfrm>
            <a:custGeom>
              <a:avLst/>
              <a:gdLst>
                <a:gd name="connsiteX0" fmla="*/ 0 w 51123"/>
                <a:gd name="connsiteY0" fmla="*/ 0 h 1751158"/>
                <a:gd name="connsiteX1" fmla="*/ 51124 w 51123"/>
                <a:gd name="connsiteY1" fmla="*/ 0 h 1751158"/>
                <a:gd name="connsiteX2" fmla="*/ 51124 w 51123"/>
                <a:gd name="connsiteY2" fmla="*/ 1751159 h 1751158"/>
                <a:gd name="connsiteX3" fmla="*/ 0 w 51123"/>
                <a:gd name="connsiteY3" fmla="*/ 1751159 h 1751158"/>
              </a:gdLst>
              <a:ahLst/>
              <a:cxnLst>
                <a:cxn ang="0">
                  <a:pos x="connsiteX0" y="connsiteY0"/>
                </a:cxn>
                <a:cxn ang="0">
                  <a:pos x="connsiteX1" y="connsiteY1"/>
                </a:cxn>
                <a:cxn ang="0">
                  <a:pos x="connsiteX2" y="connsiteY2"/>
                </a:cxn>
                <a:cxn ang="0">
                  <a:pos x="connsiteX3" y="connsiteY3"/>
                </a:cxn>
              </a:cxnLst>
              <a:rect l="l" t="t" r="r" b="b"/>
              <a:pathLst>
                <a:path w="51123" h="1751158">
                  <a:moveTo>
                    <a:pt x="0" y="0"/>
                  </a:moveTo>
                  <a:lnTo>
                    <a:pt x="51124" y="0"/>
                  </a:lnTo>
                  <a:lnTo>
                    <a:pt x="51124" y="1751159"/>
                  </a:lnTo>
                  <a:lnTo>
                    <a:pt x="0" y="1751159"/>
                  </a:lnTo>
                  <a:close/>
                </a:path>
              </a:pathLst>
            </a:custGeom>
            <a:solidFill>
              <a:schemeClr val="tx1">
                <a:lumMod val="65000"/>
                <a:lumOff val="3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6" name="Freeform: Shape 35">
              <a:extLst>
                <a:ext uri="{FF2B5EF4-FFF2-40B4-BE49-F238E27FC236}">
                  <a16:creationId xmlns:a16="http://schemas.microsoft.com/office/drawing/2014/main" id="{74506F26-9AED-5A93-2D82-7B7F0CC6B78D}"/>
                </a:ext>
              </a:extLst>
            </p:cNvPr>
            <p:cNvSpPr/>
            <p:nvPr/>
          </p:nvSpPr>
          <p:spPr>
            <a:xfrm>
              <a:off x="2621514" y="1827899"/>
              <a:ext cx="19710" cy="898622"/>
            </a:xfrm>
            <a:custGeom>
              <a:avLst/>
              <a:gdLst>
                <a:gd name="connsiteX0" fmla="*/ 0 w 51123"/>
                <a:gd name="connsiteY0" fmla="*/ 0 h 1751158"/>
                <a:gd name="connsiteX1" fmla="*/ 51124 w 51123"/>
                <a:gd name="connsiteY1" fmla="*/ 0 h 1751158"/>
                <a:gd name="connsiteX2" fmla="*/ 51124 w 51123"/>
                <a:gd name="connsiteY2" fmla="*/ 1751158 h 1751158"/>
                <a:gd name="connsiteX3" fmla="*/ 0 w 51123"/>
                <a:gd name="connsiteY3" fmla="*/ 1751158 h 1751158"/>
              </a:gdLst>
              <a:ahLst/>
              <a:cxnLst>
                <a:cxn ang="0">
                  <a:pos x="connsiteX0" y="connsiteY0"/>
                </a:cxn>
                <a:cxn ang="0">
                  <a:pos x="connsiteX1" y="connsiteY1"/>
                </a:cxn>
                <a:cxn ang="0">
                  <a:pos x="connsiteX2" y="connsiteY2"/>
                </a:cxn>
                <a:cxn ang="0">
                  <a:pos x="connsiteX3" y="connsiteY3"/>
                </a:cxn>
              </a:cxnLst>
              <a:rect l="l" t="t" r="r" b="b"/>
              <a:pathLst>
                <a:path w="51123" h="1751158">
                  <a:moveTo>
                    <a:pt x="0" y="0"/>
                  </a:moveTo>
                  <a:lnTo>
                    <a:pt x="51124" y="0"/>
                  </a:lnTo>
                  <a:lnTo>
                    <a:pt x="51124" y="1751158"/>
                  </a:lnTo>
                  <a:lnTo>
                    <a:pt x="0" y="1751158"/>
                  </a:lnTo>
                  <a:close/>
                </a:path>
              </a:pathLst>
            </a:custGeom>
            <a:solidFill>
              <a:schemeClr val="tx1">
                <a:lumMod val="65000"/>
                <a:lumOff val="3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9" name="Freeform: Shape 38">
              <a:extLst>
                <a:ext uri="{FF2B5EF4-FFF2-40B4-BE49-F238E27FC236}">
                  <a16:creationId xmlns:a16="http://schemas.microsoft.com/office/drawing/2014/main" id="{DBD62C06-3D3A-AA0A-9FA9-895C3E99E6A0}"/>
                </a:ext>
              </a:extLst>
            </p:cNvPr>
            <p:cNvSpPr/>
            <p:nvPr/>
          </p:nvSpPr>
          <p:spPr>
            <a:xfrm>
              <a:off x="4603065" y="1827899"/>
              <a:ext cx="19710" cy="898622"/>
            </a:xfrm>
            <a:custGeom>
              <a:avLst/>
              <a:gdLst>
                <a:gd name="connsiteX0" fmla="*/ 0 w 51123"/>
                <a:gd name="connsiteY0" fmla="*/ 0 h 1751158"/>
                <a:gd name="connsiteX1" fmla="*/ 51124 w 51123"/>
                <a:gd name="connsiteY1" fmla="*/ 0 h 1751158"/>
                <a:gd name="connsiteX2" fmla="*/ 51124 w 51123"/>
                <a:gd name="connsiteY2" fmla="*/ 1751158 h 1751158"/>
                <a:gd name="connsiteX3" fmla="*/ 0 w 51123"/>
                <a:gd name="connsiteY3" fmla="*/ 1751158 h 1751158"/>
              </a:gdLst>
              <a:ahLst/>
              <a:cxnLst>
                <a:cxn ang="0">
                  <a:pos x="connsiteX0" y="connsiteY0"/>
                </a:cxn>
                <a:cxn ang="0">
                  <a:pos x="connsiteX1" y="connsiteY1"/>
                </a:cxn>
                <a:cxn ang="0">
                  <a:pos x="connsiteX2" y="connsiteY2"/>
                </a:cxn>
                <a:cxn ang="0">
                  <a:pos x="connsiteX3" y="connsiteY3"/>
                </a:cxn>
              </a:cxnLst>
              <a:rect l="l" t="t" r="r" b="b"/>
              <a:pathLst>
                <a:path w="51123" h="1751158">
                  <a:moveTo>
                    <a:pt x="0" y="0"/>
                  </a:moveTo>
                  <a:lnTo>
                    <a:pt x="51124" y="0"/>
                  </a:lnTo>
                  <a:lnTo>
                    <a:pt x="51124" y="1751158"/>
                  </a:lnTo>
                  <a:lnTo>
                    <a:pt x="0" y="1751158"/>
                  </a:lnTo>
                  <a:close/>
                </a:path>
              </a:pathLst>
            </a:custGeom>
            <a:solidFill>
              <a:schemeClr val="tx1">
                <a:lumMod val="65000"/>
                <a:lumOff val="3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2" name="Freeform: Shape 41">
              <a:extLst>
                <a:ext uri="{FF2B5EF4-FFF2-40B4-BE49-F238E27FC236}">
                  <a16:creationId xmlns:a16="http://schemas.microsoft.com/office/drawing/2014/main" id="{ED91431E-81BB-88E5-3F71-34973B559B86}"/>
                </a:ext>
              </a:extLst>
            </p:cNvPr>
            <p:cNvSpPr/>
            <p:nvPr/>
          </p:nvSpPr>
          <p:spPr>
            <a:xfrm>
              <a:off x="6584784" y="1827899"/>
              <a:ext cx="19710" cy="898622"/>
            </a:xfrm>
            <a:custGeom>
              <a:avLst/>
              <a:gdLst>
                <a:gd name="connsiteX0" fmla="*/ 0 w 51123"/>
                <a:gd name="connsiteY0" fmla="*/ 0 h 1751158"/>
                <a:gd name="connsiteX1" fmla="*/ 51124 w 51123"/>
                <a:gd name="connsiteY1" fmla="*/ 0 h 1751158"/>
                <a:gd name="connsiteX2" fmla="*/ 51124 w 51123"/>
                <a:gd name="connsiteY2" fmla="*/ 1751158 h 1751158"/>
                <a:gd name="connsiteX3" fmla="*/ 0 w 51123"/>
                <a:gd name="connsiteY3" fmla="*/ 1751158 h 1751158"/>
              </a:gdLst>
              <a:ahLst/>
              <a:cxnLst>
                <a:cxn ang="0">
                  <a:pos x="connsiteX0" y="connsiteY0"/>
                </a:cxn>
                <a:cxn ang="0">
                  <a:pos x="connsiteX1" y="connsiteY1"/>
                </a:cxn>
                <a:cxn ang="0">
                  <a:pos x="connsiteX2" y="connsiteY2"/>
                </a:cxn>
                <a:cxn ang="0">
                  <a:pos x="connsiteX3" y="connsiteY3"/>
                </a:cxn>
              </a:cxnLst>
              <a:rect l="l" t="t" r="r" b="b"/>
              <a:pathLst>
                <a:path w="51123" h="1751158">
                  <a:moveTo>
                    <a:pt x="0" y="0"/>
                  </a:moveTo>
                  <a:lnTo>
                    <a:pt x="51124" y="0"/>
                  </a:lnTo>
                  <a:lnTo>
                    <a:pt x="51124" y="1751158"/>
                  </a:lnTo>
                  <a:lnTo>
                    <a:pt x="0" y="1751158"/>
                  </a:lnTo>
                  <a:close/>
                </a:path>
              </a:pathLst>
            </a:custGeom>
            <a:solidFill>
              <a:schemeClr val="tx1">
                <a:lumMod val="65000"/>
                <a:lumOff val="3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5" name="Freeform: Shape 44">
              <a:extLst>
                <a:ext uri="{FF2B5EF4-FFF2-40B4-BE49-F238E27FC236}">
                  <a16:creationId xmlns:a16="http://schemas.microsoft.com/office/drawing/2014/main" id="{CA4046BF-5533-CF0B-4FAC-B66478D63853}"/>
                </a:ext>
              </a:extLst>
            </p:cNvPr>
            <p:cNvSpPr/>
            <p:nvPr/>
          </p:nvSpPr>
          <p:spPr>
            <a:xfrm>
              <a:off x="5647907" y="4130436"/>
              <a:ext cx="19710" cy="898622"/>
            </a:xfrm>
            <a:custGeom>
              <a:avLst/>
              <a:gdLst>
                <a:gd name="connsiteX0" fmla="*/ 0 w 51123"/>
                <a:gd name="connsiteY0" fmla="*/ 0 h 1751158"/>
                <a:gd name="connsiteX1" fmla="*/ 51124 w 51123"/>
                <a:gd name="connsiteY1" fmla="*/ 0 h 1751158"/>
                <a:gd name="connsiteX2" fmla="*/ 51124 w 51123"/>
                <a:gd name="connsiteY2" fmla="*/ 1751159 h 1751158"/>
                <a:gd name="connsiteX3" fmla="*/ 0 w 51123"/>
                <a:gd name="connsiteY3" fmla="*/ 1751159 h 1751158"/>
              </a:gdLst>
              <a:ahLst/>
              <a:cxnLst>
                <a:cxn ang="0">
                  <a:pos x="connsiteX0" y="connsiteY0"/>
                </a:cxn>
                <a:cxn ang="0">
                  <a:pos x="connsiteX1" y="connsiteY1"/>
                </a:cxn>
                <a:cxn ang="0">
                  <a:pos x="connsiteX2" y="connsiteY2"/>
                </a:cxn>
                <a:cxn ang="0">
                  <a:pos x="connsiteX3" y="connsiteY3"/>
                </a:cxn>
              </a:cxnLst>
              <a:rect l="l" t="t" r="r" b="b"/>
              <a:pathLst>
                <a:path w="51123" h="1751158">
                  <a:moveTo>
                    <a:pt x="0" y="0"/>
                  </a:moveTo>
                  <a:lnTo>
                    <a:pt x="51124" y="0"/>
                  </a:lnTo>
                  <a:lnTo>
                    <a:pt x="51124" y="1751159"/>
                  </a:lnTo>
                  <a:lnTo>
                    <a:pt x="0" y="1751159"/>
                  </a:lnTo>
                  <a:close/>
                </a:path>
              </a:pathLst>
            </a:custGeom>
            <a:solidFill>
              <a:schemeClr val="tx1">
                <a:lumMod val="65000"/>
                <a:lumOff val="3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8" name="Freeform: Shape 47">
              <a:extLst>
                <a:ext uri="{FF2B5EF4-FFF2-40B4-BE49-F238E27FC236}">
                  <a16:creationId xmlns:a16="http://schemas.microsoft.com/office/drawing/2014/main" id="{946CA472-3CEA-85BD-6498-50CD565D0C83}"/>
                </a:ext>
              </a:extLst>
            </p:cNvPr>
            <p:cNvSpPr/>
            <p:nvPr/>
          </p:nvSpPr>
          <p:spPr>
            <a:xfrm>
              <a:off x="7624918" y="4130436"/>
              <a:ext cx="19710" cy="898622"/>
            </a:xfrm>
            <a:custGeom>
              <a:avLst/>
              <a:gdLst>
                <a:gd name="connsiteX0" fmla="*/ 0 w 51123"/>
                <a:gd name="connsiteY0" fmla="*/ 0 h 1751158"/>
                <a:gd name="connsiteX1" fmla="*/ 51124 w 51123"/>
                <a:gd name="connsiteY1" fmla="*/ 0 h 1751158"/>
                <a:gd name="connsiteX2" fmla="*/ 51124 w 51123"/>
                <a:gd name="connsiteY2" fmla="*/ 1751159 h 1751158"/>
                <a:gd name="connsiteX3" fmla="*/ 0 w 51123"/>
                <a:gd name="connsiteY3" fmla="*/ 1751159 h 1751158"/>
              </a:gdLst>
              <a:ahLst/>
              <a:cxnLst>
                <a:cxn ang="0">
                  <a:pos x="connsiteX0" y="connsiteY0"/>
                </a:cxn>
                <a:cxn ang="0">
                  <a:pos x="connsiteX1" y="connsiteY1"/>
                </a:cxn>
                <a:cxn ang="0">
                  <a:pos x="connsiteX2" y="connsiteY2"/>
                </a:cxn>
                <a:cxn ang="0">
                  <a:pos x="connsiteX3" y="connsiteY3"/>
                </a:cxn>
              </a:cxnLst>
              <a:rect l="l" t="t" r="r" b="b"/>
              <a:pathLst>
                <a:path w="51123" h="1751158">
                  <a:moveTo>
                    <a:pt x="0" y="0"/>
                  </a:moveTo>
                  <a:lnTo>
                    <a:pt x="51124" y="0"/>
                  </a:lnTo>
                  <a:lnTo>
                    <a:pt x="51124" y="1751159"/>
                  </a:lnTo>
                  <a:lnTo>
                    <a:pt x="0" y="1751159"/>
                  </a:lnTo>
                  <a:close/>
                </a:path>
              </a:pathLst>
            </a:custGeom>
            <a:solidFill>
              <a:schemeClr val="tx1">
                <a:lumMod val="65000"/>
                <a:lumOff val="3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10" name="Freeform: Shape 9">
              <a:extLst>
                <a:ext uri="{FF2B5EF4-FFF2-40B4-BE49-F238E27FC236}">
                  <a16:creationId xmlns:a16="http://schemas.microsoft.com/office/drawing/2014/main" id="{83CA15A2-29A2-EDA5-B8C5-9472459E6A4D}"/>
                </a:ext>
              </a:extLst>
            </p:cNvPr>
            <p:cNvSpPr/>
            <p:nvPr/>
          </p:nvSpPr>
          <p:spPr>
            <a:xfrm>
              <a:off x="1359497" y="2744714"/>
              <a:ext cx="573797" cy="1041983"/>
            </a:xfrm>
            <a:custGeom>
              <a:avLst/>
              <a:gdLst>
                <a:gd name="connsiteX0" fmla="*/ 571737 w 573797"/>
                <a:gd name="connsiteY0" fmla="*/ 754969 h 1041983"/>
                <a:gd name="connsiteX1" fmla="*/ 571737 w 573797"/>
                <a:gd name="connsiteY1" fmla="*/ 285773 h 1041983"/>
                <a:gd name="connsiteX2" fmla="*/ 285848 w 573797"/>
                <a:gd name="connsiteY2" fmla="*/ -117 h 1041983"/>
                <a:gd name="connsiteX3" fmla="*/ -42 w 573797"/>
                <a:gd name="connsiteY3" fmla="*/ 285773 h 1041983"/>
                <a:gd name="connsiteX4" fmla="*/ -42 w 573797"/>
                <a:gd name="connsiteY4" fmla="*/ 754969 h 1041983"/>
                <a:gd name="connsiteX5" fmla="*/ -42 w 573797"/>
                <a:gd name="connsiteY5" fmla="*/ 754969 h 1041983"/>
                <a:gd name="connsiteX6" fmla="*/ 286857 w 573797"/>
                <a:gd name="connsiteY6" fmla="*/ 1041867 h 1041983"/>
                <a:gd name="connsiteX7" fmla="*/ 573755 w 573797"/>
                <a:gd name="connsiteY7" fmla="*/ 754969 h 1041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797" h="1041983">
                  <a:moveTo>
                    <a:pt x="571737" y="754969"/>
                  </a:moveTo>
                  <a:lnTo>
                    <a:pt x="571737" y="285773"/>
                  </a:lnTo>
                  <a:cubicBezTo>
                    <a:pt x="571737" y="127878"/>
                    <a:pt x="443739" y="-117"/>
                    <a:pt x="285848" y="-117"/>
                  </a:cubicBezTo>
                  <a:cubicBezTo>
                    <a:pt x="127956" y="-117"/>
                    <a:pt x="-42" y="127878"/>
                    <a:pt x="-42" y="285773"/>
                  </a:cubicBezTo>
                  <a:lnTo>
                    <a:pt x="-42" y="754969"/>
                  </a:lnTo>
                  <a:lnTo>
                    <a:pt x="-42" y="754969"/>
                  </a:lnTo>
                  <a:cubicBezTo>
                    <a:pt x="-42" y="913419"/>
                    <a:pt x="128407" y="1041867"/>
                    <a:pt x="286857" y="1041867"/>
                  </a:cubicBezTo>
                  <a:cubicBezTo>
                    <a:pt x="445307" y="1041867"/>
                    <a:pt x="573755" y="913419"/>
                    <a:pt x="573755" y="754969"/>
                  </a:cubicBezTo>
                  <a:close/>
                </a:path>
              </a:pathLst>
            </a:custGeom>
            <a:solidFill>
              <a:schemeClr val="accent5">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01</a:t>
              </a:r>
              <a:endParaRPr kumimoji="0" lang="en-IN"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endParaRPr>
            </a:p>
          </p:txBody>
        </p:sp>
        <p:sp>
          <p:nvSpPr>
            <p:cNvPr id="11" name="Freeform: Shape 10">
              <a:extLst>
                <a:ext uri="{FF2B5EF4-FFF2-40B4-BE49-F238E27FC236}">
                  <a16:creationId xmlns:a16="http://schemas.microsoft.com/office/drawing/2014/main" id="{1DF9B119-E721-33F3-A94F-C0BD190B6720}"/>
                </a:ext>
              </a:extLst>
            </p:cNvPr>
            <p:cNvSpPr/>
            <p:nvPr/>
          </p:nvSpPr>
          <p:spPr>
            <a:xfrm>
              <a:off x="7312727" y="2757495"/>
              <a:ext cx="573797" cy="1041984"/>
            </a:xfrm>
            <a:custGeom>
              <a:avLst/>
              <a:gdLst>
                <a:gd name="connsiteX0" fmla="*/ 571737 w 573797"/>
                <a:gd name="connsiteY0" fmla="*/ 754968 h 1041984"/>
                <a:gd name="connsiteX1" fmla="*/ 571737 w 573797"/>
                <a:gd name="connsiteY1" fmla="*/ 285773 h 1041984"/>
                <a:gd name="connsiteX2" fmla="*/ 285848 w 573797"/>
                <a:gd name="connsiteY2" fmla="*/ -117 h 1041984"/>
                <a:gd name="connsiteX3" fmla="*/ -42 w 573797"/>
                <a:gd name="connsiteY3" fmla="*/ 285773 h 1041984"/>
                <a:gd name="connsiteX4" fmla="*/ -42 w 573797"/>
                <a:gd name="connsiteY4" fmla="*/ 754968 h 1041984"/>
                <a:gd name="connsiteX5" fmla="*/ -42 w 573797"/>
                <a:gd name="connsiteY5" fmla="*/ 754968 h 1041984"/>
                <a:gd name="connsiteX6" fmla="*/ 286857 w 573797"/>
                <a:gd name="connsiteY6" fmla="*/ 1041868 h 1041984"/>
                <a:gd name="connsiteX7" fmla="*/ 573755 w 573797"/>
                <a:gd name="connsiteY7" fmla="*/ 754968 h 1041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797" h="1041984">
                  <a:moveTo>
                    <a:pt x="571737" y="754968"/>
                  </a:moveTo>
                  <a:lnTo>
                    <a:pt x="571737" y="285773"/>
                  </a:lnTo>
                  <a:cubicBezTo>
                    <a:pt x="571737" y="127878"/>
                    <a:pt x="443743" y="-117"/>
                    <a:pt x="285848" y="-117"/>
                  </a:cubicBezTo>
                  <a:cubicBezTo>
                    <a:pt x="127952" y="-117"/>
                    <a:pt x="-42" y="127878"/>
                    <a:pt x="-42" y="285773"/>
                  </a:cubicBezTo>
                  <a:lnTo>
                    <a:pt x="-42" y="754968"/>
                  </a:lnTo>
                  <a:lnTo>
                    <a:pt x="-42" y="754968"/>
                  </a:lnTo>
                  <a:cubicBezTo>
                    <a:pt x="-42" y="913419"/>
                    <a:pt x="128407" y="1041868"/>
                    <a:pt x="286857" y="1041868"/>
                  </a:cubicBezTo>
                  <a:cubicBezTo>
                    <a:pt x="445307" y="1041868"/>
                    <a:pt x="573755" y="913419"/>
                    <a:pt x="573755" y="754968"/>
                  </a:cubicBezTo>
                  <a:close/>
                </a:path>
              </a:pathLst>
            </a:custGeom>
            <a:solidFill>
              <a:schemeClr val="accent5">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07</a:t>
              </a:r>
              <a:endParaRPr kumimoji="0" lang="en-IN"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endParaRPr>
            </a:p>
          </p:txBody>
        </p:sp>
        <p:sp>
          <p:nvSpPr>
            <p:cNvPr id="13" name="Freeform: Shape 12">
              <a:extLst>
                <a:ext uri="{FF2B5EF4-FFF2-40B4-BE49-F238E27FC236}">
                  <a16:creationId xmlns:a16="http://schemas.microsoft.com/office/drawing/2014/main" id="{F14EE0E8-6C4A-2DB3-659F-6A69EB332BA9}"/>
                </a:ext>
              </a:extLst>
            </p:cNvPr>
            <p:cNvSpPr/>
            <p:nvPr/>
          </p:nvSpPr>
          <p:spPr>
            <a:xfrm>
              <a:off x="2346489" y="3058520"/>
              <a:ext cx="573629" cy="1035207"/>
            </a:xfrm>
            <a:custGeom>
              <a:avLst/>
              <a:gdLst>
                <a:gd name="connsiteX0" fmla="*/ 571737 w 573629"/>
                <a:gd name="connsiteY0" fmla="*/ 755137 h 1035207"/>
                <a:gd name="connsiteX1" fmla="*/ 571737 w 573629"/>
                <a:gd name="connsiteY1" fmla="*/ 285773 h 1035207"/>
                <a:gd name="connsiteX2" fmla="*/ 285848 w 573629"/>
                <a:gd name="connsiteY2" fmla="*/ -117 h 1035207"/>
                <a:gd name="connsiteX3" fmla="*/ -42 w 573629"/>
                <a:gd name="connsiteY3" fmla="*/ 285773 h 1035207"/>
                <a:gd name="connsiteX4" fmla="*/ -42 w 573629"/>
                <a:gd name="connsiteY4" fmla="*/ 755137 h 1035207"/>
                <a:gd name="connsiteX5" fmla="*/ -42 w 573629"/>
                <a:gd name="connsiteY5" fmla="*/ 755137 h 1035207"/>
                <a:gd name="connsiteX6" fmla="*/ 293718 w 573629"/>
                <a:gd name="connsiteY6" fmla="*/ 1035006 h 1035207"/>
                <a:gd name="connsiteX7" fmla="*/ 573587 w 573629"/>
                <a:gd name="connsiteY7" fmla="*/ 755137 h 103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629" h="1035207">
                  <a:moveTo>
                    <a:pt x="571737" y="755137"/>
                  </a:moveTo>
                  <a:lnTo>
                    <a:pt x="571737" y="285773"/>
                  </a:lnTo>
                  <a:cubicBezTo>
                    <a:pt x="571737" y="127878"/>
                    <a:pt x="443743" y="-117"/>
                    <a:pt x="285848" y="-117"/>
                  </a:cubicBezTo>
                  <a:cubicBezTo>
                    <a:pt x="127952" y="-117"/>
                    <a:pt x="-42" y="127878"/>
                    <a:pt x="-42" y="285773"/>
                  </a:cubicBezTo>
                  <a:lnTo>
                    <a:pt x="-42" y="755137"/>
                  </a:lnTo>
                  <a:lnTo>
                    <a:pt x="-42" y="755137"/>
                  </a:lnTo>
                  <a:cubicBezTo>
                    <a:pt x="3792" y="913536"/>
                    <a:pt x="135318" y="1038840"/>
                    <a:pt x="293718" y="1035006"/>
                  </a:cubicBezTo>
                  <a:cubicBezTo>
                    <a:pt x="446719" y="1031306"/>
                    <a:pt x="569887" y="908138"/>
                    <a:pt x="573587" y="755137"/>
                  </a:cubicBezTo>
                  <a:close/>
                </a:path>
              </a:pathLst>
            </a:custGeom>
            <a:solidFill>
              <a:schemeClr val="accent3">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02</a:t>
              </a:r>
              <a:endParaRPr kumimoji="0" lang="en-IN"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endParaRPr>
            </a:p>
          </p:txBody>
        </p:sp>
        <p:sp>
          <p:nvSpPr>
            <p:cNvPr id="15" name="Freeform: Shape 14">
              <a:extLst>
                <a:ext uri="{FF2B5EF4-FFF2-40B4-BE49-F238E27FC236}">
                  <a16:creationId xmlns:a16="http://schemas.microsoft.com/office/drawing/2014/main" id="{4C2A2A0B-65F1-308D-7DCC-04A3FA118398}"/>
                </a:ext>
              </a:extLst>
            </p:cNvPr>
            <p:cNvSpPr/>
            <p:nvPr/>
          </p:nvSpPr>
          <p:spPr>
            <a:xfrm>
              <a:off x="4333085" y="3058100"/>
              <a:ext cx="573628" cy="1035628"/>
            </a:xfrm>
            <a:custGeom>
              <a:avLst/>
              <a:gdLst>
                <a:gd name="connsiteX0" fmla="*/ 572578 w 573628"/>
                <a:gd name="connsiteY0" fmla="*/ 755557 h 1035628"/>
                <a:gd name="connsiteX1" fmla="*/ 572578 w 573628"/>
                <a:gd name="connsiteY1" fmla="*/ 286193 h 1035628"/>
                <a:gd name="connsiteX2" fmla="*/ 286268 w 573628"/>
                <a:gd name="connsiteY2" fmla="*/ -117 h 1035628"/>
                <a:gd name="connsiteX3" fmla="*/ -42 w 573628"/>
                <a:gd name="connsiteY3" fmla="*/ 286193 h 1035628"/>
                <a:gd name="connsiteX4" fmla="*/ -42 w 573628"/>
                <a:gd name="connsiteY4" fmla="*/ 755557 h 1035628"/>
                <a:gd name="connsiteX5" fmla="*/ -42 w 573628"/>
                <a:gd name="connsiteY5" fmla="*/ 755557 h 1035628"/>
                <a:gd name="connsiteX6" fmla="*/ 293718 w 573628"/>
                <a:gd name="connsiteY6" fmla="*/ 1035426 h 1035628"/>
                <a:gd name="connsiteX7" fmla="*/ 573587 w 573628"/>
                <a:gd name="connsiteY7" fmla="*/ 755557 h 1035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628" h="1035628">
                  <a:moveTo>
                    <a:pt x="572578" y="755557"/>
                  </a:moveTo>
                  <a:lnTo>
                    <a:pt x="572578" y="286193"/>
                  </a:lnTo>
                  <a:cubicBezTo>
                    <a:pt x="572578" y="128063"/>
                    <a:pt x="444398" y="-117"/>
                    <a:pt x="286268" y="-117"/>
                  </a:cubicBezTo>
                  <a:cubicBezTo>
                    <a:pt x="128137" y="-117"/>
                    <a:pt x="-42" y="128063"/>
                    <a:pt x="-42" y="286193"/>
                  </a:cubicBezTo>
                  <a:lnTo>
                    <a:pt x="-42" y="755557"/>
                  </a:lnTo>
                  <a:lnTo>
                    <a:pt x="-42" y="755557"/>
                  </a:lnTo>
                  <a:cubicBezTo>
                    <a:pt x="3792" y="913957"/>
                    <a:pt x="135318" y="1039260"/>
                    <a:pt x="293718" y="1035426"/>
                  </a:cubicBezTo>
                  <a:cubicBezTo>
                    <a:pt x="446719" y="1031726"/>
                    <a:pt x="569887" y="908559"/>
                    <a:pt x="573587" y="755557"/>
                  </a:cubicBezTo>
                  <a:close/>
                </a:path>
              </a:pathLst>
            </a:custGeom>
            <a:solidFill>
              <a:schemeClr val="accent3">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04</a:t>
              </a:r>
              <a:endParaRPr kumimoji="0" lang="en-IN"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endParaRPr>
            </a:p>
          </p:txBody>
        </p:sp>
        <p:sp>
          <p:nvSpPr>
            <p:cNvPr id="20" name="Freeform: Shape 19">
              <a:extLst>
                <a:ext uri="{FF2B5EF4-FFF2-40B4-BE49-F238E27FC236}">
                  <a16:creationId xmlns:a16="http://schemas.microsoft.com/office/drawing/2014/main" id="{21271DD9-CF11-01E7-F081-69ABF1C1A598}"/>
                </a:ext>
              </a:extLst>
            </p:cNvPr>
            <p:cNvSpPr/>
            <p:nvPr/>
          </p:nvSpPr>
          <p:spPr>
            <a:xfrm>
              <a:off x="6323381" y="3058100"/>
              <a:ext cx="573628" cy="1035628"/>
            </a:xfrm>
            <a:custGeom>
              <a:avLst/>
              <a:gdLst>
                <a:gd name="connsiteX0" fmla="*/ 572578 w 573628"/>
                <a:gd name="connsiteY0" fmla="*/ 755557 h 1035628"/>
                <a:gd name="connsiteX1" fmla="*/ 572578 w 573628"/>
                <a:gd name="connsiteY1" fmla="*/ 286193 h 1035628"/>
                <a:gd name="connsiteX2" fmla="*/ 286268 w 573628"/>
                <a:gd name="connsiteY2" fmla="*/ -117 h 1035628"/>
                <a:gd name="connsiteX3" fmla="*/ -42 w 573628"/>
                <a:gd name="connsiteY3" fmla="*/ 286193 h 1035628"/>
                <a:gd name="connsiteX4" fmla="*/ -42 w 573628"/>
                <a:gd name="connsiteY4" fmla="*/ 755557 h 1035628"/>
                <a:gd name="connsiteX5" fmla="*/ -42 w 573628"/>
                <a:gd name="connsiteY5" fmla="*/ 755557 h 1035628"/>
                <a:gd name="connsiteX6" fmla="*/ 293718 w 573628"/>
                <a:gd name="connsiteY6" fmla="*/ 1035426 h 1035628"/>
                <a:gd name="connsiteX7" fmla="*/ 573587 w 573628"/>
                <a:gd name="connsiteY7" fmla="*/ 755557 h 1035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628" h="1035628">
                  <a:moveTo>
                    <a:pt x="572578" y="755557"/>
                  </a:moveTo>
                  <a:lnTo>
                    <a:pt x="572578" y="286193"/>
                  </a:lnTo>
                  <a:cubicBezTo>
                    <a:pt x="572578" y="128063"/>
                    <a:pt x="444398" y="-117"/>
                    <a:pt x="286268" y="-117"/>
                  </a:cubicBezTo>
                  <a:cubicBezTo>
                    <a:pt x="128137" y="-117"/>
                    <a:pt x="-42" y="128063"/>
                    <a:pt x="-42" y="286193"/>
                  </a:cubicBezTo>
                  <a:lnTo>
                    <a:pt x="-42" y="755557"/>
                  </a:lnTo>
                  <a:lnTo>
                    <a:pt x="-42" y="755557"/>
                  </a:lnTo>
                  <a:cubicBezTo>
                    <a:pt x="3792" y="913957"/>
                    <a:pt x="135318" y="1039260"/>
                    <a:pt x="293718" y="1035426"/>
                  </a:cubicBezTo>
                  <a:cubicBezTo>
                    <a:pt x="446719" y="1031726"/>
                    <a:pt x="569887" y="908559"/>
                    <a:pt x="573587" y="755557"/>
                  </a:cubicBezTo>
                  <a:close/>
                </a:path>
              </a:pathLst>
            </a:custGeom>
            <a:solidFill>
              <a:schemeClr val="accent3">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06</a:t>
              </a:r>
              <a:endParaRPr kumimoji="0" lang="en-IN"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endParaRPr>
            </a:p>
          </p:txBody>
        </p:sp>
        <p:sp>
          <p:nvSpPr>
            <p:cNvPr id="23" name="Freeform: Shape 22">
              <a:extLst>
                <a:ext uri="{FF2B5EF4-FFF2-40B4-BE49-F238E27FC236}">
                  <a16:creationId xmlns:a16="http://schemas.microsoft.com/office/drawing/2014/main" id="{864F84BA-495E-2114-0103-313AAC3FF73C}"/>
                </a:ext>
              </a:extLst>
            </p:cNvPr>
            <p:cNvSpPr/>
            <p:nvPr/>
          </p:nvSpPr>
          <p:spPr>
            <a:xfrm>
              <a:off x="3343066" y="2744294"/>
              <a:ext cx="573797" cy="1042404"/>
            </a:xfrm>
            <a:custGeom>
              <a:avLst/>
              <a:gdLst>
                <a:gd name="connsiteX0" fmla="*/ 572578 w 573797"/>
                <a:gd name="connsiteY0" fmla="*/ 755389 h 1042404"/>
                <a:gd name="connsiteX1" fmla="*/ 572578 w 573797"/>
                <a:gd name="connsiteY1" fmla="*/ 286193 h 1042404"/>
                <a:gd name="connsiteX2" fmla="*/ 286268 w 573797"/>
                <a:gd name="connsiteY2" fmla="*/ -117 h 1042404"/>
                <a:gd name="connsiteX3" fmla="*/ -42 w 573797"/>
                <a:gd name="connsiteY3" fmla="*/ 286193 h 1042404"/>
                <a:gd name="connsiteX4" fmla="*/ -42 w 573797"/>
                <a:gd name="connsiteY4" fmla="*/ 755389 h 1042404"/>
                <a:gd name="connsiteX5" fmla="*/ -42 w 573797"/>
                <a:gd name="connsiteY5" fmla="*/ 755389 h 1042404"/>
                <a:gd name="connsiteX6" fmla="*/ 286857 w 573797"/>
                <a:gd name="connsiteY6" fmla="*/ 1042288 h 1042404"/>
                <a:gd name="connsiteX7" fmla="*/ 573755 w 573797"/>
                <a:gd name="connsiteY7" fmla="*/ 755389 h 1042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797" h="1042404">
                  <a:moveTo>
                    <a:pt x="572578" y="755389"/>
                  </a:moveTo>
                  <a:lnTo>
                    <a:pt x="572578" y="286193"/>
                  </a:lnTo>
                  <a:cubicBezTo>
                    <a:pt x="572578" y="128063"/>
                    <a:pt x="444399" y="-117"/>
                    <a:pt x="286268" y="-117"/>
                  </a:cubicBezTo>
                  <a:cubicBezTo>
                    <a:pt x="128138" y="-117"/>
                    <a:pt x="-42" y="128063"/>
                    <a:pt x="-42" y="286193"/>
                  </a:cubicBezTo>
                  <a:lnTo>
                    <a:pt x="-42" y="755389"/>
                  </a:lnTo>
                  <a:lnTo>
                    <a:pt x="-42" y="755389"/>
                  </a:lnTo>
                  <a:cubicBezTo>
                    <a:pt x="-42" y="913839"/>
                    <a:pt x="128407" y="1042288"/>
                    <a:pt x="286857" y="1042288"/>
                  </a:cubicBezTo>
                  <a:cubicBezTo>
                    <a:pt x="445307" y="1042288"/>
                    <a:pt x="573755" y="913839"/>
                    <a:pt x="573755" y="755389"/>
                  </a:cubicBezTo>
                  <a:close/>
                </a:path>
              </a:pathLst>
            </a:custGeom>
            <a:solidFill>
              <a:schemeClr val="accent5">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03</a:t>
              </a:r>
              <a:endParaRPr kumimoji="0" lang="en-IN"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endParaRPr>
            </a:p>
          </p:txBody>
        </p:sp>
        <p:sp>
          <p:nvSpPr>
            <p:cNvPr id="25" name="Freeform: Shape 24">
              <a:extLst>
                <a:ext uri="{FF2B5EF4-FFF2-40B4-BE49-F238E27FC236}">
                  <a16:creationId xmlns:a16="http://schemas.microsoft.com/office/drawing/2014/main" id="{F3856507-E5F0-9DEB-5873-48DDAA576994}"/>
                </a:ext>
              </a:extLst>
            </p:cNvPr>
            <p:cNvSpPr/>
            <p:nvPr/>
          </p:nvSpPr>
          <p:spPr>
            <a:xfrm>
              <a:off x="5340762" y="2757075"/>
              <a:ext cx="573629" cy="1035460"/>
            </a:xfrm>
            <a:custGeom>
              <a:avLst/>
              <a:gdLst>
                <a:gd name="connsiteX0" fmla="*/ 572578 w 573629"/>
                <a:gd name="connsiteY0" fmla="*/ 755389 h 1035460"/>
                <a:gd name="connsiteX1" fmla="*/ 572578 w 573629"/>
                <a:gd name="connsiteY1" fmla="*/ 286193 h 1035460"/>
                <a:gd name="connsiteX2" fmla="*/ 286268 w 573629"/>
                <a:gd name="connsiteY2" fmla="*/ -117 h 1035460"/>
                <a:gd name="connsiteX3" fmla="*/ -42 w 573629"/>
                <a:gd name="connsiteY3" fmla="*/ 286193 h 1035460"/>
                <a:gd name="connsiteX4" fmla="*/ -42 w 573629"/>
                <a:gd name="connsiteY4" fmla="*/ 755389 h 1035460"/>
                <a:gd name="connsiteX5" fmla="*/ -42 w 573629"/>
                <a:gd name="connsiteY5" fmla="*/ 755389 h 1035460"/>
                <a:gd name="connsiteX6" fmla="*/ 293718 w 573629"/>
                <a:gd name="connsiteY6" fmla="*/ 1035258 h 1035460"/>
                <a:gd name="connsiteX7" fmla="*/ 573587 w 573629"/>
                <a:gd name="connsiteY7" fmla="*/ 755389 h 103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629" h="1035460">
                  <a:moveTo>
                    <a:pt x="572578" y="755389"/>
                  </a:moveTo>
                  <a:lnTo>
                    <a:pt x="572578" y="286193"/>
                  </a:lnTo>
                  <a:cubicBezTo>
                    <a:pt x="572578" y="128063"/>
                    <a:pt x="444399" y="-117"/>
                    <a:pt x="286268" y="-117"/>
                  </a:cubicBezTo>
                  <a:cubicBezTo>
                    <a:pt x="128138" y="-117"/>
                    <a:pt x="-42" y="128063"/>
                    <a:pt x="-42" y="286193"/>
                  </a:cubicBezTo>
                  <a:lnTo>
                    <a:pt x="-42" y="755389"/>
                  </a:lnTo>
                  <a:lnTo>
                    <a:pt x="-42" y="755389"/>
                  </a:lnTo>
                  <a:cubicBezTo>
                    <a:pt x="3792" y="913789"/>
                    <a:pt x="135319" y="1039093"/>
                    <a:pt x="293718" y="1035258"/>
                  </a:cubicBezTo>
                  <a:cubicBezTo>
                    <a:pt x="446720" y="1031559"/>
                    <a:pt x="569888" y="908391"/>
                    <a:pt x="573587" y="755389"/>
                  </a:cubicBezTo>
                  <a:close/>
                </a:path>
              </a:pathLst>
            </a:custGeom>
            <a:solidFill>
              <a:schemeClr val="accent5">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05</a:t>
              </a:r>
              <a:endParaRPr kumimoji="0" lang="en-IN"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endParaRPr>
            </a:p>
          </p:txBody>
        </p:sp>
        <p:sp>
          <p:nvSpPr>
            <p:cNvPr id="29" name="Freeform: Shape 28">
              <a:extLst>
                <a:ext uri="{FF2B5EF4-FFF2-40B4-BE49-F238E27FC236}">
                  <a16:creationId xmlns:a16="http://schemas.microsoft.com/office/drawing/2014/main" id="{C3E1F634-06B4-63C4-021C-E151E4DF3DFB}"/>
                </a:ext>
              </a:extLst>
            </p:cNvPr>
            <p:cNvSpPr/>
            <p:nvPr/>
          </p:nvSpPr>
          <p:spPr>
            <a:xfrm>
              <a:off x="1124395" y="2747741"/>
              <a:ext cx="6995885" cy="1367393"/>
            </a:xfrm>
            <a:custGeom>
              <a:avLst/>
              <a:gdLst>
                <a:gd name="connsiteX0" fmla="*/ 6970619 w 6995885"/>
                <a:gd name="connsiteY0" fmla="*/ 306458 h 1367393"/>
                <a:gd name="connsiteX1" fmla="*/ 6945393 w 6995885"/>
                <a:gd name="connsiteY1" fmla="*/ 331684 h 1367393"/>
                <a:gd name="connsiteX2" fmla="*/ 6945393 w 6995885"/>
                <a:gd name="connsiteY2" fmla="*/ 845949 h 1367393"/>
                <a:gd name="connsiteX3" fmla="*/ 6474516 w 6995885"/>
                <a:gd name="connsiteY3" fmla="*/ 1316826 h 1367393"/>
                <a:gd name="connsiteX4" fmla="*/ 6003639 w 6995885"/>
                <a:gd name="connsiteY4" fmla="*/ 845949 h 1367393"/>
                <a:gd name="connsiteX5" fmla="*/ 6003639 w 6995885"/>
                <a:gd name="connsiteY5" fmla="*/ 833504 h 1367393"/>
                <a:gd name="connsiteX6" fmla="*/ 6003639 w 6995885"/>
                <a:gd name="connsiteY6" fmla="*/ 521212 h 1367393"/>
                <a:gd name="connsiteX7" fmla="*/ 5482311 w 6995885"/>
                <a:gd name="connsiteY7" fmla="*/ -117 h 1367393"/>
                <a:gd name="connsiteX8" fmla="*/ 4960983 w 6995885"/>
                <a:gd name="connsiteY8" fmla="*/ 521212 h 1367393"/>
                <a:gd name="connsiteX9" fmla="*/ 4960983 w 6995885"/>
                <a:gd name="connsiteY9" fmla="*/ 845949 h 1367393"/>
                <a:gd name="connsiteX10" fmla="*/ 4490106 w 6995885"/>
                <a:gd name="connsiteY10" fmla="*/ 1316826 h 1367393"/>
                <a:gd name="connsiteX11" fmla="*/ 4019229 w 6995885"/>
                <a:gd name="connsiteY11" fmla="*/ 845949 h 1367393"/>
                <a:gd name="connsiteX12" fmla="*/ 4019229 w 6995885"/>
                <a:gd name="connsiteY12" fmla="*/ 521212 h 1367393"/>
                <a:gd name="connsiteX13" fmla="*/ 3497901 w 6995885"/>
                <a:gd name="connsiteY13" fmla="*/ -117 h 1367393"/>
                <a:gd name="connsiteX14" fmla="*/ 2976573 w 6995885"/>
                <a:gd name="connsiteY14" fmla="*/ 521212 h 1367393"/>
                <a:gd name="connsiteX15" fmla="*/ 2976573 w 6995885"/>
                <a:gd name="connsiteY15" fmla="*/ 845949 h 1367393"/>
                <a:gd name="connsiteX16" fmla="*/ 2505696 w 6995885"/>
                <a:gd name="connsiteY16" fmla="*/ 1316826 h 1367393"/>
                <a:gd name="connsiteX17" fmla="*/ 2034819 w 6995885"/>
                <a:gd name="connsiteY17" fmla="*/ 845949 h 1367393"/>
                <a:gd name="connsiteX18" fmla="*/ 2034819 w 6995885"/>
                <a:gd name="connsiteY18" fmla="*/ 521212 h 1367393"/>
                <a:gd name="connsiteX19" fmla="*/ 1513491 w 6995885"/>
                <a:gd name="connsiteY19" fmla="*/ -117 h 1367393"/>
                <a:gd name="connsiteX20" fmla="*/ 992163 w 6995885"/>
                <a:gd name="connsiteY20" fmla="*/ 521212 h 1367393"/>
                <a:gd name="connsiteX21" fmla="*/ 992163 w 6995885"/>
                <a:gd name="connsiteY21" fmla="*/ 845949 h 1367393"/>
                <a:gd name="connsiteX22" fmla="*/ 521286 w 6995885"/>
                <a:gd name="connsiteY22" fmla="*/ 1316826 h 1367393"/>
                <a:gd name="connsiteX23" fmla="*/ 50409 w 6995885"/>
                <a:gd name="connsiteY23" fmla="*/ 845949 h 1367393"/>
                <a:gd name="connsiteX24" fmla="*/ 50409 w 6995885"/>
                <a:gd name="connsiteY24" fmla="*/ 331684 h 1367393"/>
                <a:gd name="connsiteX25" fmla="*/ 25184 w 6995885"/>
                <a:gd name="connsiteY25" fmla="*/ 306458 h 1367393"/>
                <a:gd name="connsiteX26" fmla="*/ -42 w 6995885"/>
                <a:gd name="connsiteY26" fmla="*/ 331684 h 1367393"/>
                <a:gd name="connsiteX27" fmla="*/ -42 w 6995885"/>
                <a:gd name="connsiteY27" fmla="*/ 845949 h 1367393"/>
                <a:gd name="connsiteX28" fmla="*/ 521286 w 6995885"/>
                <a:gd name="connsiteY28" fmla="*/ 1367277 h 1367393"/>
                <a:gd name="connsiteX29" fmla="*/ 1042614 w 6995885"/>
                <a:gd name="connsiteY29" fmla="*/ 845949 h 1367393"/>
                <a:gd name="connsiteX30" fmla="*/ 1042614 w 6995885"/>
                <a:gd name="connsiteY30" fmla="*/ 521212 h 1367393"/>
                <a:gd name="connsiteX31" fmla="*/ 1513491 w 6995885"/>
                <a:gd name="connsiteY31" fmla="*/ 50335 h 1367393"/>
                <a:gd name="connsiteX32" fmla="*/ 1984368 w 6995885"/>
                <a:gd name="connsiteY32" fmla="*/ 521212 h 1367393"/>
                <a:gd name="connsiteX33" fmla="*/ 1984368 w 6995885"/>
                <a:gd name="connsiteY33" fmla="*/ 845949 h 1367393"/>
                <a:gd name="connsiteX34" fmla="*/ 2505696 w 6995885"/>
                <a:gd name="connsiteY34" fmla="*/ 1367277 h 1367393"/>
                <a:gd name="connsiteX35" fmla="*/ 3027024 w 6995885"/>
                <a:gd name="connsiteY35" fmla="*/ 845949 h 1367393"/>
                <a:gd name="connsiteX36" fmla="*/ 3027024 w 6995885"/>
                <a:gd name="connsiteY36" fmla="*/ 521212 h 1367393"/>
                <a:gd name="connsiteX37" fmla="*/ 3497901 w 6995885"/>
                <a:gd name="connsiteY37" fmla="*/ 50335 h 1367393"/>
                <a:gd name="connsiteX38" fmla="*/ 3968778 w 6995885"/>
                <a:gd name="connsiteY38" fmla="*/ 521212 h 1367393"/>
                <a:gd name="connsiteX39" fmla="*/ 3968778 w 6995885"/>
                <a:gd name="connsiteY39" fmla="*/ 845949 h 1367393"/>
                <a:gd name="connsiteX40" fmla="*/ 4490106 w 6995885"/>
                <a:gd name="connsiteY40" fmla="*/ 1367277 h 1367393"/>
                <a:gd name="connsiteX41" fmla="*/ 5011434 w 6995885"/>
                <a:gd name="connsiteY41" fmla="*/ 845949 h 1367393"/>
                <a:gd name="connsiteX42" fmla="*/ 5011434 w 6995885"/>
                <a:gd name="connsiteY42" fmla="*/ 521212 h 1367393"/>
                <a:gd name="connsiteX43" fmla="*/ 5482311 w 6995885"/>
                <a:gd name="connsiteY43" fmla="*/ 50335 h 1367393"/>
                <a:gd name="connsiteX44" fmla="*/ 5953188 w 6995885"/>
                <a:gd name="connsiteY44" fmla="*/ 521212 h 1367393"/>
                <a:gd name="connsiteX45" fmla="*/ 5953188 w 6995885"/>
                <a:gd name="connsiteY45" fmla="*/ 833504 h 1367393"/>
                <a:gd name="connsiteX46" fmla="*/ 5953188 w 6995885"/>
                <a:gd name="connsiteY46" fmla="*/ 845949 h 1367393"/>
                <a:gd name="connsiteX47" fmla="*/ 6474516 w 6995885"/>
                <a:gd name="connsiteY47" fmla="*/ 1367277 h 1367393"/>
                <a:gd name="connsiteX48" fmla="*/ 6995844 w 6995885"/>
                <a:gd name="connsiteY48" fmla="*/ 845949 h 1367393"/>
                <a:gd name="connsiteX49" fmla="*/ 6995844 w 6995885"/>
                <a:gd name="connsiteY49" fmla="*/ 331684 h 1367393"/>
                <a:gd name="connsiteX50" fmla="*/ 6970619 w 6995885"/>
                <a:gd name="connsiteY50" fmla="*/ 306458 h 1367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995885" h="1367393">
                  <a:moveTo>
                    <a:pt x="6970619" y="306458"/>
                  </a:moveTo>
                  <a:cubicBezTo>
                    <a:pt x="6956694" y="306458"/>
                    <a:pt x="6945393" y="317759"/>
                    <a:pt x="6945393" y="331684"/>
                  </a:cubicBezTo>
                  <a:lnTo>
                    <a:pt x="6945393" y="845949"/>
                  </a:lnTo>
                  <a:cubicBezTo>
                    <a:pt x="6945393" y="1106007"/>
                    <a:pt x="6734575" y="1316826"/>
                    <a:pt x="6474516" y="1316826"/>
                  </a:cubicBezTo>
                  <a:cubicBezTo>
                    <a:pt x="6214458" y="1316826"/>
                    <a:pt x="6003639" y="1106007"/>
                    <a:pt x="6003639" y="845949"/>
                  </a:cubicBezTo>
                  <a:cubicBezTo>
                    <a:pt x="6002513" y="841879"/>
                    <a:pt x="6002513" y="837574"/>
                    <a:pt x="6003639" y="833504"/>
                  </a:cubicBezTo>
                  <a:lnTo>
                    <a:pt x="6003639" y="521212"/>
                  </a:lnTo>
                  <a:cubicBezTo>
                    <a:pt x="6003639" y="233287"/>
                    <a:pt x="5770236" y="-117"/>
                    <a:pt x="5482311" y="-117"/>
                  </a:cubicBezTo>
                  <a:cubicBezTo>
                    <a:pt x="5194387" y="-117"/>
                    <a:pt x="4960983" y="233287"/>
                    <a:pt x="4960983" y="521212"/>
                  </a:cubicBezTo>
                  <a:lnTo>
                    <a:pt x="4960983" y="845949"/>
                  </a:lnTo>
                  <a:cubicBezTo>
                    <a:pt x="4960983" y="1106007"/>
                    <a:pt x="4750165" y="1316826"/>
                    <a:pt x="4490106" y="1316826"/>
                  </a:cubicBezTo>
                  <a:cubicBezTo>
                    <a:pt x="4230048" y="1316826"/>
                    <a:pt x="4019229" y="1106007"/>
                    <a:pt x="4019229" y="845949"/>
                  </a:cubicBezTo>
                  <a:lnTo>
                    <a:pt x="4019229" y="521212"/>
                  </a:lnTo>
                  <a:cubicBezTo>
                    <a:pt x="4019229" y="233287"/>
                    <a:pt x="3785825" y="-117"/>
                    <a:pt x="3497901" y="-117"/>
                  </a:cubicBezTo>
                  <a:cubicBezTo>
                    <a:pt x="3209977" y="-117"/>
                    <a:pt x="2976573" y="233287"/>
                    <a:pt x="2976573" y="521212"/>
                  </a:cubicBezTo>
                  <a:lnTo>
                    <a:pt x="2976573" y="845949"/>
                  </a:lnTo>
                  <a:cubicBezTo>
                    <a:pt x="2976573" y="1106007"/>
                    <a:pt x="2765755" y="1316826"/>
                    <a:pt x="2505696" y="1316826"/>
                  </a:cubicBezTo>
                  <a:cubicBezTo>
                    <a:pt x="2245638" y="1316826"/>
                    <a:pt x="2034819" y="1106007"/>
                    <a:pt x="2034819" y="845949"/>
                  </a:cubicBezTo>
                  <a:lnTo>
                    <a:pt x="2034819" y="521212"/>
                  </a:lnTo>
                  <a:cubicBezTo>
                    <a:pt x="2034819" y="233287"/>
                    <a:pt x="1801416" y="-117"/>
                    <a:pt x="1513491" y="-117"/>
                  </a:cubicBezTo>
                  <a:cubicBezTo>
                    <a:pt x="1225567" y="-117"/>
                    <a:pt x="992163" y="233287"/>
                    <a:pt x="992163" y="521212"/>
                  </a:cubicBezTo>
                  <a:lnTo>
                    <a:pt x="992163" y="845949"/>
                  </a:lnTo>
                  <a:cubicBezTo>
                    <a:pt x="992163" y="1106007"/>
                    <a:pt x="781345" y="1316826"/>
                    <a:pt x="521286" y="1316826"/>
                  </a:cubicBezTo>
                  <a:cubicBezTo>
                    <a:pt x="261227" y="1316826"/>
                    <a:pt x="50409" y="1106007"/>
                    <a:pt x="50409" y="845949"/>
                  </a:cubicBezTo>
                  <a:lnTo>
                    <a:pt x="50409" y="331684"/>
                  </a:lnTo>
                  <a:cubicBezTo>
                    <a:pt x="50409" y="317759"/>
                    <a:pt x="39115" y="306458"/>
                    <a:pt x="25184" y="306458"/>
                  </a:cubicBezTo>
                  <a:cubicBezTo>
                    <a:pt x="11252" y="306458"/>
                    <a:pt x="-42" y="317759"/>
                    <a:pt x="-42" y="331684"/>
                  </a:cubicBezTo>
                  <a:lnTo>
                    <a:pt x="-42" y="845949"/>
                  </a:lnTo>
                  <a:cubicBezTo>
                    <a:pt x="-42" y="1133873"/>
                    <a:pt x="233365" y="1367277"/>
                    <a:pt x="521286" y="1367277"/>
                  </a:cubicBezTo>
                  <a:cubicBezTo>
                    <a:pt x="809207" y="1367277"/>
                    <a:pt x="1042614" y="1133873"/>
                    <a:pt x="1042614" y="845949"/>
                  </a:cubicBezTo>
                  <a:lnTo>
                    <a:pt x="1042614" y="521212"/>
                  </a:lnTo>
                  <a:cubicBezTo>
                    <a:pt x="1042614" y="261153"/>
                    <a:pt x="1253432" y="50335"/>
                    <a:pt x="1513491" y="50335"/>
                  </a:cubicBezTo>
                  <a:cubicBezTo>
                    <a:pt x="1773550" y="50335"/>
                    <a:pt x="1984368" y="261153"/>
                    <a:pt x="1984368" y="521212"/>
                  </a:cubicBezTo>
                  <a:lnTo>
                    <a:pt x="1984368" y="845949"/>
                  </a:lnTo>
                  <a:cubicBezTo>
                    <a:pt x="1984368" y="1133873"/>
                    <a:pt x="2217772" y="1367277"/>
                    <a:pt x="2505696" y="1367277"/>
                  </a:cubicBezTo>
                  <a:cubicBezTo>
                    <a:pt x="2793621" y="1367277"/>
                    <a:pt x="3027024" y="1133873"/>
                    <a:pt x="3027024" y="845949"/>
                  </a:cubicBezTo>
                  <a:lnTo>
                    <a:pt x="3027024" y="521212"/>
                  </a:lnTo>
                  <a:cubicBezTo>
                    <a:pt x="3027024" y="261153"/>
                    <a:pt x="3237843" y="50335"/>
                    <a:pt x="3497901" y="50335"/>
                  </a:cubicBezTo>
                  <a:cubicBezTo>
                    <a:pt x="3757960" y="50335"/>
                    <a:pt x="3968778" y="261153"/>
                    <a:pt x="3968778" y="521212"/>
                  </a:cubicBezTo>
                  <a:lnTo>
                    <a:pt x="3968778" y="845949"/>
                  </a:lnTo>
                  <a:cubicBezTo>
                    <a:pt x="3968778" y="1133873"/>
                    <a:pt x="4202182" y="1367277"/>
                    <a:pt x="4490106" y="1367277"/>
                  </a:cubicBezTo>
                  <a:cubicBezTo>
                    <a:pt x="4778031" y="1367277"/>
                    <a:pt x="5011434" y="1133873"/>
                    <a:pt x="5011434" y="845949"/>
                  </a:cubicBezTo>
                  <a:lnTo>
                    <a:pt x="5011434" y="521212"/>
                  </a:lnTo>
                  <a:cubicBezTo>
                    <a:pt x="5011434" y="261153"/>
                    <a:pt x="5222253" y="50335"/>
                    <a:pt x="5482311" y="50335"/>
                  </a:cubicBezTo>
                  <a:cubicBezTo>
                    <a:pt x="5742370" y="50335"/>
                    <a:pt x="5953188" y="261153"/>
                    <a:pt x="5953188" y="521212"/>
                  </a:cubicBezTo>
                  <a:lnTo>
                    <a:pt x="5953188" y="833504"/>
                  </a:lnTo>
                  <a:cubicBezTo>
                    <a:pt x="5954315" y="837574"/>
                    <a:pt x="5954315" y="841879"/>
                    <a:pt x="5953188" y="845949"/>
                  </a:cubicBezTo>
                  <a:cubicBezTo>
                    <a:pt x="5953188" y="1133873"/>
                    <a:pt x="6186592" y="1367277"/>
                    <a:pt x="6474516" y="1367277"/>
                  </a:cubicBezTo>
                  <a:cubicBezTo>
                    <a:pt x="6762441" y="1367277"/>
                    <a:pt x="6995844" y="1133873"/>
                    <a:pt x="6995844" y="845949"/>
                  </a:cubicBezTo>
                  <a:lnTo>
                    <a:pt x="6995844" y="331684"/>
                  </a:lnTo>
                  <a:cubicBezTo>
                    <a:pt x="6995844" y="317759"/>
                    <a:pt x="6984543" y="306458"/>
                    <a:pt x="6970619" y="306458"/>
                  </a:cubicBezTo>
                  <a:close/>
                </a:path>
              </a:pathLst>
            </a:custGeom>
            <a:solidFill>
              <a:schemeClr val="bg1"/>
            </a:solidFill>
            <a:ln>
              <a:noFill/>
            </a:ln>
            <a:effectLst>
              <a:outerShdw blurRad="127000" sx="102000" sy="102000" algn="ctr" rotWithShape="0">
                <a:prstClr val="black">
                  <a:alpha val="17000"/>
                </a:prstClr>
              </a:outerShdw>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 name="Freeform: Shape 30">
              <a:extLst>
                <a:ext uri="{FF2B5EF4-FFF2-40B4-BE49-F238E27FC236}">
                  <a16:creationId xmlns:a16="http://schemas.microsoft.com/office/drawing/2014/main" id="{25BADADA-8724-1BDF-C09C-6F48B042EACD}"/>
                </a:ext>
              </a:extLst>
            </p:cNvPr>
            <p:cNvSpPr/>
            <p:nvPr/>
          </p:nvSpPr>
          <p:spPr>
            <a:xfrm>
              <a:off x="1594936" y="4035590"/>
              <a:ext cx="109310" cy="109310"/>
            </a:xfrm>
            <a:custGeom>
              <a:avLst/>
              <a:gdLst>
                <a:gd name="connsiteX0" fmla="*/ 109269 w 109310"/>
                <a:gd name="connsiteY0" fmla="*/ 54539 h 109310"/>
                <a:gd name="connsiteX1" fmla="*/ 54613 w 109310"/>
                <a:gd name="connsiteY1" fmla="*/ 109194 h 109310"/>
                <a:gd name="connsiteX2" fmla="*/ -42 w 109310"/>
                <a:gd name="connsiteY2" fmla="*/ 54539 h 109310"/>
                <a:gd name="connsiteX3" fmla="*/ 54613 w 109310"/>
                <a:gd name="connsiteY3" fmla="*/ -117 h 109310"/>
                <a:gd name="connsiteX4" fmla="*/ 109269 w 109310"/>
                <a:gd name="connsiteY4" fmla="*/ 54539 h 109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310" h="109310">
                  <a:moveTo>
                    <a:pt x="109269" y="54539"/>
                  </a:moveTo>
                  <a:cubicBezTo>
                    <a:pt x="109269" y="84726"/>
                    <a:pt x="84798" y="109194"/>
                    <a:pt x="54613" y="109194"/>
                  </a:cubicBezTo>
                  <a:cubicBezTo>
                    <a:pt x="24429" y="109194"/>
                    <a:pt x="-42" y="84726"/>
                    <a:pt x="-42" y="54539"/>
                  </a:cubicBezTo>
                  <a:cubicBezTo>
                    <a:pt x="-42" y="24352"/>
                    <a:pt x="24429" y="-117"/>
                    <a:pt x="54613" y="-117"/>
                  </a:cubicBezTo>
                  <a:cubicBezTo>
                    <a:pt x="84798" y="-117"/>
                    <a:pt x="109269" y="24352"/>
                    <a:pt x="109269" y="54539"/>
                  </a:cubicBezTo>
                  <a:close/>
                </a:path>
              </a:pathLst>
            </a:custGeom>
            <a:solidFill>
              <a:schemeClr val="accent3">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4" name="Freeform: Shape 33">
              <a:extLst>
                <a:ext uri="{FF2B5EF4-FFF2-40B4-BE49-F238E27FC236}">
                  <a16:creationId xmlns:a16="http://schemas.microsoft.com/office/drawing/2014/main" id="{C9E235B4-BFD9-D3DA-E1D8-3F59A19CC8FC}"/>
                </a:ext>
              </a:extLst>
            </p:cNvPr>
            <p:cNvSpPr/>
            <p:nvPr/>
          </p:nvSpPr>
          <p:spPr>
            <a:xfrm>
              <a:off x="3606757" y="4035590"/>
              <a:ext cx="109647" cy="109647"/>
            </a:xfrm>
            <a:custGeom>
              <a:avLst/>
              <a:gdLst>
                <a:gd name="connsiteX0" fmla="*/ 109605 w 109647"/>
                <a:gd name="connsiteY0" fmla="*/ 54539 h 109647"/>
                <a:gd name="connsiteX1" fmla="*/ 54950 w 109647"/>
                <a:gd name="connsiteY1" fmla="*/ 109531 h 109647"/>
                <a:gd name="connsiteX2" fmla="*/ -42 w 109647"/>
                <a:gd name="connsiteY2" fmla="*/ 54875 h 109647"/>
                <a:gd name="connsiteX3" fmla="*/ 54614 w 109647"/>
                <a:gd name="connsiteY3" fmla="*/ -117 h 109647"/>
                <a:gd name="connsiteX4" fmla="*/ 54950 w 109647"/>
                <a:gd name="connsiteY4" fmla="*/ -117 h 109647"/>
                <a:gd name="connsiteX5" fmla="*/ 109605 w 109647"/>
                <a:gd name="connsiteY5" fmla="*/ 54539 h 1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647" h="109647">
                  <a:moveTo>
                    <a:pt x="109605" y="54539"/>
                  </a:moveTo>
                  <a:cubicBezTo>
                    <a:pt x="109706" y="84810"/>
                    <a:pt x="85220" y="109430"/>
                    <a:pt x="54950" y="109531"/>
                  </a:cubicBezTo>
                  <a:cubicBezTo>
                    <a:pt x="24679" y="109614"/>
                    <a:pt x="59" y="85146"/>
                    <a:pt x="-42" y="54875"/>
                  </a:cubicBezTo>
                  <a:cubicBezTo>
                    <a:pt x="-126" y="24604"/>
                    <a:pt x="24343" y="-32"/>
                    <a:pt x="54614" y="-117"/>
                  </a:cubicBezTo>
                  <a:cubicBezTo>
                    <a:pt x="54731" y="-117"/>
                    <a:pt x="54832" y="-117"/>
                    <a:pt x="54950" y="-117"/>
                  </a:cubicBezTo>
                  <a:cubicBezTo>
                    <a:pt x="85137" y="-117"/>
                    <a:pt x="109605" y="24352"/>
                    <a:pt x="109605" y="54539"/>
                  </a:cubicBezTo>
                  <a:close/>
                </a:path>
              </a:pathLst>
            </a:custGeom>
            <a:solidFill>
              <a:schemeClr val="accent5">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8" name="Freeform: Shape 37">
              <a:extLst>
                <a:ext uri="{FF2B5EF4-FFF2-40B4-BE49-F238E27FC236}">
                  <a16:creationId xmlns:a16="http://schemas.microsoft.com/office/drawing/2014/main" id="{5C469B6F-71BC-694E-536C-8100849EC5C2}"/>
                </a:ext>
              </a:extLst>
            </p:cNvPr>
            <p:cNvSpPr/>
            <p:nvPr/>
          </p:nvSpPr>
          <p:spPr>
            <a:xfrm>
              <a:off x="2577387" y="2717134"/>
              <a:ext cx="109647" cy="109647"/>
            </a:xfrm>
            <a:custGeom>
              <a:avLst/>
              <a:gdLst>
                <a:gd name="connsiteX0" fmla="*/ 109605 w 109647"/>
                <a:gd name="connsiteY0" fmla="*/ 54539 h 109647"/>
                <a:gd name="connsiteX1" fmla="*/ 54950 w 109647"/>
                <a:gd name="connsiteY1" fmla="*/ 109531 h 109647"/>
                <a:gd name="connsiteX2" fmla="*/ -42 w 109647"/>
                <a:gd name="connsiteY2" fmla="*/ 54875 h 109647"/>
                <a:gd name="connsiteX3" fmla="*/ 54614 w 109647"/>
                <a:gd name="connsiteY3" fmla="*/ -117 h 109647"/>
                <a:gd name="connsiteX4" fmla="*/ 54782 w 109647"/>
                <a:gd name="connsiteY4" fmla="*/ -117 h 109647"/>
                <a:gd name="connsiteX5" fmla="*/ 109605 w 109647"/>
                <a:gd name="connsiteY5" fmla="*/ 54539 h 1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647" h="109647">
                  <a:moveTo>
                    <a:pt x="109605" y="54539"/>
                  </a:moveTo>
                  <a:cubicBezTo>
                    <a:pt x="109706" y="84809"/>
                    <a:pt x="85221" y="109430"/>
                    <a:pt x="54950" y="109531"/>
                  </a:cubicBezTo>
                  <a:cubicBezTo>
                    <a:pt x="24679" y="109631"/>
                    <a:pt x="59" y="85146"/>
                    <a:pt x="-42" y="54875"/>
                  </a:cubicBezTo>
                  <a:cubicBezTo>
                    <a:pt x="-126" y="24604"/>
                    <a:pt x="24343" y="-16"/>
                    <a:pt x="54614" y="-117"/>
                  </a:cubicBezTo>
                  <a:cubicBezTo>
                    <a:pt x="54664" y="-117"/>
                    <a:pt x="54731" y="-117"/>
                    <a:pt x="54782" y="-117"/>
                  </a:cubicBezTo>
                  <a:cubicBezTo>
                    <a:pt x="85002" y="-117"/>
                    <a:pt x="109505" y="24319"/>
                    <a:pt x="109605" y="54539"/>
                  </a:cubicBezTo>
                  <a:close/>
                </a:path>
              </a:pathLst>
            </a:custGeom>
            <a:solidFill>
              <a:schemeClr val="accent5">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1" name="Freeform: Shape 40">
              <a:extLst>
                <a:ext uri="{FF2B5EF4-FFF2-40B4-BE49-F238E27FC236}">
                  <a16:creationId xmlns:a16="http://schemas.microsoft.com/office/drawing/2014/main" id="{89C3BF2B-2229-1622-CBB8-6509A1058BC6}"/>
                </a:ext>
              </a:extLst>
            </p:cNvPr>
            <p:cNvSpPr/>
            <p:nvPr/>
          </p:nvSpPr>
          <p:spPr>
            <a:xfrm>
              <a:off x="4558938" y="2717134"/>
              <a:ext cx="109647" cy="109647"/>
            </a:xfrm>
            <a:custGeom>
              <a:avLst/>
              <a:gdLst>
                <a:gd name="connsiteX0" fmla="*/ 109605 w 109647"/>
                <a:gd name="connsiteY0" fmla="*/ 54539 h 109647"/>
                <a:gd name="connsiteX1" fmla="*/ 54950 w 109647"/>
                <a:gd name="connsiteY1" fmla="*/ 109531 h 109647"/>
                <a:gd name="connsiteX2" fmla="*/ -42 w 109647"/>
                <a:gd name="connsiteY2" fmla="*/ 54875 h 109647"/>
                <a:gd name="connsiteX3" fmla="*/ 54614 w 109647"/>
                <a:gd name="connsiteY3" fmla="*/ -117 h 109647"/>
                <a:gd name="connsiteX4" fmla="*/ 54782 w 109647"/>
                <a:gd name="connsiteY4" fmla="*/ -117 h 109647"/>
                <a:gd name="connsiteX5" fmla="*/ 109605 w 109647"/>
                <a:gd name="connsiteY5" fmla="*/ 54539 h 1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647" h="109647">
                  <a:moveTo>
                    <a:pt x="109605" y="54539"/>
                  </a:moveTo>
                  <a:cubicBezTo>
                    <a:pt x="109706" y="84809"/>
                    <a:pt x="85221" y="109430"/>
                    <a:pt x="54950" y="109531"/>
                  </a:cubicBezTo>
                  <a:cubicBezTo>
                    <a:pt x="24679" y="109631"/>
                    <a:pt x="59" y="85146"/>
                    <a:pt x="-42" y="54875"/>
                  </a:cubicBezTo>
                  <a:cubicBezTo>
                    <a:pt x="-126" y="24604"/>
                    <a:pt x="24343" y="-16"/>
                    <a:pt x="54614" y="-117"/>
                  </a:cubicBezTo>
                  <a:cubicBezTo>
                    <a:pt x="54664" y="-117"/>
                    <a:pt x="54731" y="-117"/>
                    <a:pt x="54782" y="-117"/>
                  </a:cubicBezTo>
                  <a:cubicBezTo>
                    <a:pt x="85002" y="-117"/>
                    <a:pt x="109505" y="24319"/>
                    <a:pt x="109605" y="54539"/>
                  </a:cubicBezTo>
                  <a:close/>
                </a:path>
              </a:pathLst>
            </a:custGeom>
            <a:solidFill>
              <a:schemeClr val="accent3"/>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4" name="Freeform: Shape 43">
              <a:extLst>
                <a:ext uri="{FF2B5EF4-FFF2-40B4-BE49-F238E27FC236}">
                  <a16:creationId xmlns:a16="http://schemas.microsoft.com/office/drawing/2014/main" id="{4E35B57B-A310-8807-821D-A3A870618411}"/>
                </a:ext>
              </a:extLst>
            </p:cNvPr>
            <p:cNvSpPr/>
            <p:nvPr/>
          </p:nvSpPr>
          <p:spPr>
            <a:xfrm>
              <a:off x="6540489" y="2717134"/>
              <a:ext cx="109647" cy="109647"/>
            </a:xfrm>
            <a:custGeom>
              <a:avLst/>
              <a:gdLst>
                <a:gd name="connsiteX0" fmla="*/ 109606 w 109647"/>
                <a:gd name="connsiteY0" fmla="*/ 54539 h 109647"/>
                <a:gd name="connsiteX1" fmla="*/ 54950 w 109647"/>
                <a:gd name="connsiteY1" fmla="*/ 109531 h 109647"/>
                <a:gd name="connsiteX2" fmla="*/ -42 w 109647"/>
                <a:gd name="connsiteY2" fmla="*/ 54875 h 109647"/>
                <a:gd name="connsiteX3" fmla="*/ 54614 w 109647"/>
                <a:gd name="connsiteY3" fmla="*/ -117 h 109647"/>
                <a:gd name="connsiteX4" fmla="*/ 54782 w 109647"/>
                <a:gd name="connsiteY4" fmla="*/ -117 h 109647"/>
                <a:gd name="connsiteX5" fmla="*/ 109606 w 109647"/>
                <a:gd name="connsiteY5" fmla="*/ 54539 h 1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647" h="109647">
                  <a:moveTo>
                    <a:pt x="109606" y="54539"/>
                  </a:moveTo>
                  <a:cubicBezTo>
                    <a:pt x="109706" y="84809"/>
                    <a:pt x="85221" y="109430"/>
                    <a:pt x="54950" y="109531"/>
                  </a:cubicBezTo>
                  <a:cubicBezTo>
                    <a:pt x="24679" y="109631"/>
                    <a:pt x="59" y="85146"/>
                    <a:pt x="-42" y="54875"/>
                  </a:cubicBezTo>
                  <a:cubicBezTo>
                    <a:pt x="-125" y="24604"/>
                    <a:pt x="24343" y="-16"/>
                    <a:pt x="54614" y="-117"/>
                  </a:cubicBezTo>
                  <a:cubicBezTo>
                    <a:pt x="54664" y="-117"/>
                    <a:pt x="54732" y="-117"/>
                    <a:pt x="54782" y="-117"/>
                  </a:cubicBezTo>
                  <a:cubicBezTo>
                    <a:pt x="85002" y="-117"/>
                    <a:pt x="109505" y="24319"/>
                    <a:pt x="109606" y="54539"/>
                  </a:cubicBezTo>
                  <a:close/>
                </a:path>
              </a:pathLst>
            </a:custGeom>
            <a:solidFill>
              <a:schemeClr val="accent3"/>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6" name="Freeform: Shape 45">
              <a:extLst>
                <a:ext uri="{FF2B5EF4-FFF2-40B4-BE49-F238E27FC236}">
                  <a16:creationId xmlns:a16="http://schemas.microsoft.com/office/drawing/2014/main" id="{C278F6B9-08D1-9EE0-B0FF-D2C916FC3899}"/>
                </a:ext>
              </a:extLst>
            </p:cNvPr>
            <p:cNvSpPr/>
            <p:nvPr/>
          </p:nvSpPr>
          <p:spPr>
            <a:xfrm>
              <a:off x="5600753" y="4035590"/>
              <a:ext cx="109647" cy="109647"/>
            </a:xfrm>
            <a:custGeom>
              <a:avLst/>
              <a:gdLst>
                <a:gd name="connsiteX0" fmla="*/ 109605 w 109647"/>
                <a:gd name="connsiteY0" fmla="*/ 54539 h 109647"/>
                <a:gd name="connsiteX1" fmla="*/ 54950 w 109647"/>
                <a:gd name="connsiteY1" fmla="*/ 109531 h 109647"/>
                <a:gd name="connsiteX2" fmla="*/ -42 w 109647"/>
                <a:gd name="connsiteY2" fmla="*/ 54875 h 109647"/>
                <a:gd name="connsiteX3" fmla="*/ 54614 w 109647"/>
                <a:gd name="connsiteY3" fmla="*/ -117 h 109647"/>
                <a:gd name="connsiteX4" fmla="*/ 54781 w 109647"/>
                <a:gd name="connsiteY4" fmla="*/ -117 h 109647"/>
                <a:gd name="connsiteX5" fmla="*/ 109605 w 109647"/>
                <a:gd name="connsiteY5" fmla="*/ 54539 h 1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647" h="109647">
                  <a:moveTo>
                    <a:pt x="109605" y="54539"/>
                  </a:moveTo>
                  <a:cubicBezTo>
                    <a:pt x="109706" y="84810"/>
                    <a:pt x="85220" y="109430"/>
                    <a:pt x="54950" y="109531"/>
                  </a:cubicBezTo>
                  <a:cubicBezTo>
                    <a:pt x="24679" y="109631"/>
                    <a:pt x="59" y="85146"/>
                    <a:pt x="-42" y="54875"/>
                  </a:cubicBezTo>
                  <a:cubicBezTo>
                    <a:pt x="-126" y="24604"/>
                    <a:pt x="24343" y="-16"/>
                    <a:pt x="54614" y="-117"/>
                  </a:cubicBezTo>
                  <a:cubicBezTo>
                    <a:pt x="54664" y="-117"/>
                    <a:pt x="54731" y="-117"/>
                    <a:pt x="54781" y="-117"/>
                  </a:cubicBezTo>
                  <a:cubicBezTo>
                    <a:pt x="85002" y="-117"/>
                    <a:pt x="109504" y="24319"/>
                    <a:pt x="109605" y="54539"/>
                  </a:cubicBezTo>
                  <a:close/>
                </a:path>
              </a:pathLst>
            </a:custGeom>
            <a:solidFill>
              <a:schemeClr val="accent5">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9" name="Freeform: Shape 48">
              <a:extLst>
                <a:ext uri="{FF2B5EF4-FFF2-40B4-BE49-F238E27FC236}">
                  <a16:creationId xmlns:a16="http://schemas.microsoft.com/office/drawing/2014/main" id="{1035B5E5-2E17-8CEF-B179-39322D408239}"/>
                </a:ext>
              </a:extLst>
            </p:cNvPr>
            <p:cNvSpPr/>
            <p:nvPr/>
          </p:nvSpPr>
          <p:spPr>
            <a:xfrm>
              <a:off x="7578100" y="4035590"/>
              <a:ext cx="109310" cy="109310"/>
            </a:xfrm>
            <a:custGeom>
              <a:avLst/>
              <a:gdLst>
                <a:gd name="connsiteX0" fmla="*/ 109269 w 109310"/>
                <a:gd name="connsiteY0" fmla="*/ 54539 h 109310"/>
                <a:gd name="connsiteX1" fmla="*/ 54613 w 109310"/>
                <a:gd name="connsiteY1" fmla="*/ 109194 h 109310"/>
                <a:gd name="connsiteX2" fmla="*/ -42 w 109310"/>
                <a:gd name="connsiteY2" fmla="*/ 54539 h 109310"/>
                <a:gd name="connsiteX3" fmla="*/ 54613 w 109310"/>
                <a:gd name="connsiteY3" fmla="*/ -117 h 109310"/>
                <a:gd name="connsiteX4" fmla="*/ 109269 w 109310"/>
                <a:gd name="connsiteY4" fmla="*/ 54539 h 109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310" h="109310">
                  <a:moveTo>
                    <a:pt x="109269" y="54539"/>
                  </a:moveTo>
                  <a:cubicBezTo>
                    <a:pt x="109269" y="84726"/>
                    <a:pt x="84800" y="109194"/>
                    <a:pt x="54613" y="109194"/>
                  </a:cubicBezTo>
                  <a:cubicBezTo>
                    <a:pt x="24427" y="109194"/>
                    <a:pt x="-42" y="84726"/>
                    <a:pt x="-42" y="54539"/>
                  </a:cubicBezTo>
                  <a:cubicBezTo>
                    <a:pt x="-42" y="24352"/>
                    <a:pt x="24427" y="-117"/>
                    <a:pt x="54613" y="-117"/>
                  </a:cubicBezTo>
                  <a:cubicBezTo>
                    <a:pt x="84800" y="-117"/>
                    <a:pt x="109269" y="24352"/>
                    <a:pt x="109269" y="54539"/>
                  </a:cubicBezTo>
                  <a:close/>
                </a:path>
              </a:pathLst>
            </a:custGeom>
            <a:solidFill>
              <a:schemeClr val="accent5">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52" name="TextBox 51">
              <a:extLst>
                <a:ext uri="{FF2B5EF4-FFF2-40B4-BE49-F238E27FC236}">
                  <a16:creationId xmlns:a16="http://schemas.microsoft.com/office/drawing/2014/main" id="{293790BF-286B-54B6-6B0A-F1AEDA933805}"/>
                </a:ext>
              </a:extLst>
            </p:cNvPr>
            <p:cNvSpPr txBox="1"/>
            <p:nvPr/>
          </p:nvSpPr>
          <p:spPr>
            <a:xfrm>
              <a:off x="867873" y="5044360"/>
              <a:ext cx="1753641" cy="157675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Any full-time practicing CA(s)/ LLP</a:t>
              </a:r>
              <a:r>
                <a:rPr lang="en-US" sz="1200" b="1" dirty="0">
                  <a:latin typeface="Montserrat" panose="00000500000000000000" pitchFamily="2" charset="0"/>
                  <a:cs typeface="Segoe UI" panose="020B0502040204020203" pitchFamily="34" charset="0"/>
                </a:rPr>
                <a:t>(s)</a:t>
              </a: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 where more than 50% of partners are practicing CAs registered with ICAI may form a new LLP or join an existing LLP as a partner</a:t>
              </a:r>
              <a:endPar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endParaRPr>
            </a:p>
          </p:txBody>
        </p:sp>
        <p:sp>
          <p:nvSpPr>
            <p:cNvPr id="53" name="TextBox 52">
              <a:extLst>
                <a:ext uri="{FF2B5EF4-FFF2-40B4-BE49-F238E27FC236}">
                  <a16:creationId xmlns:a16="http://schemas.microsoft.com/office/drawing/2014/main" id="{3A66A636-36C4-3CB9-274B-F2051D9E6E71}"/>
                </a:ext>
              </a:extLst>
            </p:cNvPr>
            <p:cNvSpPr txBox="1"/>
            <p:nvPr/>
          </p:nvSpPr>
          <p:spPr>
            <a:xfrm>
              <a:off x="2678608" y="5039797"/>
              <a:ext cx="2095358" cy="124480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No. of individual partners, shall at all times, be in majority, </a:t>
              </a:r>
              <a:r>
                <a:rPr kumimoji="0" lang="en-US" sz="1200" b="1" i="0" u="none" strike="noStrike" kern="1200" cap="none" spc="0" normalizeH="0" baseline="0" noProof="0" dirty="0" err="1">
                  <a:ln>
                    <a:noFill/>
                  </a:ln>
                  <a:effectLst/>
                  <a:uLnTx/>
                  <a:uFillTx/>
                  <a:latin typeface="Montserrat" panose="00000500000000000000" pitchFamily="2" charset="0"/>
                  <a:cs typeface="Segoe UI" panose="020B0502040204020203" pitchFamily="34" charset="0"/>
                </a:rPr>
                <a:t>i.e</a:t>
              </a: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 more than 50% both in numbers of partners &amp; their aggregate share of profits vis-à-vis the LLP partners</a:t>
              </a:r>
              <a:endPar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endParaRPr>
            </a:p>
          </p:txBody>
        </p:sp>
        <p:sp>
          <p:nvSpPr>
            <p:cNvPr id="54" name="TextBox 53">
              <a:extLst>
                <a:ext uri="{FF2B5EF4-FFF2-40B4-BE49-F238E27FC236}">
                  <a16:creationId xmlns:a16="http://schemas.microsoft.com/office/drawing/2014/main" id="{6C896734-1F8D-A515-5294-66F2349CBA5E}"/>
                </a:ext>
              </a:extLst>
            </p:cNvPr>
            <p:cNvSpPr txBox="1"/>
            <p:nvPr/>
          </p:nvSpPr>
          <p:spPr>
            <a:xfrm>
              <a:off x="4773966" y="5044360"/>
              <a:ext cx="1948000" cy="1410778"/>
            </a:xfrm>
            <a:prstGeom prst="rect">
              <a:avLst/>
            </a:prstGeom>
            <a:noFill/>
          </p:spPr>
          <p:txBody>
            <a:bodyPr wrap="square">
              <a:spAutoFit/>
            </a:bodyPr>
            <a:lstStyle/>
            <a:p>
              <a:pPr algn="ctr"/>
              <a:r>
                <a:rPr lang="en-US" sz="1200" b="1" dirty="0">
                  <a:latin typeface="Montserrat" panose="00000500000000000000" pitchFamily="2" charset="0"/>
                  <a:cs typeface="Segoe UI" panose="020B0502040204020203" pitchFamily="34" charset="0"/>
                </a:rPr>
                <a:t>LLPs associated as partners of the LLP (i.e. partner LLPs) are bound by written deed and may also practice as independent LLP firm simultaneously, subject to terms of written deed</a:t>
              </a:r>
              <a:endPar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endParaRPr>
            </a:p>
          </p:txBody>
        </p:sp>
        <p:sp>
          <p:nvSpPr>
            <p:cNvPr id="55" name="TextBox 54">
              <a:extLst>
                <a:ext uri="{FF2B5EF4-FFF2-40B4-BE49-F238E27FC236}">
                  <a16:creationId xmlns:a16="http://schemas.microsoft.com/office/drawing/2014/main" id="{423BF30C-2A1F-B185-A4BB-B3F2B14F511F}"/>
                </a:ext>
              </a:extLst>
            </p:cNvPr>
            <p:cNvSpPr txBox="1"/>
            <p:nvPr/>
          </p:nvSpPr>
          <p:spPr>
            <a:xfrm>
              <a:off x="6838286" y="5118853"/>
              <a:ext cx="1631871" cy="91285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The partner</a:t>
              </a:r>
              <a:r>
                <a:rPr lang="en-US" sz="1200" b="1" dirty="0">
                  <a:latin typeface="Montserrat" panose="00000500000000000000" pitchFamily="2" charset="0"/>
                  <a:cs typeface="Segoe UI" panose="020B0502040204020203" pitchFamily="34" charset="0"/>
                </a:rPr>
                <a:t> </a:t>
              </a: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LLP can become partner of only one parent LLP under these guidelines</a:t>
              </a:r>
              <a:endPar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endParaRPr>
            </a:p>
          </p:txBody>
        </p:sp>
        <p:sp>
          <p:nvSpPr>
            <p:cNvPr id="56" name="TextBox 55">
              <a:extLst>
                <a:ext uri="{FF2B5EF4-FFF2-40B4-BE49-F238E27FC236}">
                  <a16:creationId xmlns:a16="http://schemas.microsoft.com/office/drawing/2014/main" id="{CA7E26B6-FD28-C2E8-89A1-34D5CD961DD3}"/>
                </a:ext>
              </a:extLst>
            </p:cNvPr>
            <p:cNvSpPr txBox="1"/>
            <p:nvPr/>
          </p:nvSpPr>
          <p:spPr>
            <a:xfrm>
              <a:off x="1239393" y="623418"/>
              <a:ext cx="2615221" cy="10788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Provided that the individual full time practicing </a:t>
              </a:r>
              <a:r>
                <a:rPr lang="en-US" sz="1200" b="1" dirty="0">
                  <a:latin typeface="Montserrat" panose="00000500000000000000" pitchFamily="2" charset="0"/>
                  <a:cs typeface="Segoe UI" panose="020B0502040204020203" pitchFamily="34" charset="0"/>
                </a:rPr>
                <a:t>CAs </a:t>
              </a: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should not be less than two at any given time in compliance with Sec 7 of LLP Act,2008. The same is applicable to both parent/partner LLP</a:t>
              </a:r>
              <a:endPar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endParaRPr>
            </a:p>
          </p:txBody>
        </p:sp>
        <p:sp>
          <p:nvSpPr>
            <p:cNvPr id="57" name="TextBox 56">
              <a:extLst>
                <a:ext uri="{FF2B5EF4-FFF2-40B4-BE49-F238E27FC236}">
                  <a16:creationId xmlns:a16="http://schemas.microsoft.com/office/drawing/2014/main" id="{F2B3D15F-7A43-B3FE-1352-FFCB319ED120}"/>
                </a:ext>
              </a:extLst>
            </p:cNvPr>
            <p:cNvSpPr txBox="1"/>
            <p:nvPr/>
          </p:nvSpPr>
          <p:spPr>
            <a:xfrm>
              <a:off x="3928192" y="623417"/>
              <a:ext cx="1563435" cy="74688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Majority criteria is established both for  parent and partner</a:t>
              </a:r>
              <a:r>
                <a:rPr lang="en-US" sz="1200" b="1" dirty="0">
                  <a:latin typeface="Montserrat" panose="00000500000000000000" pitchFamily="2" charset="0"/>
                  <a:cs typeface="Segoe UI" panose="020B0502040204020203" pitchFamily="34" charset="0"/>
                </a:rPr>
                <a:t> </a:t>
              </a: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LLPs</a:t>
              </a:r>
              <a:endPar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endParaRPr>
            </a:p>
          </p:txBody>
        </p:sp>
        <p:sp>
          <p:nvSpPr>
            <p:cNvPr id="58" name="TextBox 57">
              <a:extLst>
                <a:ext uri="{FF2B5EF4-FFF2-40B4-BE49-F238E27FC236}">
                  <a16:creationId xmlns:a16="http://schemas.microsoft.com/office/drawing/2014/main" id="{27D9FAC4-92ED-AA35-C36A-6A13E4EB963E}"/>
                </a:ext>
              </a:extLst>
            </p:cNvPr>
            <p:cNvSpPr txBox="1"/>
            <p:nvPr/>
          </p:nvSpPr>
          <p:spPr>
            <a:xfrm>
              <a:off x="5724525" y="623417"/>
              <a:ext cx="1771338" cy="74688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Rotation of audit and joint audit amongst partner LLPs will not be permitted</a:t>
              </a:r>
              <a:endPar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endParaRPr>
            </a:p>
          </p:txBody>
        </p:sp>
      </p:grpSp>
      <p:sp>
        <p:nvSpPr>
          <p:cNvPr id="12" name="Freeform: Shape 11">
            <a:extLst>
              <a:ext uri="{FF2B5EF4-FFF2-40B4-BE49-F238E27FC236}">
                <a16:creationId xmlns:a16="http://schemas.microsoft.com/office/drawing/2014/main" id="{8E369AFC-FAC0-E28F-7456-D18A72654B37}"/>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53</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35165085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70C48A-6999-B88F-4B12-07533FB7B256}"/>
            </a:ext>
          </a:extLst>
        </p:cNvPr>
        <p:cNvGrpSpPr/>
        <p:nvPr/>
      </p:nvGrpSpPr>
      <p:grpSpPr>
        <a:xfrm>
          <a:off x="0" y="0"/>
          <a:ext cx="0" cy="0"/>
          <a:chOff x="0" y="0"/>
          <a:chExt cx="0" cy="0"/>
        </a:xfrm>
      </p:grpSpPr>
      <p:pic>
        <p:nvPicPr>
          <p:cNvPr id="12" name="Picture 11" descr="A group of hands holding puzzle pieces&#10;&#10;Description automatically generated">
            <a:extLst>
              <a:ext uri="{FF2B5EF4-FFF2-40B4-BE49-F238E27FC236}">
                <a16:creationId xmlns:a16="http://schemas.microsoft.com/office/drawing/2014/main" id="{33E80209-C555-3B52-985B-923145EBD35A}"/>
              </a:ext>
            </a:extLst>
          </p:cNvPr>
          <p:cNvPicPr>
            <a:picLocks noChangeAspect="1"/>
          </p:cNvPicPr>
          <p:nvPr/>
        </p:nvPicPr>
        <p:blipFill>
          <a:blip r:embed="rId2">
            <a:alphaModFix amt="5000"/>
            <a:extLst>
              <a:ext uri="{28A0092B-C50C-407E-A947-70E740481C1C}">
                <a14:useLocalDpi xmlns:a14="http://schemas.microsoft.com/office/drawing/2010/main" val="0"/>
              </a:ext>
            </a:extLst>
          </a:blip>
          <a:stretch>
            <a:fillRect/>
          </a:stretch>
        </p:blipFill>
        <p:spPr>
          <a:xfrm>
            <a:off x="45803" y="1"/>
            <a:ext cx="12192000" cy="6857999"/>
          </a:xfrm>
          <a:prstGeom prst="rect">
            <a:avLst/>
          </a:prstGeom>
        </p:spPr>
      </p:pic>
      <p:sp>
        <p:nvSpPr>
          <p:cNvPr id="8" name="TextBox 7">
            <a:extLst>
              <a:ext uri="{FF2B5EF4-FFF2-40B4-BE49-F238E27FC236}">
                <a16:creationId xmlns:a16="http://schemas.microsoft.com/office/drawing/2014/main" id="{B576AE8B-1602-4EEC-E65E-94E596EC0D51}"/>
              </a:ext>
            </a:extLst>
          </p:cNvPr>
          <p:cNvSpPr txBox="1"/>
          <p:nvPr/>
        </p:nvSpPr>
        <p:spPr>
          <a:xfrm>
            <a:off x="8873876" y="1429657"/>
            <a:ext cx="3165298"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3600" b="1" i="0" u="none" strike="noStrike" kern="1200" cap="none" spc="0" normalizeH="0" baseline="0" noProof="0" dirty="0">
                <a:ln>
                  <a:noFill/>
                </a:ln>
                <a:effectLst/>
                <a:uLnTx/>
                <a:uFillTx/>
                <a:latin typeface="Montserrat" panose="00000500000000000000" pitchFamily="2" charset="0"/>
              </a:rPr>
              <a:t>KEY HIGHLIGHTS</a:t>
            </a:r>
          </a:p>
        </p:txBody>
      </p:sp>
      <p:grpSp>
        <p:nvGrpSpPr>
          <p:cNvPr id="59" name="Group 58">
            <a:extLst>
              <a:ext uri="{FF2B5EF4-FFF2-40B4-BE49-F238E27FC236}">
                <a16:creationId xmlns:a16="http://schemas.microsoft.com/office/drawing/2014/main" id="{50B1D45F-2542-8BA5-41D7-A7863BA306ED}"/>
              </a:ext>
            </a:extLst>
          </p:cNvPr>
          <p:cNvGrpSpPr/>
          <p:nvPr/>
        </p:nvGrpSpPr>
        <p:grpSpPr>
          <a:xfrm>
            <a:off x="724403" y="337559"/>
            <a:ext cx="9546032" cy="6381038"/>
            <a:chOff x="867873" y="462188"/>
            <a:chExt cx="7881703" cy="5624977"/>
          </a:xfrm>
        </p:grpSpPr>
        <p:sp>
          <p:nvSpPr>
            <p:cNvPr id="30" name="Freeform: Shape 29">
              <a:extLst>
                <a:ext uri="{FF2B5EF4-FFF2-40B4-BE49-F238E27FC236}">
                  <a16:creationId xmlns:a16="http://schemas.microsoft.com/office/drawing/2014/main" id="{6C9D0EDA-0162-EC16-A2E4-96B55640527E}"/>
                </a:ext>
              </a:extLst>
            </p:cNvPr>
            <p:cNvSpPr/>
            <p:nvPr/>
          </p:nvSpPr>
          <p:spPr>
            <a:xfrm>
              <a:off x="1641753" y="4130436"/>
              <a:ext cx="19710" cy="898622"/>
            </a:xfrm>
            <a:custGeom>
              <a:avLst/>
              <a:gdLst>
                <a:gd name="connsiteX0" fmla="*/ 0 w 51123"/>
                <a:gd name="connsiteY0" fmla="*/ 0 h 1751158"/>
                <a:gd name="connsiteX1" fmla="*/ 51124 w 51123"/>
                <a:gd name="connsiteY1" fmla="*/ 0 h 1751158"/>
                <a:gd name="connsiteX2" fmla="*/ 51124 w 51123"/>
                <a:gd name="connsiteY2" fmla="*/ 1751159 h 1751158"/>
                <a:gd name="connsiteX3" fmla="*/ 0 w 51123"/>
                <a:gd name="connsiteY3" fmla="*/ 1751159 h 1751158"/>
              </a:gdLst>
              <a:ahLst/>
              <a:cxnLst>
                <a:cxn ang="0">
                  <a:pos x="connsiteX0" y="connsiteY0"/>
                </a:cxn>
                <a:cxn ang="0">
                  <a:pos x="connsiteX1" y="connsiteY1"/>
                </a:cxn>
                <a:cxn ang="0">
                  <a:pos x="connsiteX2" y="connsiteY2"/>
                </a:cxn>
                <a:cxn ang="0">
                  <a:pos x="connsiteX3" y="connsiteY3"/>
                </a:cxn>
              </a:cxnLst>
              <a:rect l="l" t="t" r="r" b="b"/>
              <a:pathLst>
                <a:path w="51123" h="1751158">
                  <a:moveTo>
                    <a:pt x="0" y="0"/>
                  </a:moveTo>
                  <a:lnTo>
                    <a:pt x="51124" y="0"/>
                  </a:lnTo>
                  <a:lnTo>
                    <a:pt x="51124" y="1751159"/>
                  </a:lnTo>
                  <a:lnTo>
                    <a:pt x="0" y="1751159"/>
                  </a:lnTo>
                  <a:close/>
                </a:path>
              </a:pathLst>
            </a:custGeom>
            <a:solidFill>
              <a:schemeClr val="tx1">
                <a:lumMod val="65000"/>
                <a:lumOff val="3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3" name="Freeform: Shape 32">
              <a:extLst>
                <a:ext uri="{FF2B5EF4-FFF2-40B4-BE49-F238E27FC236}">
                  <a16:creationId xmlns:a16="http://schemas.microsoft.com/office/drawing/2014/main" id="{40C96E60-224C-8842-64BB-4EDA87DB73BE}"/>
                </a:ext>
              </a:extLst>
            </p:cNvPr>
            <p:cNvSpPr/>
            <p:nvPr/>
          </p:nvSpPr>
          <p:spPr>
            <a:xfrm>
              <a:off x="3653911" y="4130436"/>
              <a:ext cx="19710" cy="898622"/>
            </a:xfrm>
            <a:custGeom>
              <a:avLst/>
              <a:gdLst>
                <a:gd name="connsiteX0" fmla="*/ 0 w 51123"/>
                <a:gd name="connsiteY0" fmla="*/ 0 h 1751158"/>
                <a:gd name="connsiteX1" fmla="*/ 51124 w 51123"/>
                <a:gd name="connsiteY1" fmla="*/ 0 h 1751158"/>
                <a:gd name="connsiteX2" fmla="*/ 51124 w 51123"/>
                <a:gd name="connsiteY2" fmla="*/ 1751159 h 1751158"/>
                <a:gd name="connsiteX3" fmla="*/ 0 w 51123"/>
                <a:gd name="connsiteY3" fmla="*/ 1751159 h 1751158"/>
              </a:gdLst>
              <a:ahLst/>
              <a:cxnLst>
                <a:cxn ang="0">
                  <a:pos x="connsiteX0" y="connsiteY0"/>
                </a:cxn>
                <a:cxn ang="0">
                  <a:pos x="connsiteX1" y="connsiteY1"/>
                </a:cxn>
                <a:cxn ang="0">
                  <a:pos x="connsiteX2" y="connsiteY2"/>
                </a:cxn>
                <a:cxn ang="0">
                  <a:pos x="connsiteX3" y="connsiteY3"/>
                </a:cxn>
              </a:cxnLst>
              <a:rect l="l" t="t" r="r" b="b"/>
              <a:pathLst>
                <a:path w="51123" h="1751158">
                  <a:moveTo>
                    <a:pt x="0" y="0"/>
                  </a:moveTo>
                  <a:lnTo>
                    <a:pt x="51124" y="0"/>
                  </a:lnTo>
                  <a:lnTo>
                    <a:pt x="51124" y="1751159"/>
                  </a:lnTo>
                  <a:lnTo>
                    <a:pt x="0" y="1751159"/>
                  </a:lnTo>
                  <a:close/>
                </a:path>
              </a:pathLst>
            </a:custGeom>
            <a:solidFill>
              <a:schemeClr val="tx1">
                <a:lumMod val="65000"/>
                <a:lumOff val="3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6" name="Freeform: Shape 35">
              <a:extLst>
                <a:ext uri="{FF2B5EF4-FFF2-40B4-BE49-F238E27FC236}">
                  <a16:creationId xmlns:a16="http://schemas.microsoft.com/office/drawing/2014/main" id="{5FE3581F-9EB4-2BFE-CCC4-E85BD1BBA38C}"/>
                </a:ext>
              </a:extLst>
            </p:cNvPr>
            <p:cNvSpPr/>
            <p:nvPr/>
          </p:nvSpPr>
          <p:spPr>
            <a:xfrm>
              <a:off x="2621514" y="1827899"/>
              <a:ext cx="19710" cy="898622"/>
            </a:xfrm>
            <a:custGeom>
              <a:avLst/>
              <a:gdLst>
                <a:gd name="connsiteX0" fmla="*/ 0 w 51123"/>
                <a:gd name="connsiteY0" fmla="*/ 0 h 1751158"/>
                <a:gd name="connsiteX1" fmla="*/ 51124 w 51123"/>
                <a:gd name="connsiteY1" fmla="*/ 0 h 1751158"/>
                <a:gd name="connsiteX2" fmla="*/ 51124 w 51123"/>
                <a:gd name="connsiteY2" fmla="*/ 1751158 h 1751158"/>
                <a:gd name="connsiteX3" fmla="*/ 0 w 51123"/>
                <a:gd name="connsiteY3" fmla="*/ 1751158 h 1751158"/>
              </a:gdLst>
              <a:ahLst/>
              <a:cxnLst>
                <a:cxn ang="0">
                  <a:pos x="connsiteX0" y="connsiteY0"/>
                </a:cxn>
                <a:cxn ang="0">
                  <a:pos x="connsiteX1" y="connsiteY1"/>
                </a:cxn>
                <a:cxn ang="0">
                  <a:pos x="connsiteX2" y="connsiteY2"/>
                </a:cxn>
                <a:cxn ang="0">
                  <a:pos x="connsiteX3" y="connsiteY3"/>
                </a:cxn>
              </a:cxnLst>
              <a:rect l="l" t="t" r="r" b="b"/>
              <a:pathLst>
                <a:path w="51123" h="1751158">
                  <a:moveTo>
                    <a:pt x="0" y="0"/>
                  </a:moveTo>
                  <a:lnTo>
                    <a:pt x="51124" y="0"/>
                  </a:lnTo>
                  <a:lnTo>
                    <a:pt x="51124" y="1751158"/>
                  </a:lnTo>
                  <a:lnTo>
                    <a:pt x="0" y="1751158"/>
                  </a:lnTo>
                  <a:close/>
                </a:path>
              </a:pathLst>
            </a:custGeom>
            <a:solidFill>
              <a:schemeClr val="tx1">
                <a:lumMod val="65000"/>
                <a:lumOff val="3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9" name="Freeform: Shape 38">
              <a:extLst>
                <a:ext uri="{FF2B5EF4-FFF2-40B4-BE49-F238E27FC236}">
                  <a16:creationId xmlns:a16="http://schemas.microsoft.com/office/drawing/2014/main" id="{A4087BAB-D178-D701-BA81-B6C1CA50721A}"/>
                </a:ext>
              </a:extLst>
            </p:cNvPr>
            <p:cNvSpPr/>
            <p:nvPr/>
          </p:nvSpPr>
          <p:spPr>
            <a:xfrm>
              <a:off x="4603065" y="1827899"/>
              <a:ext cx="19710" cy="898622"/>
            </a:xfrm>
            <a:custGeom>
              <a:avLst/>
              <a:gdLst>
                <a:gd name="connsiteX0" fmla="*/ 0 w 51123"/>
                <a:gd name="connsiteY0" fmla="*/ 0 h 1751158"/>
                <a:gd name="connsiteX1" fmla="*/ 51124 w 51123"/>
                <a:gd name="connsiteY1" fmla="*/ 0 h 1751158"/>
                <a:gd name="connsiteX2" fmla="*/ 51124 w 51123"/>
                <a:gd name="connsiteY2" fmla="*/ 1751158 h 1751158"/>
                <a:gd name="connsiteX3" fmla="*/ 0 w 51123"/>
                <a:gd name="connsiteY3" fmla="*/ 1751158 h 1751158"/>
              </a:gdLst>
              <a:ahLst/>
              <a:cxnLst>
                <a:cxn ang="0">
                  <a:pos x="connsiteX0" y="connsiteY0"/>
                </a:cxn>
                <a:cxn ang="0">
                  <a:pos x="connsiteX1" y="connsiteY1"/>
                </a:cxn>
                <a:cxn ang="0">
                  <a:pos x="connsiteX2" y="connsiteY2"/>
                </a:cxn>
                <a:cxn ang="0">
                  <a:pos x="connsiteX3" y="connsiteY3"/>
                </a:cxn>
              </a:cxnLst>
              <a:rect l="l" t="t" r="r" b="b"/>
              <a:pathLst>
                <a:path w="51123" h="1751158">
                  <a:moveTo>
                    <a:pt x="0" y="0"/>
                  </a:moveTo>
                  <a:lnTo>
                    <a:pt x="51124" y="0"/>
                  </a:lnTo>
                  <a:lnTo>
                    <a:pt x="51124" y="1751158"/>
                  </a:lnTo>
                  <a:lnTo>
                    <a:pt x="0" y="1751158"/>
                  </a:lnTo>
                  <a:close/>
                </a:path>
              </a:pathLst>
            </a:custGeom>
            <a:solidFill>
              <a:schemeClr val="tx1">
                <a:lumMod val="65000"/>
                <a:lumOff val="3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2" name="Freeform: Shape 41">
              <a:extLst>
                <a:ext uri="{FF2B5EF4-FFF2-40B4-BE49-F238E27FC236}">
                  <a16:creationId xmlns:a16="http://schemas.microsoft.com/office/drawing/2014/main" id="{CCB15F43-5D8F-9960-77D1-E0D56572F967}"/>
                </a:ext>
              </a:extLst>
            </p:cNvPr>
            <p:cNvSpPr/>
            <p:nvPr/>
          </p:nvSpPr>
          <p:spPr>
            <a:xfrm>
              <a:off x="6584784" y="1827899"/>
              <a:ext cx="19710" cy="898622"/>
            </a:xfrm>
            <a:custGeom>
              <a:avLst/>
              <a:gdLst>
                <a:gd name="connsiteX0" fmla="*/ 0 w 51123"/>
                <a:gd name="connsiteY0" fmla="*/ 0 h 1751158"/>
                <a:gd name="connsiteX1" fmla="*/ 51124 w 51123"/>
                <a:gd name="connsiteY1" fmla="*/ 0 h 1751158"/>
                <a:gd name="connsiteX2" fmla="*/ 51124 w 51123"/>
                <a:gd name="connsiteY2" fmla="*/ 1751158 h 1751158"/>
                <a:gd name="connsiteX3" fmla="*/ 0 w 51123"/>
                <a:gd name="connsiteY3" fmla="*/ 1751158 h 1751158"/>
              </a:gdLst>
              <a:ahLst/>
              <a:cxnLst>
                <a:cxn ang="0">
                  <a:pos x="connsiteX0" y="connsiteY0"/>
                </a:cxn>
                <a:cxn ang="0">
                  <a:pos x="connsiteX1" y="connsiteY1"/>
                </a:cxn>
                <a:cxn ang="0">
                  <a:pos x="connsiteX2" y="connsiteY2"/>
                </a:cxn>
                <a:cxn ang="0">
                  <a:pos x="connsiteX3" y="connsiteY3"/>
                </a:cxn>
              </a:cxnLst>
              <a:rect l="l" t="t" r="r" b="b"/>
              <a:pathLst>
                <a:path w="51123" h="1751158">
                  <a:moveTo>
                    <a:pt x="0" y="0"/>
                  </a:moveTo>
                  <a:lnTo>
                    <a:pt x="51124" y="0"/>
                  </a:lnTo>
                  <a:lnTo>
                    <a:pt x="51124" y="1751158"/>
                  </a:lnTo>
                  <a:lnTo>
                    <a:pt x="0" y="1751158"/>
                  </a:lnTo>
                  <a:close/>
                </a:path>
              </a:pathLst>
            </a:custGeom>
            <a:solidFill>
              <a:schemeClr val="tx1">
                <a:lumMod val="65000"/>
                <a:lumOff val="3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5" name="Freeform: Shape 44">
              <a:extLst>
                <a:ext uri="{FF2B5EF4-FFF2-40B4-BE49-F238E27FC236}">
                  <a16:creationId xmlns:a16="http://schemas.microsoft.com/office/drawing/2014/main" id="{C3A814A3-D097-54FE-C961-4D87889069CE}"/>
                </a:ext>
              </a:extLst>
            </p:cNvPr>
            <p:cNvSpPr/>
            <p:nvPr/>
          </p:nvSpPr>
          <p:spPr>
            <a:xfrm>
              <a:off x="5647907" y="4130436"/>
              <a:ext cx="19710" cy="898622"/>
            </a:xfrm>
            <a:custGeom>
              <a:avLst/>
              <a:gdLst>
                <a:gd name="connsiteX0" fmla="*/ 0 w 51123"/>
                <a:gd name="connsiteY0" fmla="*/ 0 h 1751158"/>
                <a:gd name="connsiteX1" fmla="*/ 51124 w 51123"/>
                <a:gd name="connsiteY1" fmla="*/ 0 h 1751158"/>
                <a:gd name="connsiteX2" fmla="*/ 51124 w 51123"/>
                <a:gd name="connsiteY2" fmla="*/ 1751159 h 1751158"/>
                <a:gd name="connsiteX3" fmla="*/ 0 w 51123"/>
                <a:gd name="connsiteY3" fmla="*/ 1751159 h 1751158"/>
              </a:gdLst>
              <a:ahLst/>
              <a:cxnLst>
                <a:cxn ang="0">
                  <a:pos x="connsiteX0" y="connsiteY0"/>
                </a:cxn>
                <a:cxn ang="0">
                  <a:pos x="connsiteX1" y="connsiteY1"/>
                </a:cxn>
                <a:cxn ang="0">
                  <a:pos x="connsiteX2" y="connsiteY2"/>
                </a:cxn>
                <a:cxn ang="0">
                  <a:pos x="connsiteX3" y="connsiteY3"/>
                </a:cxn>
              </a:cxnLst>
              <a:rect l="l" t="t" r="r" b="b"/>
              <a:pathLst>
                <a:path w="51123" h="1751158">
                  <a:moveTo>
                    <a:pt x="0" y="0"/>
                  </a:moveTo>
                  <a:lnTo>
                    <a:pt x="51124" y="0"/>
                  </a:lnTo>
                  <a:lnTo>
                    <a:pt x="51124" y="1751159"/>
                  </a:lnTo>
                  <a:lnTo>
                    <a:pt x="0" y="1751159"/>
                  </a:lnTo>
                  <a:close/>
                </a:path>
              </a:pathLst>
            </a:custGeom>
            <a:solidFill>
              <a:schemeClr val="tx1">
                <a:lumMod val="65000"/>
                <a:lumOff val="3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8" name="Freeform: Shape 47">
              <a:extLst>
                <a:ext uri="{FF2B5EF4-FFF2-40B4-BE49-F238E27FC236}">
                  <a16:creationId xmlns:a16="http://schemas.microsoft.com/office/drawing/2014/main" id="{61256BC3-2620-FAE2-D238-FDE105FA5DA4}"/>
                </a:ext>
              </a:extLst>
            </p:cNvPr>
            <p:cNvSpPr/>
            <p:nvPr/>
          </p:nvSpPr>
          <p:spPr>
            <a:xfrm>
              <a:off x="7624918" y="4130436"/>
              <a:ext cx="19710" cy="898622"/>
            </a:xfrm>
            <a:custGeom>
              <a:avLst/>
              <a:gdLst>
                <a:gd name="connsiteX0" fmla="*/ 0 w 51123"/>
                <a:gd name="connsiteY0" fmla="*/ 0 h 1751158"/>
                <a:gd name="connsiteX1" fmla="*/ 51124 w 51123"/>
                <a:gd name="connsiteY1" fmla="*/ 0 h 1751158"/>
                <a:gd name="connsiteX2" fmla="*/ 51124 w 51123"/>
                <a:gd name="connsiteY2" fmla="*/ 1751159 h 1751158"/>
                <a:gd name="connsiteX3" fmla="*/ 0 w 51123"/>
                <a:gd name="connsiteY3" fmla="*/ 1751159 h 1751158"/>
              </a:gdLst>
              <a:ahLst/>
              <a:cxnLst>
                <a:cxn ang="0">
                  <a:pos x="connsiteX0" y="connsiteY0"/>
                </a:cxn>
                <a:cxn ang="0">
                  <a:pos x="connsiteX1" y="connsiteY1"/>
                </a:cxn>
                <a:cxn ang="0">
                  <a:pos x="connsiteX2" y="connsiteY2"/>
                </a:cxn>
                <a:cxn ang="0">
                  <a:pos x="connsiteX3" y="connsiteY3"/>
                </a:cxn>
              </a:cxnLst>
              <a:rect l="l" t="t" r="r" b="b"/>
              <a:pathLst>
                <a:path w="51123" h="1751158">
                  <a:moveTo>
                    <a:pt x="0" y="0"/>
                  </a:moveTo>
                  <a:lnTo>
                    <a:pt x="51124" y="0"/>
                  </a:lnTo>
                  <a:lnTo>
                    <a:pt x="51124" y="1751159"/>
                  </a:lnTo>
                  <a:lnTo>
                    <a:pt x="0" y="1751159"/>
                  </a:lnTo>
                  <a:close/>
                </a:path>
              </a:pathLst>
            </a:custGeom>
            <a:solidFill>
              <a:schemeClr val="tx1">
                <a:lumMod val="65000"/>
                <a:lumOff val="3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10" name="Freeform: Shape 9">
              <a:extLst>
                <a:ext uri="{FF2B5EF4-FFF2-40B4-BE49-F238E27FC236}">
                  <a16:creationId xmlns:a16="http://schemas.microsoft.com/office/drawing/2014/main" id="{166DE508-6931-B223-14D9-24687B3B62A2}"/>
                </a:ext>
              </a:extLst>
            </p:cNvPr>
            <p:cNvSpPr/>
            <p:nvPr/>
          </p:nvSpPr>
          <p:spPr>
            <a:xfrm>
              <a:off x="1359497" y="2744714"/>
              <a:ext cx="573797" cy="1041983"/>
            </a:xfrm>
            <a:custGeom>
              <a:avLst/>
              <a:gdLst>
                <a:gd name="connsiteX0" fmla="*/ 571737 w 573797"/>
                <a:gd name="connsiteY0" fmla="*/ 754969 h 1041983"/>
                <a:gd name="connsiteX1" fmla="*/ 571737 w 573797"/>
                <a:gd name="connsiteY1" fmla="*/ 285773 h 1041983"/>
                <a:gd name="connsiteX2" fmla="*/ 285848 w 573797"/>
                <a:gd name="connsiteY2" fmla="*/ -117 h 1041983"/>
                <a:gd name="connsiteX3" fmla="*/ -42 w 573797"/>
                <a:gd name="connsiteY3" fmla="*/ 285773 h 1041983"/>
                <a:gd name="connsiteX4" fmla="*/ -42 w 573797"/>
                <a:gd name="connsiteY4" fmla="*/ 754969 h 1041983"/>
                <a:gd name="connsiteX5" fmla="*/ -42 w 573797"/>
                <a:gd name="connsiteY5" fmla="*/ 754969 h 1041983"/>
                <a:gd name="connsiteX6" fmla="*/ 286857 w 573797"/>
                <a:gd name="connsiteY6" fmla="*/ 1041867 h 1041983"/>
                <a:gd name="connsiteX7" fmla="*/ 573755 w 573797"/>
                <a:gd name="connsiteY7" fmla="*/ 754969 h 1041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797" h="1041983">
                  <a:moveTo>
                    <a:pt x="571737" y="754969"/>
                  </a:moveTo>
                  <a:lnTo>
                    <a:pt x="571737" y="285773"/>
                  </a:lnTo>
                  <a:cubicBezTo>
                    <a:pt x="571737" y="127878"/>
                    <a:pt x="443739" y="-117"/>
                    <a:pt x="285848" y="-117"/>
                  </a:cubicBezTo>
                  <a:cubicBezTo>
                    <a:pt x="127956" y="-117"/>
                    <a:pt x="-42" y="127878"/>
                    <a:pt x="-42" y="285773"/>
                  </a:cubicBezTo>
                  <a:lnTo>
                    <a:pt x="-42" y="754969"/>
                  </a:lnTo>
                  <a:lnTo>
                    <a:pt x="-42" y="754969"/>
                  </a:lnTo>
                  <a:cubicBezTo>
                    <a:pt x="-42" y="913419"/>
                    <a:pt x="128407" y="1041867"/>
                    <a:pt x="286857" y="1041867"/>
                  </a:cubicBezTo>
                  <a:cubicBezTo>
                    <a:pt x="445307" y="1041867"/>
                    <a:pt x="573755" y="913419"/>
                    <a:pt x="573755" y="754969"/>
                  </a:cubicBezTo>
                  <a:close/>
                </a:path>
              </a:pathLst>
            </a:custGeom>
            <a:solidFill>
              <a:schemeClr val="accent3">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08</a:t>
              </a:r>
              <a:endParaRPr kumimoji="0" lang="en-IN"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endParaRPr>
            </a:p>
          </p:txBody>
        </p:sp>
        <p:sp>
          <p:nvSpPr>
            <p:cNvPr id="11" name="Freeform: Shape 10">
              <a:extLst>
                <a:ext uri="{FF2B5EF4-FFF2-40B4-BE49-F238E27FC236}">
                  <a16:creationId xmlns:a16="http://schemas.microsoft.com/office/drawing/2014/main" id="{59AD4320-0569-0F3B-8309-1B0968BCFE36}"/>
                </a:ext>
              </a:extLst>
            </p:cNvPr>
            <p:cNvSpPr/>
            <p:nvPr/>
          </p:nvSpPr>
          <p:spPr>
            <a:xfrm>
              <a:off x="7312727" y="2757495"/>
              <a:ext cx="573797" cy="1041984"/>
            </a:xfrm>
            <a:custGeom>
              <a:avLst/>
              <a:gdLst>
                <a:gd name="connsiteX0" fmla="*/ 571737 w 573797"/>
                <a:gd name="connsiteY0" fmla="*/ 754968 h 1041984"/>
                <a:gd name="connsiteX1" fmla="*/ 571737 w 573797"/>
                <a:gd name="connsiteY1" fmla="*/ 285773 h 1041984"/>
                <a:gd name="connsiteX2" fmla="*/ 285848 w 573797"/>
                <a:gd name="connsiteY2" fmla="*/ -117 h 1041984"/>
                <a:gd name="connsiteX3" fmla="*/ -42 w 573797"/>
                <a:gd name="connsiteY3" fmla="*/ 285773 h 1041984"/>
                <a:gd name="connsiteX4" fmla="*/ -42 w 573797"/>
                <a:gd name="connsiteY4" fmla="*/ 754968 h 1041984"/>
                <a:gd name="connsiteX5" fmla="*/ -42 w 573797"/>
                <a:gd name="connsiteY5" fmla="*/ 754968 h 1041984"/>
                <a:gd name="connsiteX6" fmla="*/ 286857 w 573797"/>
                <a:gd name="connsiteY6" fmla="*/ 1041868 h 1041984"/>
                <a:gd name="connsiteX7" fmla="*/ 573755 w 573797"/>
                <a:gd name="connsiteY7" fmla="*/ 754968 h 1041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797" h="1041984">
                  <a:moveTo>
                    <a:pt x="571737" y="754968"/>
                  </a:moveTo>
                  <a:lnTo>
                    <a:pt x="571737" y="285773"/>
                  </a:lnTo>
                  <a:cubicBezTo>
                    <a:pt x="571737" y="127878"/>
                    <a:pt x="443743" y="-117"/>
                    <a:pt x="285848" y="-117"/>
                  </a:cubicBezTo>
                  <a:cubicBezTo>
                    <a:pt x="127952" y="-117"/>
                    <a:pt x="-42" y="127878"/>
                    <a:pt x="-42" y="285773"/>
                  </a:cubicBezTo>
                  <a:lnTo>
                    <a:pt x="-42" y="754968"/>
                  </a:lnTo>
                  <a:lnTo>
                    <a:pt x="-42" y="754968"/>
                  </a:lnTo>
                  <a:cubicBezTo>
                    <a:pt x="-42" y="913419"/>
                    <a:pt x="128407" y="1041868"/>
                    <a:pt x="286857" y="1041868"/>
                  </a:cubicBezTo>
                  <a:cubicBezTo>
                    <a:pt x="445307" y="1041868"/>
                    <a:pt x="573755" y="913419"/>
                    <a:pt x="573755" y="754968"/>
                  </a:cubicBezTo>
                  <a:close/>
                </a:path>
              </a:pathLst>
            </a:custGeom>
            <a:solidFill>
              <a:schemeClr val="accent3">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14</a:t>
              </a:r>
              <a:endParaRPr kumimoji="0" lang="en-IN"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endParaRPr>
            </a:p>
          </p:txBody>
        </p:sp>
        <p:sp>
          <p:nvSpPr>
            <p:cNvPr id="13" name="Freeform: Shape 12">
              <a:extLst>
                <a:ext uri="{FF2B5EF4-FFF2-40B4-BE49-F238E27FC236}">
                  <a16:creationId xmlns:a16="http://schemas.microsoft.com/office/drawing/2014/main" id="{339E743C-4147-3C9E-B69D-7AAFB6D7CE77}"/>
                </a:ext>
              </a:extLst>
            </p:cNvPr>
            <p:cNvSpPr/>
            <p:nvPr/>
          </p:nvSpPr>
          <p:spPr>
            <a:xfrm>
              <a:off x="2346489" y="3058520"/>
              <a:ext cx="573629" cy="1035207"/>
            </a:xfrm>
            <a:custGeom>
              <a:avLst/>
              <a:gdLst>
                <a:gd name="connsiteX0" fmla="*/ 571737 w 573629"/>
                <a:gd name="connsiteY0" fmla="*/ 755137 h 1035207"/>
                <a:gd name="connsiteX1" fmla="*/ 571737 w 573629"/>
                <a:gd name="connsiteY1" fmla="*/ 285773 h 1035207"/>
                <a:gd name="connsiteX2" fmla="*/ 285848 w 573629"/>
                <a:gd name="connsiteY2" fmla="*/ -117 h 1035207"/>
                <a:gd name="connsiteX3" fmla="*/ -42 w 573629"/>
                <a:gd name="connsiteY3" fmla="*/ 285773 h 1035207"/>
                <a:gd name="connsiteX4" fmla="*/ -42 w 573629"/>
                <a:gd name="connsiteY4" fmla="*/ 755137 h 1035207"/>
                <a:gd name="connsiteX5" fmla="*/ -42 w 573629"/>
                <a:gd name="connsiteY5" fmla="*/ 755137 h 1035207"/>
                <a:gd name="connsiteX6" fmla="*/ 293718 w 573629"/>
                <a:gd name="connsiteY6" fmla="*/ 1035006 h 1035207"/>
                <a:gd name="connsiteX7" fmla="*/ 573587 w 573629"/>
                <a:gd name="connsiteY7" fmla="*/ 755137 h 103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629" h="1035207">
                  <a:moveTo>
                    <a:pt x="571737" y="755137"/>
                  </a:moveTo>
                  <a:lnTo>
                    <a:pt x="571737" y="285773"/>
                  </a:lnTo>
                  <a:cubicBezTo>
                    <a:pt x="571737" y="127878"/>
                    <a:pt x="443743" y="-117"/>
                    <a:pt x="285848" y="-117"/>
                  </a:cubicBezTo>
                  <a:cubicBezTo>
                    <a:pt x="127952" y="-117"/>
                    <a:pt x="-42" y="127878"/>
                    <a:pt x="-42" y="285773"/>
                  </a:cubicBezTo>
                  <a:lnTo>
                    <a:pt x="-42" y="755137"/>
                  </a:lnTo>
                  <a:lnTo>
                    <a:pt x="-42" y="755137"/>
                  </a:lnTo>
                  <a:cubicBezTo>
                    <a:pt x="3792" y="913536"/>
                    <a:pt x="135318" y="1038840"/>
                    <a:pt x="293718" y="1035006"/>
                  </a:cubicBezTo>
                  <a:cubicBezTo>
                    <a:pt x="446719" y="1031306"/>
                    <a:pt x="569887" y="908138"/>
                    <a:pt x="573587" y="755137"/>
                  </a:cubicBezTo>
                  <a:close/>
                </a:path>
              </a:pathLst>
            </a:custGeom>
            <a:solidFill>
              <a:schemeClr val="accent5">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09</a:t>
              </a:r>
              <a:endParaRPr kumimoji="0" lang="en-IN"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endParaRPr>
            </a:p>
          </p:txBody>
        </p:sp>
        <p:sp>
          <p:nvSpPr>
            <p:cNvPr id="15" name="Freeform: Shape 14">
              <a:extLst>
                <a:ext uri="{FF2B5EF4-FFF2-40B4-BE49-F238E27FC236}">
                  <a16:creationId xmlns:a16="http://schemas.microsoft.com/office/drawing/2014/main" id="{FE447084-554C-1FAE-9DA7-65E10090D17D}"/>
                </a:ext>
              </a:extLst>
            </p:cNvPr>
            <p:cNvSpPr/>
            <p:nvPr/>
          </p:nvSpPr>
          <p:spPr>
            <a:xfrm>
              <a:off x="4333085" y="3058100"/>
              <a:ext cx="573628" cy="1035628"/>
            </a:xfrm>
            <a:custGeom>
              <a:avLst/>
              <a:gdLst>
                <a:gd name="connsiteX0" fmla="*/ 572578 w 573628"/>
                <a:gd name="connsiteY0" fmla="*/ 755557 h 1035628"/>
                <a:gd name="connsiteX1" fmla="*/ 572578 w 573628"/>
                <a:gd name="connsiteY1" fmla="*/ 286193 h 1035628"/>
                <a:gd name="connsiteX2" fmla="*/ 286268 w 573628"/>
                <a:gd name="connsiteY2" fmla="*/ -117 h 1035628"/>
                <a:gd name="connsiteX3" fmla="*/ -42 w 573628"/>
                <a:gd name="connsiteY3" fmla="*/ 286193 h 1035628"/>
                <a:gd name="connsiteX4" fmla="*/ -42 w 573628"/>
                <a:gd name="connsiteY4" fmla="*/ 755557 h 1035628"/>
                <a:gd name="connsiteX5" fmla="*/ -42 w 573628"/>
                <a:gd name="connsiteY5" fmla="*/ 755557 h 1035628"/>
                <a:gd name="connsiteX6" fmla="*/ 293718 w 573628"/>
                <a:gd name="connsiteY6" fmla="*/ 1035426 h 1035628"/>
                <a:gd name="connsiteX7" fmla="*/ 573587 w 573628"/>
                <a:gd name="connsiteY7" fmla="*/ 755557 h 1035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628" h="1035628">
                  <a:moveTo>
                    <a:pt x="572578" y="755557"/>
                  </a:moveTo>
                  <a:lnTo>
                    <a:pt x="572578" y="286193"/>
                  </a:lnTo>
                  <a:cubicBezTo>
                    <a:pt x="572578" y="128063"/>
                    <a:pt x="444398" y="-117"/>
                    <a:pt x="286268" y="-117"/>
                  </a:cubicBezTo>
                  <a:cubicBezTo>
                    <a:pt x="128137" y="-117"/>
                    <a:pt x="-42" y="128063"/>
                    <a:pt x="-42" y="286193"/>
                  </a:cubicBezTo>
                  <a:lnTo>
                    <a:pt x="-42" y="755557"/>
                  </a:lnTo>
                  <a:lnTo>
                    <a:pt x="-42" y="755557"/>
                  </a:lnTo>
                  <a:cubicBezTo>
                    <a:pt x="3792" y="913957"/>
                    <a:pt x="135318" y="1039260"/>
                    <a:pt x="293718" y="1035426"/>
                  </a:cubicBezTo>
                  <a:cubicBezTo>
                    <a:pt x="446719" y="1031726"/>
                    <a:pt x="569887" y="908559"/>
                    <a:pt x="573587" y="755557"/>
                  </a:cubicBezTo>
                  <a:close/>
                </a:path>
              </a:pathLst>
            </a:custGeom>
            <a:solidFill>
              <a:schemeClr val="accent5">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11</a:t>
              </a:r>
              <a:endParaRPr kumimoji="0" lang="en-IN"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endParaRPr>
            </a:p>
          </p:txBody>
        </p:sp>
        <p:sp>
          <p:nvSpPr>
            <p:cNvPr id="20" name="Freeform: Shape 19">
              <a:extLst>
                <a:ext uri="{FF2B5EF4-FFF2-40B4-BE49-F238E27FC236}">
                  <a16:creationId xmlns:a16="http://schemas.microsoft.com/office/drawing/2014/main" id="{988FAD1C-48C8-0D2E-B69A-CB3E3CEEF707}"/>
                </a:ext>
              </a:extLst>
            </p:cNvPr>
            <p:cNvSpPr/>
            <p:nvPr/>
          </p:nvSpPr>
          <p:spPr>
            <a:xfrm>
              <a:off x="6323381" y="3058100"/>
              <a:ext cx="573628" cy="1035628"/>
            </a:xfrm>
            <a:custGeom>
              <a:avLst/>
              <a:gdLst>
                <a:gd name="connsiteX0" fmla="*/ 572578 w 573628"/>
                <a:gd name="connsiteY0" fmla="*/ 755557 h 1035628"/>
                <a:gd name="connsiteX1" fmla="*/ 572578 w 573628"/>
                <a:gd name="connsiteY1" fmla="*/ 286193 h 1035628"/>
                <a:gd name="connsiteX2" fmla="*/ 286268 w 573628"/>
                <a:gd name="connsiteY2" fmla="*/ -117 h 1035628"/>
                <a:gd name="connsiteX3" fmla="*/ -42 w 573628"/>
                <a:gd name="connsiteY3" fmla="*/ 286193 h 1035628"/>
                <a:gd name="connsiteX4" fmla="*/ -42 w 573628"/>
                <a:gd name="connsiteY4" fmla="*/ 755557 h 1035628"/>
                <a:gd name="connsiteX5" fmla="*/ -42 w 573628"/>
                <a:gd name="connsiteY5" fmla="*/ 755557 h 1035628"/>
                <a:gd name="connsiteX6" fmla="*/ 293718 w 573628"/>
                <a:gd name="connsiteY6" fmla="*/ 1035426 h 1035628"/>
                <a:gd name="connsiteX7" fmla="*/ 573587 w 573628"/>
                <a:gd name="connsiteY7" fmla="*/ 755557 h 1035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628" h="1035628">
                  <a:moveTo>
                    <a:pt x="572578" y="755557"/>
                  </a:moveTo>
                  <a:lnTo>
                    <a:pt x="572578" y="286193"/>
                  </a:lnTo>
                  <a:cubicBezTo>
                    <a:pt x="572578" y="128063"/>
                    <a:pt x="444398" y="-117"/>
                    <a:pt x="286268" y="-117"/>
                  </a:cubicBezTo>
                  <a:cubicBezTo>
                    <a:pt x="128137" y="-117"/>
                    <a:pt x="-42" y="128063"/>
                    <a:pt x="-42" y="286193"/>
                  </a:cubicBezTo>
                  <a:lnTo>
                    <a:pt x="-42" y="755557"/>
                  </a:lnTo>
                  <a:lnTo>
                    <a:pt x="-42" y="755557"/>
                  </a:lnTo>
                  <a:cubicBezTo>
                    <a:pt x="3792" y="913957"/>
                    <a:pt x="135318" y="1039260"/>
                    <a:pt x="293718" y="1035426"/>
                  </a:cubicBezTo>
                  <a:cubicBezTo>
                    <a:pt x="446719" y="1031726"/>
                    <a:pt x="569887" y="908559"/>
                    <a:pt x="573587" y="755557"/>
                  </a:cubicBezTo>
                  <a:close/>
                </a:path>
              </a:pathLst>
            </a:custGeom>
            <a:solidFill>
              <a:schemeClr val="accent5">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13</a:t>
              </a:r>
              <a:endParaRPr kumimoji="0" lang="en-IN"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endParaRPr>
            </a:p>
          </p:txBody>
        </p:sp>
        <p:sp>
          <p:nvSpPr>
            <p:cNvPr id="23" name="Freeform: Shape 22">
              <a:extLst>
                <a:ext uri="{FF2B5EF4-FFF2-40B4-BE49-F238E27FC236}">
                  <a16:creationId xmlns:a16="http://schemas.microsoft.com/office/drawing/2014/main" id="{EAD2AD88-0289-4A42-1807-EE35A0EDB491}"/>
                </a:ext>
              </a:extLst>
            </p:cNvPr>
            <p:cNvSpPr/>
            <p:nvPr/>
          </p:nvSpPr>
          <p:spPr>
            <a:xfrm>
              <a:off x="3343066" y="2744294"/>
              <a:ext cx="573797" cy="1042404"/>
            </a:xfrm>
            <a:custGeom>
              <a:avLst/>
              <a:gdLst>
                <a:gd name="connsiteX0" fmla="*/ 572578 w 573797"/>
                <a:gd name="connsiteY0" fmla="*/ 755389 h 1042404"/>
                <a:gd name="connsiteX1" fmla="*/ 572578 w 573797"/>
                <a:gd name="connsiteY1" fmla="*/ 286193 h 1042404"/>
                <a:gd name="connsiteX2" fmla="*/ 286268 w 573797"/>
                <a:gd name="connsiteY2" fmla="*/ -117 h 1042404"/>
                <a:gd name="connsiteX3" fmla="*/ -42 w 573797"/>
                <a:gd name="connsiteY3" fmla="*/ 286193 h 1042404"/>
                <a:gd name="connsiteX4" fmla="*/ -42 w 573797"/>
                <a:gd name="connsiteY4" fmla="*/ 755389 h 1042404"/>
                <a:gd name="connsiteX5" fmla="*/ -42 w 573797"/>
                <a:gd name="connsiteY5" fmla="*/ 755389 h 1042404"/>
                <a:gd name="connsiteX6" fmla="*/ 286857 w 573797"/>
                <a:gd name="connsiteY6" fmla="*/ 1042288 h 1042404"/>
                <a:gd name="connsiteX7" fmla="*/ 573755 w 573797"/>
                <a:gd name="connsiteY7" fmla="*/ 755389 h 1042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797" h="1042404">
                  <a:moveTo>
                    <a:pt x="572578" y="755389"/>
                  </a:moveTo>
                  <a:lnTo>
                    <a:pt x="572578" y="286193"/>
                  </a:lnTo>
                  <a:cubicBezTo>
                    <a:pt x="572578" y="128063"/>
                    <a:pt x="444399" y="-117"/>
                    <a:pt x="286268" y="-117"/>
                  </a:cubicBezTo>
                  <a:cubicBezTo>
                    <a:pt x="128138" y="-117"/>
                    <a:pt x="-42" y="128063"/>
                    <a:pt x="-42" y="286193"/>
                  </a:cubicBezTo>
                  <a:lnTo>
                    <a:pt x="-42" y="755389"/>
                  </a:lnTo>
                  <a:lnTo>
                    <a:pt x="-42" y="755389"/>
                  </a:lnTo>
                  <a:cubicBezTo>
                    <a:pt x="-42" y="913839"/>
                    <a:pt x="128407" y="1042288"/>
                    <a:pt x="286857" y="1042288"/>
                  </a:cubicBezTo>
                  <a:cubicBezTo>
                    <a:pt x="445307" y="1042288"/>
                    <a:pt x="573755" y="913839"/>
                    <a:pt x="573755" y="755389"/>
                  </a:cubicBezTo>
                  <a:close/>
                </a:path>
              </a:pathLst>
            </a:custGeom>
            <a:solidFill>
              <a:schemeClr val="accent3">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10</a:t>
              </a:r>
              <a:endParaRPr kumimoji="0" lang="en-IN"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endParaRPr>
            </a:p>
          </p:txBody>
        </p:sp>
        <p:sp>
          <p:nvSpPr>
            <p:cNvPr id="25" name="Freeform: Shape 24">
              <a:extLst>
                <a:ext uri="{FF2B5EF4-FFF2-40B4-BE49-F238E27FC236}">
                  <a16:creationId xmlns:a16="http://schemas.microsoft.com/office/drawing/2014/main" id="{2B23B6B4-3EF6-7854-71FC-B9D93AE60579}"/>
                </a:ext>
              </a:extLst>
            </p:cNvPr>
            <p:cNvSpPr/>
            <p:nvPr/>
          </p:nvSpPr>
          <p:spPr>
            <a:xfrm>
              <a:off x="5340762" y="2757075"/>
              <a:ext cx="573629" cy="1035460"/>
            </a:xfrm>
            <a:custGeom>
              <a:avLst/>
              <a:gdLst>
                <a:gd name="connsiteX0" fmla="*/ 572578 w 573629"/>
                <a:gd name="connsiteY0" fmla="*/ 755389 h 1035460"/>
                <a:gd name="connsiteX1" fmla="*/ 572578 w 573629"/>
                <a:gd name="connsiteY1" fmla="*/ 286193 h 1035460"/>
                <a:gd name="connsiteX2" fmla="*/ 286268 w 573629"/>
                <a:gd name="connsiteY2" fmla="*/ -117 h 1035460"/>
                <a:gd name="connsiteX3" fmla="*/ -42 w 573629"/>
                <a:gd name="connsiteY3" fmla="*/ 286193 h 1035460"/>
                <a:gd name="connsiteX4" fmla="*/ -42 w 573629"/>
                <a:gd name="connsiteY4" fmla="*/ 755389 h 1035460"/>
                <a:gd name="connsiteX5" fmla="*/ -42 w 573629"/>
                <a:gd name="connsiteY5" fmla="*/ 755389 h 1035460"/>
                <a:gd name="connsiteX6" fmla="*/ 293718 w 573629"/>
                <a:gd name="connsiteY6" fmla="*/ 1035258 h 1035460"/>
                <a:gd name="connsiteX7" fmla="*/ 573587 w 573629"/>
                <a:gd name="connsiteY7" fmla="*/ 755389 h 103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629" h="1035460">
                  <a:moveTo>
                    <a:pt x="572578" y="755389"/>
                  </a:moveTo>
                  <a:lnTo>
                    <a:pt x="572578" y="286193"/>
                  </a:lnTo>
                  <a:cubicBezTo>
                    <a:pt x="572578" y="128063"/>
                    <a:pt x="444399" y="-117"/>
                    <a:pt x="286268" y="-117"/>
                  </a:cubicBezTo>
                  <a:cubicBezTo>
                    <a:pt x="128138" y="-117"/>
                    <a:pt x="-42" y="128063"/>
                    <a:pt x="-42" y="286193"/>
                  </a:cubicBezTo>
                  <a:lnTo>
                    <a:pt x="-42" y="755389"/>
                  </a:lnTo>
                  <a:lnTo>
                    <a:pt x="-42" y="755389"/>
                  </a:lnTo>
                  <a:cubicBezTo>
                    <a:pt x="3792" y="913789"/>
                    <a:pt x="135319" y="1039093"/>
                    <a:pt x="293718" y="1035258"/>
                  </a:cubicBezTo>
                  <a:cubicBezTo>
                    <a:pt x="446720" y="1031559"/>
                    <a:pt x="569888" y="908391"/>
                    <a:pt x="573587" y="755389"/>
                  </a:cubicBezTo>
                  <a:close/>
                </a:path>
              </a:pathLst>
            </a:custGeom>
            <a:solidFill>
              <a:schemeClr val="accent3">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rPr>
                <a:t>12</a:t>
              </a:r>
              <a:endParaRPr kumimoji="0" lang="en-IN" sz="2400" b="1" i="0" u="none" strike="noStrike" kern="1200" cap="none" spc="0" normalizeH="0" baseline="0" noProof="0" dirty="0">
                <a:ln>
                  <a:noFill/>
                </a:ln>
                <a:solidFill>
                  <a:prstClr val="white"/>
                </a:solidFill>
                <a:effectLst/>
                <a:uLnTx/>
                <a:uFillTx/>
                <a:latin typeface="Montserrat" panose="00000500000000000000" pitchFamily="2" charset="0"/>
                <a:cs typeface="Segoe UI" panose="020B0502040204020203" pitchFamily="34" charset="0"/>
              </a:endParaRPr>
            </a:p>
          </p:txBody>
        </p:sp>
        <p:sp>
          <p:nvSpPr>
            <p:cNvPr id="29" name="Freeform: Shape 28">
              <a:extLst>
                <a:ext uri="{FF2B5EF4-FFF2-40B4-BE49-F238E27FC236}">
                  <a16:creationId xmlns:a16="http://schemas.microsoft.com/office/drawing/2014/main" id="{839F7736-3956-E3A7-91D0-DF9CF9D7698D}"/>
                </a:ext>
              </a:extLst>
            </p:cNvPr>
            <p:cNvSpPr/>
            <p:nvPr/>
          </p:nvSpPr>
          <p:spPr>
            <a:xfrm>
              <a:off x="1124395" y="2747741"/>
              <a:ext cx="6995885" cy="1367393"/>
            </a:xfrm>
            <a:custGeom>
              <a:avLst/>
              <a:gdLst>
                <a:gd name="connsiteX0" fmla="*/ 6970619 w 6995885"/>
                <a:gd name="connsiteY0" fmla="*/ 306458 h 1367393"/>
                <a:gd name="connsiteX1" fmla="*/ 6945393 w 6995885"/>
                <a:gd name="connsiteY1" fmla="*/ 331684 h 1367393"/>
                <a:gd name="connsiteX2" fmla="*/ 6945393 w 6995885"/>
                <a:gd name="connsiteY2" fmla="*/ 845949 h 1367393"/>
                <a:gd name="connsiteX3" fmla="*/ 6474516 w 6995885"/>
                <a:gd name="connsiteY3" fmla="*/ 1316826 h 1367393"/>
                <a:gd name="connsiteX4" fmla="*/ 6003639 w 6995885"/>
                <a:gd name="connsiteY4" fmla="*/ 845949 h 1367393"/>
                <a:gd name="connsiteX5" fmla="*/ 6003639 w 6995885"/>
                <a:gd name="connsiteY5" fmla="*/ 833504 h 1367393"/>
                <a:gd name="connsiteX6" fmla="*/ 6003639 w 6995885"/>
                <a:gd name="connsiteY6" fmla="*/ 521212 h 1367393"/>
                <a:gd name="connsiteX7" fmla="*/ 5482311 w 6995885"/>
                <a:gd name="connsiteY7" fmla="*/ -117 h 1367393"/>
                <a:gd name="connsiteX8" fmla="*/ 4960983 w 6995885"/>
                <a:gd name="connsiteY8" fmla="*/ 521212 h 1367393"/>
                <a:gd name="connsiteX9" fmla="*/ 4960983 w 6995885"/>
                <a:gd name="connsiteY9" fmla="*/ 845949 h 1367393"/>
                <a:gd name="connsiteX10" fmla="*/ 4490106 w 6995885"/>
                <a:gd name="connsiteY10" fmla="*/ 1316826 h 1367393"/>
                <a:gd name="connsiteX11" fmla="*/ 4019229 w 6995885"/>
                <a:gd name="connsiteY11" fmla="*/ 845949 h 1367393"/>
                <a:gd name="connsiteX12" fmla="*/ 4019229 w 6995885"/>
                <a:gd name="connsiteY12" fmla="*/ 521212 h 1367393"/>
                <a:gd name="connsiteX13" fmla="*/ 3497901 w 6995885"/>
                <a:gd name="connsiteY13" fmla="*/ -117 h 1367393"/>
                <a:gd name="connsiteX14" fmla="*/ 2976573 w 6995885"/>
                <a:gd name="connsiteY14" fmla="*/ 521212 h 1367393"/>
                <a:gd name="connsiteX15" fmla="*/ 2976573 w 6995885"/>
                <a:gd name="connsiteY15" fmla="*/ 845949 h 1367393"/>
                <a:gd name="connsiteX16" fmla="*/ 2505696 w 6995885"/>
                <a:gd name="connsiteY16" fmla="*/ 1316826 h 1367393"/>
                <a:gd name="connsiteX17" fmla="*/ 2034819 w 6995885"/>
                <a:gd name="connsiteY17" fmla="*/ 845949 h 1367393"/>
                <a:gd name="connsiteX18" fmla="*/ 2034819 w 6995885"/>
                <a:gd name="connsiteY18" fmla="*/ 521212 h 1367393"/>
                <a:gd name="connsiteX19" fmla="*/ 1513491 w 6995885"/>
                <a:gd name="connsiteY19" fmla="*/ -117 h 1367393"/>
                <a:gd name="connsiteX20" fmla="*/ 992163 w 6995885"/>
                <a:gd name="connsiteY20" fmla="*/ 521212 h 1367393"/>
                <a:gd name="connsiteX21" fmla="*/ 992163 w 6995885"/>
                <a:gd name="connsiteY21" fmla="*/ 845949 h 1367393"/>
                <a:gd name="connsiteX22" fmla="*/ 521286 w 6995885"/>
                <a:gd name="connsiteY22" fmla="*/ 1316826 h 1367393"/>
                <a:gd name="connsiteX23" fmla="*/ 50409 w 6995885"/>
                <a:gd name="connsiteY23" fmla="*/ 845949 h 1367393"/>
                <a:gd name="connsiteX24" fmla="*/ 50409 w 6995885"/>
                <a:gd name="connsiteY24" fmla="*/ 331684 h 1367393"/>
                <a:gd name="connsiteX25" fmla="*/ 25184 w 6995885"/>
                <a:gd name="connsiteY25" fmla="*/ 306458 h 1367393"/>
                <a:gd name="connsiteX26" fmla="*/ -42 w 6995885"/>
                <a:gd name="connsiteY26" fmla="*/ 331684 h 1367393"/>
                <a:gd name="connsiteX27" fmla="*/ -42 w 6995885"/>
                <a:gd name="connsiteY27" fmla="*/ 845949 h 1367393"/>
                <a:gd name="connsiteX28" fmla="*/ 521286 w 6995885"/>
                <a:gd name="connsiteY28" fmla="*/ 1367277 h 1367393"/>
                <a:gd name="connsiteX29" fmla="*/ 1042614 w 6995885"/>
                <a:gd name="connsiteY29" fmla="*/ 845949 h 1367393"/>
                <a:gd name="connsiteX30" fmla="*/ 1042614 w 6995885"/>
                <a:gd name="connsiteY30" fmla="*/ 521212 h 1367393"/>
                <a:gd name="connsiteX31" fmla="*/ 1513491 w 6995885"/>
                <a:gd name="connsiteY31" fmla="*/ 50335 h 1367393"/>
                <a:gd name="connsiteX32" fmla="*/ 1984368 w 6995885"/>
                <a:gd name="connsiteY32" fmla="*/ 521212 h 1367393"/>
                <a:gd name="connsiteX33" fmla="*/ 1984368 w 6995885"/>
                <a:gd name="connsiteY33" fmla="*/ 845949 h 1367393"/>
                <a:gd name="connsiteX34" fmla="*/ 2505696 w 6995885"/>
                <a:gd name="connsiteY34" fmla="*/ 1367277 h 1367393"/>
                <a:gd name="connsiteX35" fmla="*/ 3027024 w 6995885"/>
                <a:gd name="connsiteY35" fmla="*/ 845949 h 1367393"/>
                <a:gd name="connsiteX36" fmla="*/ 3027024 w 6995885"/>
                <a:gd name="connsiteY36" fmla="*/ 521212 h 1367393"/>
                <a:gd name="connsiteX37" fmla="*/ 3497901 w 6995885"/>
                <a:gd name="connsiteY37" fmla="*/ 50335 h 1367393"/>
                <a:gd name="connsiteX38" fmla="*/ 3968778 w 6995885"/>
                <a:gd name="connsiteY38" fmla="*/ 521212 h 1367393"/>
                <a:gd name="connsiteX39" fmla="*/ 3968778 w 6995885"/>
                <a:gd name="connsiteY39" fmla="*/ 845949 h 1367393"/>
                <a:gd name="connsiteX40" fmla="*/ 4490106 w 6995885"/>
                <a:gd name="connsiteY40" fmla="*/ 1367277 h 1367393"/>
                <a:gd name="connsiteX41" fmla="*/ 5011434 w 6995885"/>
                <a:gd name="connsiteY41" fmla="*/ 845949 h 1367393"/>
                <a:gd name="connsiteX42" fmla="*/ 5011434 w 6995885"/>
                <a:gd name="connsiteY42" fmla="*/ 521212 h 1367393"/>
                <a:gd name="connsiteX43" fmla="*/ 5482311 w 6995885"/>
                <a:gd name="connsiteY43" fmla="*/ 50335 h 1367393"/>
                <a:gd name="connsiteX44" fmla="*/ 5953188 w 6995885"/>
                <a:gd name="connsiteY44" fmla="*/ 521212 h 1367393"/>
                <a:gd name="connsiteX45" fmla="*/ 5953188 w 6995885"/>
                <a:gd name="connsiteY45" fmla="*/ 833504 h 1367393"/>
                <a:gd name="connsiteX46" fmla="*/ 5953188 w 6995885"/>
                <a:gd name="connsiteY46" fmla="*/ 845949 h 1367393"/>
                <a:gd name="connsiteX47" fmla="*/ 6474516 w 6995885"/>
                <a:gd name="connsiteY47" fmla="*/ 1367277 h 1367393"/>
                <a:gd name="connsiteX48" fmla="*/ 6995844 w 6995885"/>
                <a:gd name="connsiteY48" fmla="*/ 845949 h 1367393"/>
                <a:gd name="connsiteX49" fmla="*/ 6995844 w 6995885"/>
                <a:gd name="connsiteY49" fmla="*/ 331684 h 1367393"/>
                <a:gd name="connsiteX50" fmla="*/ 6970619 w 6995885"/>
                <a:gd name="connsiteY50" fmla="*/ 306458 h 1367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995885" h="1367393">
                  <a:moveTo>
                    <a:pt x="6970619" y="306458"/>
                  </a:moveTo>
                  <a:cubicBezTo>
                    <a:pt x="6956694" y="306458"/>
                    <a:pt x="6945393" y="317759"/>
                    <a:pt x="6945393" y="331684"/>
                  </a:cubicBezTo>
                  <a:lnTo>
                    <a:pt x="6945393" y="845949"/>
                  </a:lnTo>
                  <a:cubicBezTo>
                    <a:pt x="6945393" y="1106007"/>
                    <a:pt x="6734575" y="1316826"/>
                    <a:pt x="6474516" y="1316826"/>
                  </a:cubicBezTo>
                  <a:cubicBezTo>
                    <a:pt x="6214458" y="1316826"/>
                    <a:pt x="6003639" y="1106007"/>
                    <a:pt x="6003639" y="845949"/>
                  </a:cubicBezTo>
                  <a:cubicBezTo>
                    <a:pt x="6002513" y="841879"/>
                    <a:pt x="6002513" y="837574"/>
                    <a:pt x="6003639" y="833504"/>
                  </a:cubicBezTo>
                  <a:lnTo>
                    <a:pt x="6003639" y="521212"/>
                  </a:lnTo>
                  <a:cubicBezTo>
                    <a:pt x="6003639" y="233287"/>
                    <a:pt x="5770236" y="-117"/>
                    <a:pt x="5482311" y="-117"/>
                  </a:cubicBezTo>
                  <a:cubicBezTo>
                    <a:pt x="5194387" y="-117"/>
                    <a:pt x="4960983" y="233287"/>
                    <a:pt x="4960983" y="521212"/>
                  </a:cubicBezTo>
                  <a:lnTo>
                    <a:pt x="4960983" y="845949"/>
                  </a:lnTo>
                  <a:cubicBezTo>
                    <a:pt x="4960983" y="1106007"/>
                    <a:pt x="4750165" y="1316826"/>
                    <a:pt x="4490106" y="1316826"/>
                  </a:cubicBezTo>
                  <a:cubicBezTo>
                    <a:pt x="4230048" y="1316826"/>
                    <a:pt x="4019229" y="1106007"/>
                    <a:pt x="4019229" y="845949"/>
                  </a:cubicBezTo>
                  <a:lnTo>
                    <a:pt x="4019229" y="521212"/>
                  </a:lnTo>
                  <a:cubicBezTo>
                    <a:pt x="4019229" y="233287"/>
                    <a:pt x="3785825" y="-117"/>
                    <a:pt x="3497901" y="-117"/>
                  </a:cubicBezTo>
                  <a:cubicBezTo>
                    <a:pt x="3209977" y="-117"/>
                    <a:pt x="2976573" y="233287"/>
                    <a:pt x="2976573" y="521212"/>
                  </a:cubicBezTo>
                  <a:lnTo>
                    <a:pt x="2976573" y="845949"/>
                  </a:lnTo>
                  <a:cubicBezTo>
                    <a:pt x="2976573" y="1106007"/>
                    <a:pt x="2765755" y="1316826"/>
                    <a:pt x="2505696" y="1316826"/>
                  </a:cubicBezTo>
                  <a:cubicBezTo>
                    <a:pt x="2245638" y="1316826"/>
                    <a:pt x="2034819" y="1106007"/>
                    <a:pt x="2034819" y="845949"/>
                  </a:cubicBezTo>
                  <a:lnTo>
                    <a:pt x="2034819" y="521212"/>
                  </a:lnTo>
                  <a:cubicBezTo>
                    <a:pt x="2034819" y="233287"/>
                    <a:pt x="1801416" y="-117"/>
                    <a:pt x="1513491" y="-117"/>
                  </a:cubicBezTo>
                  <a:cubicBezTo>
                    <a:pt x="1225567" y="-117"/>
                    <a:pt x="992163" y="233287"/>
                    <a:pt x="992163" y="521212"/>
                  </a:cubicBezTo>
                  <a:lnTo>
                    <a:pt x="992163" y="845949"/>
                  </a:lnTo>
                  <a:cubicBezTo>
                    <a:pt x="992163" y="1106007"/>
                    <a:pt x="781345" y="1316826"/>
                    <a:pt x="521286" y="1316826"/>
                  </a:cubicBezTo>
                  <a:cubicBezTo>
                    <a:pt x="261227" y="1316826"/>
                    <a:pt x="50409" y="1106007"/>
                    <a:pt x="50409" y="845949"/>
                  </a:cubicBezTo>
                  <a:lnTo>
                    <a:pt x="50409" y="331684"/>
                  </a:lnTo>
                  <a:cubicBezTo>
                    <a:pt x="50409" y="317759"/>
                    <a:pt x="39115" y="306458"/>
                    <a:pt x="25184" y="306458"/>
                  </a:cubicBezTo>
                  <a:cubicBezTo>
                    <a:pt x="11252" y="306458"/>
                    <a:pt x="-42" y="317759"/>
                    <a:pt x="-42" y="331684"/>
                  </a:cubicBezTo>
                  <a:lnTo>
                    <a:pt x="-42" y="845949"/>
                  </a:lnTo>
                  <a:cubicBezTo>
                    <a:pt x="-42" y="1133873"/>
                    <a:pt x="233365" y="1367277"/>
                    <a:pt x="521286" y="1367277"/>
                  </a:cubicBezTo>
                  <a:cubicBezTo>
                    <a:pt x="809207" y="1367277"/>
                    <a:pt x="1042614" y="1133873"/>
                    <a:pt x="1042614" y="845949"/>
                  </a:cubicBezTo>
                  <a:lnTo>
                    <a:pt x="1042614" y="521212"/>
                  </a:lnTo>
                  <a:cubicBezTo>
                    <a:pt x="1042614" y="261153"/>
                    <a:pt x="1253432" y="50335"/>
                    <a:pt x="1513491" y="50335"/>
                  </a:cubicBezTo>
                  <a:cubicBezTo>
                    <a:pt x="1773550" y="50335"/>
                    <a:pt x="1984368" y="261153"/>
                    <a:pt x="1984368" y="521212"/>
                  </a:cubicBezTo>
                  <a:lnTo>
                    <a:pt x="1984368" y="845949"/>
                  </a:lnTo>
                  <a:cubicBezTo>
                    <a:pt x="1984368" y="1133873"/>
                    <a:pt x="2217772" y="1367277"/>
                    <a:pt x="2505696" y="1367277"/>
                  </a:cubicBezTo>
                  <a:cubicBezTo>
                    <a:pt x="2793621" y="1367277"/>
                    <a:pt x="3027024" y="1133873"/>
                    <a:pt x="3027024" y="845949"/>
                  </a:cubicBezTo>
                  <a:lnTo>
                    <a:pt x="3027024" y="521212"/>
                  </a:lnTo>
                  <a:cubicBezTo>
                    <a:pt x="3027024" y="261153"/>
                    <a:pt x="3237843" y="50335"/>
                    <a:pt x="3497901" y="50335"/>
                  </a:cubicBezTo>
                  <a:cubicBezTo>
                    <a:pt x="3757960" y="50335"/>
                    <a:pt x="3968778" y="261153"/>
                    <a:pt x="3968778" y="521212"/>
                  </a:cubicBezTo>
                  <a:lnTo>
                    <a:pt x="3968778" y="845949"/>
                  </a:lnTo>
                  <a:cubicBezTo>
                    <a:pt x="3968778" y="1133873"/>
                    <a:pt x="4202182" y="1367277"/>
                    <a:pt x="4490106" y="1367277"/>
                  </a:cubicBezTo>
                  <a:cubicBezTo>
                    <a:pt x="4778031" y="1367277"/>
                    <a:pt x="5011434" y="1133873"/>
                    <a:pt x="5011434" y="845949"/>
                  </a:cubicBezTo>
                  <a:lnTo>
                    <a:pt x="5011434" y="521212"/>
                  </a:lnTo>
                  <a:cubicBezTo>
                    <a:pt x="5011434" y="261153"/>
                    <a:pt x="5222253" y="50335"/>
                    <a:pt x="5482311" y="50335"/>
                  </a:cubicBezTo>
                  <a:cubicBezTo>
                    <a:pt x="5742370" y="50335"/>
                    <a:pt x="5953188" y="261153"/>
                    <a:pt x="5953188" y="521212"/>
                  </a:cubicBezTo>
                  <a:lnTo>
                    <a:pt x="5953188" y="833504"/>
                  </a:lnTo>
                  <a:cubicBezTo>
                    <a:pt x="5954315" y="837574"/>
                    <a:pt x="5954315" y="841879"/>
                    <a:pt x="5953188" y="845949"/>
                  </a:cubicBezTo>
                  <a:cubicBezTo>
                    <a:pt x="5953188" y="1133873"/>
                    <a:pt x="6186592" y="1367277"/>
                    <a:pt x="6474516" y="1367277"/>
                  </a:cubicBezTo>
                  <a:cubicBezTo>
                    <a:pt x="6762441" y="1367277"/>
                    <a:pt x="6995844" y="1133873"/>
                    <a:pt x="6995844" y="845949"/>
                  </a:cubicBezTo>
                  <a:lnTo>
                    <a:pt x="6995844" y="331684"/>
                  </a:lnTo>
                  <a:cubicBezTo>
                    <a:pt x="6995844" y="317759"/>
                    <a:pt x="6984543" y="306458"/>
                    <a:pt x="6970619" y="306458"/>
                  </a:cubicBezTo>
                  <a:close/>
                </a:path>
              </a:pathLst>
            </a:custGeom>
            <a:solidFill>
              <a:schemeClr val="bg1"/>
            </a:solidFill>
            <a:ln>
              <a:noFill/>
            </a:ln>
            <a:effectLst>
              <a:outerShdw blurRad="127000" sx="102000" sy="102000" algn="ctr" rotWithShape="0">
                <a:prstClr val="black">
                  <a:alpha val="17000"/>
                </a:prstClr>
              </a:outerShdw>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1" name="Freeform: Shape 30">
              <a:extLst>
                <a:ext uri="{FF2B5EF4-FFF2-40B4-BE49-F238E27FC236}">
                  <a16:creationId xmlns:a16="http://schemas.microsoft.com/office/drawing/2014/main" id="{E1F044AC-7A31-83E0-2089-EC83834F8569}"/>
                </a:ext>
              </a:extLst>
            </p:cNvPr>
            <p:cNvSpPr/>
            <p:nvPr/>
          </p:nvSpPr>
          <p:spPr>
            <a:xfrm>
              <a:off x="1594936" y="4035590"/>
              <a:ext cx="109310" cy="109310"/>
            </a:xfrm>
            <a:custGeom>
              <a:avLst/>
              <a:gdLst>
                <a:gd name="connsiteX0" fmla="*/ 109269 w 109310"/>
                <a:gd name="connsiteY0" fmla="*/ 54539 h 109310"/>
                <a:gd name="connsiteX1" fmla="*/ 54613 w 109310"/>
                <a:gd name="connsiteY1" fmla="*/ 109194 h 109310"/>
                <a:gd name="connsiteX2" fmla="*/ -42 w 109310"/>
                <a:gd name="connsiteY2" fmla="*/ 54539 h 109310"/>
                <a:gd name="connsiteX3" fmla="*/ 54613 w 109310"/>
                <a:gd name="connsiteY3" fmla="*/ -117 h 109310"/>
                <a:gd name="connsiteX4" fmla="*/ 109269 w 109310"/>
                <a:gd name="connsiteY4" fmla="*/ 54539 h 109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310" h="109310">
                  <a:moveTo>
                    <a:pt x="109269" y="54539"/>
                  </a:moveTo>
                  <a:cubicBezTo>
                    <a:pt x="109269" y="84726"/>
                    <a:pt x="84798" y="109194"/>
                    <a:pt x="54613" y="109194"/>
                  </a:cubicBezTo>
                  <a:cubicBezTo>
                    <a:pt x="24429" y="109194"/>
                    <a:pt x="-42" y="84726"/>
                    <a:pt x="-42" y="54539"/>
                  </a:cubicBezTo>
                  <a:cubicBezTo>
                    <a:pt x="-42" y="24352"/>
                    <a:pt x="24429" y="-117"/>
                    <a:pt x="54613" y="-117"/>
                  </a:cubicBezTo>
                  <a:cubicBezTo>
                    <a:pt x="84798" y="-117"/>
                    <a:pt x="109269" y="24352"/>
                    <a:pt x="109269" y="54539"/>
                  </a:cubicBezTo>
                  <a:close/>
                </a:path>
              </a:pathLst>
            </a:custGeom>
            <a:solidFill>
              <a:schemeClr val="accent3">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4" name="Freeform: Shape 33">
              <a:extLst>
                <a:ext uri="{FF2B5EF4-FFF2-40B4-BE49-F238E27FC236}">
                  <a16:creationId xmlns:a16="http://schemas.microsoft.com/office/drawing/2014/main" id="{D81F023E-ABE5-99AD-5A44-463EF09DA7E2}"/>
                </a:ext>
              </a:extLst>
            </p:cNvPr>
            <p:cNvSpPr/>
            <p:nvPr/>
          </p:nvSpPr>
          <p:spPr>
            <a:xfrm>
              <a:off x="3606757" y="4035590"/>
              <a:ext cx="109647" cy="109647"/>
            </a:xfrm>
            <a:custGeom>
              <a:avLst/>
              <a:gdLst>
                <a:gd name="connsiteX0" fmla="*/ 109605 w 109647"/>
                <a:gd name="connsiteY0" fmla="*/ 54539 h 109647"/>
                <a:gd name="connsiteX1" fmla="*/ 54950 w 109647"/>
                <a:gd name="connsiteY1" fmla="*/ 109531 h 109647"/>
                <a:gd name="connsiteX2" fmla="*/ -42 w 109647"/>
                <a:gd name="connsiteY2" fmla="*/ 54875 h 109647"/>
                <a:gd name="connsiteX3" fmla="*/ 54614 w 109647"/>
                <a:gd name="connsiteY3" fmla="*/ -117 h 109647"/>
                <a:gd name="connsiteX4" fmla="*/ 54950 w 109647"/>
                <a:gd name="connsiteY4" fmla="*/ -117 h 109647"/>
                <a:gd name="connsiteX5" fmla="*/ 109605 w 109647"/>
                <a:gd name="connsiteY5" fmla="*/ 54539 h 1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647" h="109647">
                  <a:moveTo>
                    <a:pt x="109605" y="54539"/>
                  </a:moveTo>
                  <a:cubicBezTo>
                    <a:pt x="109706" y="84810"/>
                    <a:pt x="85220" y="109430"/>
                    <a:pt x="54950" y="109531"/>
                  </a:cubicBezTo>
                  <a:cubicBezTo>
                    <a:pt x="24679" y="109614"/>
                    <a:pt x="59" y="85146"/>
                    <a:pt x="-42" y="54875"/>
                  </a:cubicBezTo>
                  <a:cubicBezTo>
                    <a:pt x="-126" y="24604"/>
                    <a:pt x="24343" y="-32"/>
                    <a:pt x="54614" y="-117"/>
                  </a:cubicBezTo>
                  <a:cubicBezTo>
                    <a:pt x="54731" y="-117"/>
                    <a:pt x="54832" y="-117"/>
                    <a:pt x="54950" y="-117"/>
                  </a:cubicBezTo>
                  <a:cubicBezTo>
                    <a:pt x="85137" y="-117"/>
                    <a:pt x="109605" y="24352"/>
                    <a:pt x="109605" y="54539"/>
                  </a:cubicBezTo>
                  <a:close/>
                </a:path>
              </a:pathLst>
            </a:custGeom>
            <a:solidFill>
              <a:schemeClr val="accent3">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38" name="Freeform: Shape 37">
              <a:extLst>
                <a:ext uri="{FF2B5EF4-FFF2-40B4-BE49-F238E27FC236}">
                  <a16:creationId xmlns:a16="http://schemas.microsoft.com/office/drawing/2014/main" id="{5E8E1E46-F92D-00A7-3211-31ABFADD550A}"/>
                </a:ext>
              </a:extLst>
            </p:cNvPr>
            <p:cNvSpPr/>
            <p:nvPr/>
          </p:nvSpPr>
          <p:spPr>
            <a:xfrm>
              <a:off x="2577387" y="2717134"/>
              <a:ext cx="109647" cy="109647"/>
            </a:xfrm>
            <a:custGeom>
              <a:avLst/>
              <a:gdLst>
                <a:gd name="connsiteX0" fmla="*/ 109605 w 109647"/>
                <a:gd name="connsiteY0" fmla="*/ 54539 h 109647"/>
                <a:gd name="connsiteX1" fmla="*/ 54950 w 109647"/>
                <a:gd name="connsiteY1" fmla="*/ 109531 h 109647"/>
                <a:gd name="connsiteX2" fmla="*/ -42 w 109647"/>
                <a:gd name="connsiteY2" fmla="*/ 54875 h 109647"/>
                <a:gd name="connsiteX3" fmla="*/ 54614 w 109647"/>
                <a:gd name="connsiteY3" fmla="*/ -117 h 109647"/>
                <a:gd name="connsiteX4" fmla="*/ 54782 w 109647"/>
                <a:gd name="connsiteY4" fmla="*/ -117 h 109647"/>
                <a:gd name="connsiteX5" fmla="*/ 109605 w 109647"/>
                <a:gd name="connsiteY5" fmla="*/ 54539 h 1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647" h="109647">
                  <a:moveTo>
                    <a:pt x="109605" y="54539"/>
                  </a:moveTo>
                  <a:cubicBezTo>
                    <a:pt x="109706" y="84809"/>
                    <a:pt x="85221" y="109430"/>
                    <a:pt x="54950" y="109531"/>
                  </a:cubicBezTo>
                  <a:cubicBezTo>
                    <a:pt x="24679" y="109631"/>
                    <a:pt x="59" y="85146"/>
                    <a:pt x="-42" y="54875"/>
                  </a:cubicBezTo>
                  <a:cubicBezTo>
                    <a:pt x="-126" y="24604"/>
                    <a:pt x="24343" y="-16"/>
                    <a:pt x="54614" y="-117"/>
                  </a:cubicBezTo>
                  <a:cubicBezTo>
                    <a:pt x="54664" y="-117"/>
                    <a:pt x="54731" y="-117"/>
                    <a:pt x="54782" y="-117"/>
                  </a:cubicBezTo>
                  <a:cubicBezTo>
                    <a:pt x="85002" y="-117"/>
                    <a:pt x="109505" y="24319"/>
                    <a:pt x="109605" y="54539"/>
                  </a:cubicBezTo>
                  <a:close/>
                </a:path>
              </a:pathLst>
            </a:custGeom>
            <a:solidFill>
              <a:schemeClr val="accent5">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1" name="Freeform: Shape 40">
              <a:extLst>
                <a:ext uri="{FF2B5EF4-FFF2-40B4-BE49-F238E27FC236}">
                  <a16:creationId xmlns:a16="http://schemas.microsoft.com/office/drawing/2014/main" id="{3E2E370B-8FCF-02F0-8E37-EE173F4B6220}"/>
                </a:ext>
              </a:extLst>
            </p:cNvPr>
            <p:cNvSpPr/>
            <p:nvPr/>
          </p:nvSpPr>
          <p:spPr>
            <a:xfrm>
              <a:off x="4558938" y="2717134"/>
              <a:ext cx="109647" cy="109647"/>
            </a:xfrm>
            <a:custGeom>
              <a:avLst/>
              <a:gdLst>
                <a:gd name="connsiteX0" fmla="*/ 109605 w 109647"/>
                <a:gd name="connsiteY0" fmla="*/ 54539 h 109647"/>
                <a:gd name="connsiteX1" fmla="*/ 54950 w 109647"/>
                <a:gd name="connsiteY1" fmla="*/ 109531 h 109647"/>
                <a:gd name="connsiteX2" fmla="*/ -42 w 109647"/>
                <a:gd name="connsiteY2" fmla="*/ 54875 h 109647"/>
                <a:gd name="connsiteX3" fmla="*/ 54614 w 109647"/>
                <a:gd name="connsiteY3" fmla="*/ -117 h 109647"/>
                <a:gd name="connsiteX4" fmla="*/ 54782 w 109647"/>
                <a:gd name="connsiteY4" fmla="*/ -117 h 109647"/>
                <a:gd name="connsiteX5" fmla="*/ 109605 w 109647"/>
                <a:gd name="connsiteY5" fmla="*/ 54539 h 1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647" h="109647">
                  <a:moveTo>
                    <a:pt x="109605" y="54539"/>
                  </a:moveTo>
                  <a:cubicBezTo>
                    <a:pt x="109706" y="84809"/>
                    <a:pt x="85221" y="109430"/>
                    <a:pt x="54950" y="109531"/>
                  </a:cubicBezTo>
                  <a:cubicBezTo>
                    <a:pt x="24679" y="109631"/>
                    <a:pt x="59" y="85146"/>
                    <a:pt x="-42" y="54875"/>
                  </a:cubicBezTo>
                  <a:cubicBezTo>
                    <a:pt x="-126" y="24604"/>
                    <a:pt x="24343" y="-16"/>
                    <a:pt x="54614" y="-117"/>
                  </a:cubicBezTo>
                  <a:cubicBezTo>
                    <a:pt x="54664" y="-117"/>
                    <a:pt x="54731" y="-117"/>
                    <a:pt x="54782" y="-117"/>
                  </a:cubicBezTo>
                  <a:cubicBezTo>
                    <a:pt x="85002" y="-117"/>
                    <a:pt x="109505" y="24319"/>
                    <a:pt x="109605" y="54539"/>
                  </a:cubicBezTo>
                  <a:close/>
                </a:path>
              </a:pathLst>
            </a:custGeom>
            <a:solidFill>
              <a:schemeClr val="accent5">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4" name="Freeform: Shape 43">
              <a:extLst>
                <a:ext uri="{FF2B5EF4-FFF2-40B4-BE49-F238E27FC236}">
                  <a16:creationId xmlns:a16="http://schemas.microsoft.com/office/drawing/2014/main" id="{4BC448B8-73F3-773F-C99D-D44610C48787}"/>
                </a:ext>
              </a:extLst>
            </p:cNvPr>
            <p:cNvSpPr/>
            <p:nvPr/>
          </p:nvSpPr>
          <p:spPr>
            <a:xfrm>
              <a:off x="6540489" y="2717134"/>
              <a:ext cx="109647" cy="109647"/>
            </a:xfrm>
            <a:custGeom>
              <a:avLst/>
              <a:gdLst>
                <a:gd name="connsiteX0" fmla="*/ 109606 w 109647"/>
                <a:gd name="connsiteY0" fmla="*/ 54539 h 109647"/>
                <a:gd name="connsiteX1" fmla="*/ 54950 w 109647"/>
                <a:gd name="connsiteY1" fmla="*/ 109531 h 109647"/>
                <a:gd name="connsiteX2" fmla="*/ -42 w 109647"/>
                <a:gd name="connsiteY2" fmla="*/ 54875 h 109647"/>
                <a:gd name="connsiteX3" fmla="*/ 54614 w 109647"/>
                <a:gd name="connsiteY3" fmla="*/ -117 h 109647"/>
                <a:gd name="connsiteX4" fmla="*/ 54782 w 109647"/>
                <a:gd name="connsiteY4" fmla="*/ -117 h 109647"/>
                <a:gd name="connsiteX5" fmla="*/ 109606 w 109647"/>
                <a:gd name="connsiteY5" fmla="*/ 54539 h 1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647" h="109647">
                  <a:moveTo>
                    <a:pt x="109606" y="54539"/>
                  </a:moveTo>
                  <a:cubicBezTo>
                    <a:pt x="109706" y="84809"/>
                    <a:pt x="85221" y="109430"/>
                    <a:pt x="54950" y="109531"/>
                  </a:cubicBezTo>
                  <a:cubicBezTo>
                    <a:pt x="24679" y="109631"/>
                    <a:pt x="59" y="85146"/>
                    <a:pt x="-42" y="54875"/>
                  </a:cubicBezTo>
                  <a:cubicBezTo>
                    <a:pt x="-125" y="24604"/>
                    <a:pt x="24343" y="-16"/>
                    <a:pt x="54614" y="-117"/>
                  </a:cubicBezTo>
                  <a:cubicBezTo>
                    <a:pt x="54664" y="-117"/>
                    <a:pt x="54732" y="-117"/>
                    <a:pt x="54782" y="-117"/>
                  </a:cubicBezTo>
                  <a:cubicBezTo>
                    <a:pt x="85002" y="-117"/>
                    <a:pt x="109505" y="24319"/>
                    <a:pt x="109606" y="54539"/>
                  </a:cubicBezTo>
                  <a:close/>
                </a:path>
              </a:pathLst>
            </a:custGeom>
            <a:solidFill>
              <a:schemeClr val="accent5">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6" name="Freeform: Shape 45">
              <a:extLst>
                <a:ext uri="{FF2B5EF4-FFF2-40B4-BE49-F238E27FC236}">
                  <a16:creationId xmlns:a16="http://schemas.microsoft.com/office/drawing/2014/main" id="{9ED2B675-D301-DCA3-DA01-8101EEFA43CF}"/>
                </a:ext>
              </a:extLst>
            </p:cNvPr>
            <p:cNvSpPr/>
            <p:nvPr/>
          </p:nvSpPr>
          <p:spPr>
            <a:xfrm>
              <a:off x="5616871" y="4031256"/>
              <a:ext cx="109647" cy="109647"/>
            </a:xfrm>
            <a:custGeom>
              <a:avLst/>
              <a:gdLst>
                <a:gd name="connsiteX0" fmla="*/ 109605 w 109647"/>
                <a:gd name="connsiteY0" fmla="*/ 54539 h 109647"/>
                <a:gd name="connsiteX1" fmla="*/ 54950 w 109647"/>
                <a:gd name="connsiteY1" fmla="*/ 109531 h 109647"/>
                <a:gd name="connsiteX2" fmla="*/ -42 w 109647"/>
                <a:gd name="connsiteY2" fmla="*/ 54875 h 109647"/>
                <a:gd name="connsiteX3" fmla="*/ 54614 w 109647"/>
                <a:gd name="connsiteY3" fmla="*/ -117 h 109647"/>
                <a:gd name="connsiteX4" fmla="*/ 54781 w 109647"/>
                <a:gd name="connsiteY4" fmla="*/ -117 h 109647"/>
                <a:gd name="connsiteX5" fmla="*/ 109605 w 109647"/>
                <a:gd name="connsiteY5" fmla="*/ 54539 h 1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647" h="109647">
                  <a:moveTo>
                    <a:pt x="109605" y="54539"/>
                  </a:moveTo>
                  <a:cubicBezTo>
                    <a:pt x="109706" y="84810"/>
                    <a:pt x="85220" y="109430"/>
                    <a:pt x="54950" y="109531"/>
                  </a:cubicBezTo>
                  <a:cubicBezTo>
                    <a:pt x="24679" y="109631"/>
                    <a:pt x="59" y="85146"/>
                    <a:pt x="-42" y="54875"/>
                  </a:cubicBezTo>
                  <a:cubicBezTo>
                    <a:pt x="-126" y="24604"/>
                    <a:pt x="24343" y="-16"/>
                    <a:pt x="54614" y="-117"/>
                  </a:cubicBezTo>
                  <a:cubicBezTo>
                    <a:pt x="54664" y="-117"/>
                    <a:pt x="54731" y="-117"/>
                    <a:pt x="54781" y="-117"/>
                  </a:cubicBezTo>
                  <a:cubicBezTo>
                    <a:pt x="85002" y="-117"/>
                    <a:pt x="109504" y="24319"/>
                    <a:pt x="109605" y="54539"/>
                  </a:cubicBezTo>
                  <a:close/>
                </a:path>
              </a:pathLst>
            </a:custGeom>
            <a:solidFill>
              <a:schemeClr val="accent4">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49" name="Freeform: Shape 48">
              <a:extLst>
                <a:ext uri="{FF2B5EF4-FFF2-40B4-BE49-F238E27FC236}">
                  <a16:creationId xmlns:a16="http://schemas.microsoft.com/office/drawing/2014/main" id="{23887690-8BE1-0FC5-10D5-8E5CEEDA3CF7}"/>
                </a:ext>
              </a:extLst>
            </p:cNvPr>
            <p:cNvSpPr/>
            <p:nvPr/>
          </p:nvSpPr>
          <p:spPr>
            <a:xfrm>
              <a:off x="7578100" y="4035590"/>
              <a:ext cx="109310" cy="109310"/>
            </a:xfrm>
            <a:custGeom>
              <a:avLst/>
              <a:gdLst>
                <a:gd name="connsiteX0" fmla="*/ 109269 w 109310"/>
                <a:gd name="connsiteY0" fmla="*/ 54539 h 109310"/>
                <a:gd name="connsiteX1" fmla="*/ 54613 w 109310"/>
                <a:gd name="connsiteY1" fmla="*/ 109194 h 109310"/>
                <a:gd name="connsiteX2" fmla="*/ -42 w 109310"/>
                <a:gd name="connsiteY2" fmla="*/ 54539 h 109310"/>
                <a:gd name="connsiteX3" fmla="*/ 54613 w 109310"/>
                <a:gd name="connsiteY3" fmla="*/ -117 h 109310"/>
                <a:gd name="connsiteX4" fmla="*/ 109269 w 109310"/>
                <a:gd name="connsiteY4" fmla="*/ 54539 h 109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310" h="109310">
                  <a:moveTo>
                    <a:pt x="109269" y="54539"/>
                  </a:moveTo>
                  <a:cubicBezTo>
                    <a:pt x="109269" y="84726"/>
                    <a:pt x="84800" y="109194"/>
                    <a:pt x="54613" y="109194"/>
                  </a:cubicBezTo>
                  <a:cubicBezTo>
                    <a:pt x="24427" y="109194"/>
                    <a:pt x="-42" y="84726"/>
                    <a:pt x="-42" y="54539"/>
                  </a:cubicBezTo>
                  <a:cubicBezTo>
                    <a:pt x="-42" y="24352"/>
                    <a:pt x="24427" y="-117"/>
                    <a:pt x="54613" y="-117"/>
                  </a:cubicBezTo>
                  <a:cubicBezTo>
                    <a:pt x="84800" y="-117"/>
                    <a:pt x="109269" y="24352"/>
                    <a:pt x="109269" y="54539"/>
                  </a:cubicBezTo>
                  <a:close/>
                </a:path>
              </a:pathLst>
            </a:custGeom>
            <a:solidFill>
              <a:schemeClr val="accent3">
                <a:lumMod val="75000"/>
              </a:schemeClr>
            </a:solidFill>
            <a:ln w="16806"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52" name="TextBox 51">
              <a:extLst>
                <a:ext uri="{FF2B5EF4-FFF2-40B4-BE49-F238E27FC236}">
                  <a16:creationId xmlns:a16="http://schemas.microsoft.com/office/drawing/2014/main" id="{C6313F06-1055-F8A2-52D3-D0B27B028ACD}"/>
                </a:ext>
              </a:extLst>
            </p:cNvPr>
            <p:cNvSpPr txBox="1"/>
            <p:nvPr/>
          </p:nvSpPr>
          <p:spPr>
            <a:xfrm>
              <a:off x="867873" y="5044360"/>
              <a:ext cx="1753641" cy="5697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Similarly, parent LLP cannot become partner</a:t>
              </a:r>
              <a:r>
                <a:rPr lang="en-US" sz="1200" b="1" dirty="0">
                  <a:latin typeface="Montserrat" panose="00000500000000000000" pitchFamily="2" charset="0"/>
                  <a:cs typeface="Segoe UI" panose="020B0502040204020203" pitchFamily="34" charset="0"/>
                </a:rPr>
                <a:t> </a:t>
              </a: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of any other LLP</a:t>
              </a:r>
              <a:endPar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endParaRPr>
            </a:p>
          </p:txBody>
        </p:sp>
        <p:sp>
          <p:nvSpPr>
            <p:cNvPr id="53" name="TextBox 52">
              <a:extLst>
                <a:ext uri="{FF2B5EF4-FFF2-40B4-BE49-F238E27FC236}">
                  <a16:creationId xmlns:a16="http://schemas.microsoft.com/office/drawing/2014/main" id="{309072DF-4E22-D09C-8705-7D6A5BAF2997}"/>
                </a:ext>
              </a:extLst>
            </p:cNvPr>
            <p:cNvSpPr txBox="1"/>
            <p:nvPr/>
          </p:nvSpPr>
          <p:spPr>
            <a:xfrm>
              <a:off x="2762678" y="5054956"/>
              <a:ext cx="1902711" cy="73253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Reconstitution must be registered with ICAI and with others regulatory bodies</a:t>
              </a:r>
              <a:endPar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endParaRPr>
            </a:p>
          </p:txBody>
        </p:sp>
        <p:sp>
          <p:nvSpPr>
            <p:cNvPr id="54" name="TextBox 53">
              <a:extLst>
                <a:ext uri="{FF2B5EF4-FFF2-40B4-BE49-F238E27FC236}">
                  <a16:creationId xmlns:a16="http://schemas.microsoft.com/office/drawing/2014/main" id="{A1CFD82F-D897-0A7A-36A2-28045EED0FA2}"/>
                </a:ext>
              </a:extLst>
            </p:cNvPr>
            <p:cNvSpPr txBox="1"/>
            <p:nvPr/>
          </p:nvSpPr>
          <p:spPr>
            <a:xfrm>
              <a:off x="4845858" y="5049691"/>
              <a:ext cx="1563435" cy="73253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Quality control should be well documented and complied with</a:t>
              </a:r>
              <a:endPar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endParaRPr>
            </a:p>
          </p:txBody>
        </p:sp>
        <p:sp>
          <p:nvSpPr>
            <p:cNvPr id="55" name="TextBox 54">
              <a:extLst>
                <a:ext uri="{FF2B5EF4-FFF2-40B4-BE49-F238E27FC236}">
                  <a16:creationId xmlns:a16="http://schemas.microsoft.com/office/drawing/2014/main" id="{CF9D7501-0639-5A1F-29E3-B38ACDCB4A80}"/>
                </a:ext>
              </a:extLst>
            </p:cNvPr>
            <p:cNvSpPr txBox="1"/>
            <p:nvPr/>
          </p:nvSpPr>
          <p:spPr>
            <a:xfrm>
              <a:off x="6709554" y="5029058"/>
              <a:ext cx="2040022" cy="1058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A Grievance Redressal Cell under the aegis of M&amp;SS Directorate will cater to the queries on the emerging issues under these guidelines.</a:t>
              </a:r>
              <a:endPar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endParaRPr>
            </a:p>
          </p:txBody>
        </p:sp>
        <p:sp>
          <p:nvSpPr>
            <p:cNvPr id="56" name="TextBox 55">
              <a:extLst>
                <a:ext uri="{FF2B5EF4-FFF2-40B4-BE49-F238E27FC236}">
                  <a16:creationId xmlns:a16="http://schemas.microsoft.com/office/drawing/2014/main" id="{CA7FC23C-CA61-5FA5-B253-C24871E129EB}"/>
                </a:ext>
              </a:extLst>
            </p:cNvPr>
            <p:cNvSpPr txBox="1"/>
            <p:nvPr/>
          </p:nvSpPr>
          <p:spPr>
            <a:xfrm>
              <a:off x="1628892" y="493602"/>
              <a:ext cx="2004954" cy="138367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Board of Management shall be constituted by parent LLP comprising of the authorized managing partners from partner</a:t>
              </a:r>
              <a:r>
                <a:rPr lang="en-US" sz="1200" b="1" dirty="0">
                  <a:latin typeface="Montserrat" panose="00000500000000000000" pitchFamily="2" charset="0"/>
                  <a:cs typeface="Segoe UI" panose="020B0502040204020203" pitchFamily="34" charset="0"/>
                </a:rPr>
                <a:t> </a:t>
              </a: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LLPs &amp; must ensure clear division of work</a:t>
              </a:r>
              <a:endPar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200" b="1"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sp>
          <p:nvSpPr>
            <p:cNvPr id="57" name="TextBox 56">
              <a:extLst>
                <a:ext uri="{FF2B5EF4-FFF2-40B4-BE49-F238E27FC236}">
                  <a16:creationId xmlns:a16="http://schemas.microsoft.com/office/drawing/2014/main" id="{985B79AD-B39B-F247-A65E-EB09E069D8F5}"/>
                </a:ext>
              </a:extLst>
            </p:cNvPr>
            <p:cNvSpPr txBox="1"/>
            <p:nvPr/>
          </p:nvSpPr>
          <p:spPr>
            <a:xfrm>
              <a:off x="3689092" y="462188"/>
              <a:ext cx="1914687" cy="1058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Any change in the partners of a LLP shall not affect the existence, rights, or liabilities of the LLP, as per the section 3(3) of the LLP Act, 2008</a:t>
              </a:r>
              <a:endParaRPr kumimoji="0" lang="en-IN"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endParaRPr>
            </a:p>
          </p:txBody>
        </p:sp>
        <p:sp>
          <p:nvSpPr>
            <p:cNvPr id="58" name="TextBox 57">
              <a:extLst>
                <a:ext uri="{FF2B5EF4-FFF2-40B4-BE49-F238E27FC236}">
                  <a16:creationId xmlns:a16="http://schemas.microsoft.com/office/drawing/2014/main" id="{B07A0D72-28CB-249D-764D-990BB592CE27}"/>
                </a:ext>
              </a:extLst>
            </p:cNvPr>
            <p:cNvSpPr txBox="1"/>
            <p:nvPr/>
          </p:nvSpPr>
          <p:spPr>
            <a:xfrm>
              <a:off x="5708012" y="462188"/>
              <a:ext cx="1771338" cy="1546464"/>
            </a:xfrm>
            <a:prstGeom prst="rect">
              <a:avLst/>
            </a:prstGeom>
            <a:noFill/>
          </p:spPr>
          <p:txBody>
            <a:bodyPr wrap="square">
              <a:spAutoFit/>
            </a:bodyPr>
            <a:lstStyle/>
            <a:p>
              <a:pPr algn="ct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Document repository in line with the ‘</a:t>
              </a:r>
              <a:r>
                <a:rPr kumimoji="0" lang="en-US" sz="1200" b="1" i="0" u="none" strike="noStrike" kern="1200" cap="none" spc="0" normalizeH="0" baseline="0" noProof="0" dirty="0" err="1">
                  <a:ln>
                    <a:noFill/>
                  </a:ln>
                  <a:effectLst/>
                  <a:uLnTx/>
                  <a:uFillTx/>
                  <a:latin typeface="Montserrat" panose="00000500000000000000" pitchFamily="2" charset="0"/>
                  <a:cs typeface="Segoe UI" panose="020B0502040204020203" pitchFamily="34" charset="0"/>
                </a:rPr>
                <a:t>digi</a:t>
              </a:r>
              <a:r>
                <a:rPr kumimoji="0" lang="en-US" sz="1200" b="1" i="0" u="none" strike="noStrike" kern="1200" cap="none" spc="0" normalizeH="0" baseline="0" noProof="0" dirty="0">
                  <a:ln>
                    <a:noFill/>
                  </a:ln>
                  <a:effectLst/>
                  <a:uLnTx/>
                  <a:uFillTx/>
                  <a:latin typeface="Montserrat" panose="00000500000000000000" pitchFamily="2" charset="0"/>
                  <a:cs typeface="Segoe UI" panose="020B0502040204020203" pitchFamily="34" charset="0"/>
                </a:rPr>
                <a:t> locker’ will be provided to place documents in a secured vault and can access, use and submit the documents hassle free.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200" b="1"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cs typeface="Segoe UI" panose="020B0502040204020203" pitchFamily="34" charset="0"/>
              </a:endParaRPr>
            </a:p>
          </p:txBody>
        </p:sp>
      </p:grpSp>
      <p:sp>
        <p:nvSpPr>
          <p:cNvPr id="6" name="Freeform: Shape 5">
            <a:extLst>
              <a:ext uri="{FF2B5EF4-FFF2-40B4-BE49-F238E27FC236}">
                <a16:creationId xmlns:a16="http://schemas.microsoft.com/office/drawing/2014/main" id="{D06F6CB4-A958-876C-96B2-C33FFD18844B}"/>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54</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53706364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FEB459-2660-2248-AFE9-D7647C784973}"/>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94C9F830-04C1-0276-C2A6-00434AEAFC5E}"/>
              </a:ext>
            </a:extLst>
          </p:cNvPr>
          <p:cNvSpPr/>
          <p:nvPr/>
        </p:nvSpPr>
        <p:spPr>
          <a:xfrm>
            <a:off x="0" y="5168900"/>
            <a:ext cx="12192000" cy="508000"/>
          </a:xfrm>
          <a:prstGeom prst="rect">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A wooden blocks with black letters&#10;&#10;Description automatically generated">
            <a:extLst>
              <a:ext uri="{FF2B5EF4-FFF2-40B4-BE49-F238E27FC236}">
                <a16:creationId xmlns:a16="http://schemas.microsoft.com/office/drawing/2014/main" id="{3CCFA14F-14F0-9960-7D5A-1276233B7537}"/>
              </a:ext>
            </a:extLst>
          </p:cNvPr>
          <p:cNvPicPr>
            <a:picLocks noChangeAspect="1"/>
          </p:cNvPicPr>
          <p:nvPr/>
        </p:nvPicPr>
        <p:blipFill rotWithShape="1">
          <a:blip r:embed="rId2">
            <a:duotone>
              <a:prstClr val="black"/>
              <a:schemeClr val="accent3">
                <a:tint val="45000"/>
                <a:satMod val="400000"/>
              </a:schemeClr>
            </a:duotone>
            <a:extLst>
              <a:ext uri="{28A0092B-C50C-407E-A947-70E740481C1C}">
                <a14:useLocalDpi xmlns:a14="http://schemas.microsoft.com/office/drawing/2010/main" val="0"/>
              </a:ext>
            </a:extLst>
          </a:blip>
          <a:srcRect l="535" t="3916" r="-535" b="21118"/>
          <a:stretch/>
        </p:blipFill>
        <p:spPr>
          <a:xfrm>
            <a:off x="1" y="-12700"/>
            <a:ext cx="12251870" cy="3543300"/>
          </a:xfrm>
          <a:prstGeom prst="rect">
            <a:avLst/>
          </a:prstGeom>
        </p:spPr>
      </p:pic>
      <p:sp>
        <p:nvSpPr>
          <p:cNvPr id="11" name="Freeform: Shape 10">
            <a:extLst>
              <a:ext uri="{FF2B5EF4-FFF2-40B4-BE49-F238E27FC236}">
                <a16:creationId xmlns:a16="http://schemas.microsoft.com/office/drawing/2014/main" id="{B71BD11D-7301-132B-C08F-D9D25A1DEB4F}"/>
              </a:ext>
            </a:extLst>
          </p:cNvPr>
          <p:cNvSpPr/>
          <p:nvPr/>
        </p:nvSpPr>
        <p:spPr>
          <a:xfrm>
            <a:off x="424133" y="2809492"/>
            <a:ext cx="11343734" cy="3543300"/>
          </a:xfrm>
          <a:custGeom>
            <a:avLst/>
            <a:gdLst>
              <a:gd name="connsiteX0" fmla="*/ 6726788 w 7166060"/>
              <a:gd name="connsiteY0" fmla="*/ 0 h 4589080"/>
              <a:gd name="connsiteX1" fmla="*/ 7166061 w 7166060"/>
              <a:gd name="connsiteY1" fmla="*/ 0 h 4589080"/>
              <a:gd name="connsiteX2" fmla="*/ 7166061 w 7166060"/>
              <a:gd name="connsiteY2" fmla="*/ 4589081 h 4589080"/>
              <a:gd name="connsiteX3" fmla="*/ 6726788 w 7166060"/>
              <a:gd name="connsiteY3" fmla="*/ 4589081 h 4589080"/>
              <a:gd name="connsiteX4" fmla="*/ 439273 w 7166060"/>
              <a:gd name="connsiteY4" fmla="*/ 4589081 h 4589080"/>
              <a:gd name="connsiteX5" fmla="*/ 0 w 7166060"/>
              <a:gd name="connsiteY5" fmla="*/ 4589081 h 4589080"/>
              <a:gd name="connsiteX6" fmla="*/ 0 w 7166060"/>
              <a:gd name="connsiteY6" fmla="*/ 0 h 4589080"/>
              <a:gd name="connsiteX7" fmla="*/ 439273 w 7166060"/>
              <a:gd name="connsiteY7" fmla="*/ 0 h 458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66060" h="4589080">
                <a:moveTo>
                  <a:pt x="6726788" y="0"/>
                </a:moveTo>
                <a:cubicBezTo>
                  <a:pt x="6969392" y="0"/>
                  <a:pt x="7166061" y="0"/>
                  <a:pt x="7166061" y="0"/>
                </a:cubicBezTo>
                <a:lnTo>
                  <a:pt x="7166061" y="4589081"/>
                </a:lnTo>
                <a:cubicBezTo>
                  <a:pt x="7166061" y="4589081"/>
                  <a:pt x="6969392" y="4589081"/>
                  <a:pt x="6726788" y="4589081"/>
                </a:cubicBezTo>
                <a:lnTo>
                  <a:pt x="439273" y="4589081"/>
                </a:lnTo>
                <a:cubicBezTo>
                  <a:pt x="196669" y="4589081"/>
                  <a:pt x="0" y="4589081"/>
                  <a:pt x="0" y="4589081"/>
                </a:cubicBezTo>
                <a:lnTo>
                  <a:pt x="0" y="0"/>
                </a:lnTo>
                <a:cubicBezTo>
                  <a:pt x="0" y="0"/>
                  <a:pt x="196669" y="0"/>
                  <a:pt x="439273" y="0"/>
                </a:cubicBezTo>
                <a:close/>
              </a:path>
            </a:pathLst>
          </a:custGeom>
          <a:solidFill>
            <a:srgbClr val="FFFFFF"/>
          </a:solidFill>
          <a:ln w="6789" cap="flat">
            <a:noFill/>
            <a:prstDash val="solid"/>
            <a:miter/>
          </a:ln>
          <a:effectLst>
            <a:outerShdw blurRad="63500" sx="102000" sy="102000" algn="ctr" rotWithShape="0">
              <a:prstClr val="black">
                <a:alpha val="6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71" name="TextBox 470">
            <a:extLst>
              <a:ext uri="{FF2B5EF4-FFF2-40B4-BE49-F238E27FC236}">
                <a16:creationId xmlns:a16="http://schemas.microsoft.com/office/drawing/2014/main" id="{9172DC6C-0576-45A0-A9DD-8B7AB0D0EA13}"/>
              </a:ext>
            </a:extLst>
          </p:cNvPr>
          <p:cNvSpPr txBox="1"/>
          <p:nvPr/>
        </p:nvSpPr>
        <p:spPr>
          <a:xfrm>
            <a:off x="0" y="1622484"/>
            <a:ext cx="12192000"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Montserrat" panose="00000500000000000000" pitchFamily="2" charset="0"/>
                <a:ea typeface="+mn-ea"/>
                <a:cs typeface="+mn-cs"/>
              </a:rPr>
              <a:t>.</a:t>
            </a:r>
          </a:p>
        </p:txBody>
      </p:sp>
      <p:sp>
        <p:nvSpPr>
          <p:cNvPr id="18" name="TextBox 17">
            <a:extLst>
              <a:ext uri="{FF2B5EF4-FFF2-40B4-BE49-F238E27FC236}">
                <a16:creationId xmlns:a16="http://schemas.microsoft.com/office/drawing/2014/main" id="{9CAD3588-12A4-2C26-2133-FBCE98405311}"/>
              </a:ext>
            </a:extLst>
          </p:cNvPr>
          <p:cNvSpPr txBox="1"/>
          <p:nvPr/>
        </p:nvSpPr>
        <p:spPr>
          <a:xfrm>
            <a:off x="917087" y="3047537"/>
            <a:ext cx="10417697" cy="3600986"/>
          </a:xfrm>
          <a:prstGeom prst="rect">
            <a:avLst/>
          </a:prstGeom>
          <a:noFill/>
        </p:spPr>
        <p:txBody>
          <a:bodyPr wrap="square">
            <a:spAutoFit/>
          </a:bodyPr>
          <a:lstStyle/>
          <a:p>
            <a:pPr marR="0" lvl="0" indent="0" algn="ctr" fontAlgn="auto">
              <a:lnSpc>
                <a:spcPct val="150000"/>
              </a:lnSpc>
              <a:spcBef>
                <a:spcPts val="0"/>
              </a:spcBef>
              <a:spcAft>
                <a:spcPts val="0"/>
              </a:spcAft>
              <a:buClrTx/>
              <a:buSzTx/>
              <a:buFontTx/>
              <a:buNone/>
              <a:tabLst/>
              <a:defRPr/>
            </a:pPr>
            <a:r>
              <a:rPr lang="en-US" sz="2000" b="1" i="1" dirty="0">
                <a:latin typeface="Montserrat" panose="00000500000000000000" pitchFamily="2" charset="0"/>
              </a:rPr>
              <a:t>As per the provisions of the LLP Act 2008, a body corporate constituted within, or outside India is eligible to be a partner in the LLP. However, under these Guidelines, a body corporate which has been incorporated as a Company under Companies Act, 2013 in India or under applicable laws outside India has not been permitted from being eligible to be a partner/child to parent LLP, in alignment with the provisions of Section 25 of the Chartered Accountants Act, 1949.​</a:t>
            </a:r>
            <a:endParaRPr lang="en-IN" sz="2000" b="1" i="1" dirty="0">
              <a:latin typeface="Montserrat" panose="00000500000000000000" pitchFamily="2" charset="0"/>
            </a:endParaRPr>
          </a:p>
          <a:p>
            <a:pPr algn="ctr">
              <a:defRPr/>
            </a:pPr>
            <a:endParaRPr lang="en-IN" sz="2000" b="1" dirty="0">
              <a:latin typeface="Montserrat" panose="00000500000000000000" pitchFamily="2" charset="0"/>
            </a:endParaRPr>
          </a:p>
        </p:txBody>
      </p:sp>
      <p:sp>
        <p:nvSpPr>
          <p:cNvPr id="2" name="Freeform: Shape 1">
            <a:extLst>
              <a:ext uri="{FF2B5EF4-FFF2-40B4-BE49-F238E27FC236}">
                <a16:creationId xmlns:a16="http://schemas.microsoft.com/office/drawing/2014/main" id="{FABC17DA-5DE5-0240-570D-99B3032F23CE}"/>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55</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24913211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group of people putting fists together&#10;&#10;Description automatically generated">
            <a:extLst>
              <a:ext uri="{FF2B5EF4-FFF2-40B4-BE49-F238E27FC236}">
                <a16:creationId xmlns:a16="http://schemas.microsoft.com/office/drawing/2014/main" id="{5B42DA7A-4CC4-DF8A-0CD1-F6DF11ADA92F}"/>
              </a:ext>
            </a:extLst>
          </p:cNvPr>
          <p:cNvPicPr>
            <a:picLocks noChangeAspect="1"/>
          </p:cNvPicPr>
          <p:nvPr/>
        </p:nvPicPr>
        <p:blipFill>
          <a:blip r:embed="rId2">
            <a:alphaModFix amt="5000"/>
            <a:extLst>
              <a:ext uri="{28A0092B-C50C-407E-A947-70E740481C1C}">
                <a14:useLocalDpi xmlns:a14="http://schemas.microsoft.com/office/drawing/2010/main" val="0"/>
              </a:ext>
            </a:extLst>
          </a:blip>
          <a:srcRect l="10455" r="7314"/>
          <a:stretch/>
        </p:blipFill>
        <p:spPr>
          <a:xfrm>
            <a:off x="-1" y="0"/>
            <a:ext cx="12198455" cy="6858000"/>
          </a:xfrm>
          <a:prstGeom prst="rect">
            <a:avLst/>
          </a:prstGeom>
        </p:spPr>
      </p:pic>
      <p:grpSp>
        <p:nvGrpSpPr>
          <p:cNvPr id="3" name="Group 2">
            <a:extLst>
              <a:ext uri="{FF2B5EF4-FFF2-40B4-BE49-F238E27FC236}">
                <a16:creationId xmlns:a16="http://schemas.microsoft.com/office/drawing/2014/main" id="{34811177-DB80-4344-94A8-D1A39966839D}"/>
              </a:ext>
            </a:extLst>
          </p:cNvPr>
          <p:cNvGrpSpPr/>
          <p:nvPr/>
        </p:nvGrpSpPr>
        <p:grpSpPr>
          <a:xfrm>
            <a:off x="4373188" y="2124972"/>
            <a:ext cx="4162808" cy="4116050"/>
            <a:chOff x="2829719" y="1994076"/>
            <a:chExt cx="3701454" cy="3659879"/>
          </a:xfrm>
        </p:grpSpPr>
        <p:sp>
          <p:nvSpPr>
            <p:cNvPr id="4" name="Donut 17">
              <a:extLst>
                <a:ext uri="{FF2B5EF4-FFF2-40B4-BE49-F238E27FC236}">
                  <a16:creationId xmlns:a16="http://schemas.microsoft.com/office/drawing/2014/main" id="{17A101AC-5D1F-4256-981A-835CCD4A46BD}"/>
                </a:ext>
              </a:extLst>
            </p:cNvPr>
            <p:cNvSpPr/>
            <p:nvPr/>
          </p:nvSpPr>
          <p:spPr>
            <a:xfrm>
              <a:off x="3039183" y="2343701"/>
              <a:ext cx="3310254" cy="3310254"/>
            </a:xfrm>
            <a:prstGeom prst="donut">
              <a:avLst>
                <a:gd name="adj" fmla="val 106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latin typeface="Montserrat" panose="00000500000000000000" pitchFamily="2" charset="0"/>
              </a:endParaRPr>
            </a:p>
          </p:txBody>
        </p:sp>
        <p:grpSp>
          <p:nvGrpSpPr>
            <p:cNvPr id="5" name="Group 4">
              <a:extLst>
                <a:ext uri="{FF2B5EF4-FFF2-40B4-BE49-F238E27FC236}">
                  <a16:creationId xmlns:a16="http://schemas.microsoft.com/office/drawing/2014/main" id="{C3F93A0F-AA5B-4E6E-92D6-AD67F9B73C11}"/>
                </a:ext>
              </a:extLst>
            </p:cNvPr>
            <p:cNvGrpSpPr/>
            <p:nvPr/>
          </p:nvGrpSpPr>
          <p:grpSpPr>
            <a:xfrm>
              <a:off x="2829719" y="1994076"/>
              <a:ext cx="3701454" cy="3402026"/>
              <a:chOff x="2829719" y="1899183"/>
              <a:chExt cx="3701454" cy="3402026"/>
            </a:xfrm>
          </p:grpSpPr>
          <p:sp>
            <p:nvSpPr>
              <p:cNvPr id="9" name="Freeform 6">
                <a:extLst>
                  <a:ext uri="{FF2B5EF4-FFF2-40B4-BE49-F238E27FC236}">
                    <a16:creationId xmlns:a16="http://schemas.microsoft.com/office/drawing/2014/main" id="{6CFA3F67-7C9D-4591-A57E-A445995938CC}"/>
                  </a:ext>
                </a:extLst>
              </p:cNvPr>
              <p:cNvSpPr>
                <a:spLocks/>
              </p:cNvSpPr>
              <p:nvPr/>
            </p:nvSpPr>
            <p:spPr bwMode="auto">
              <a:xfrm>
                <a:off x="4696967" y="3728201"/>
                <a:ext cx="1834206" cy="1573008"/>
              </a:xfrm>
              <a:custGeom>
                <a:avLst/>
                <a:gdLst>
                  <a:gd name="T0" fmla="*/ 970 w 1201"/>
                  <a:gd name="T1" fmla="*/ 196 h 1030"/>
                  <a:gd name="T2" fmla="*/ 619 w 1201"/>
                  <a:gd name="T3" fmla="*/ 122 h 1030"/>
                  <a:gd name="T4" fmla="*/ 619 w 1201"/>
                  <a:gd name="T5" fmla="*/ 121 h 1030"/>
                  <a:gd name="T6" fmla="*/ 610 w 1201"/>
                  <a:gd name="T7" fmla="*/ 124 h 1030"/>
                  <a:gd name="T8" fmla="*/ 536 w 1201"/>
                  <a:gd name="T9" fmla="*/ 150 h 1030"/>
                  <a:gd name="T10" fmla="*/ 455 w 1201"/>
                  <a:gd name="T11" fmla="*/ 173 h 1030"/>
                  <a:gd name="T12" fmla="*/ 237 w 1201"/>
                  <a:gd name="T13" fmla="*/ 80 h 1030"/>
                  <a:gd name="T14" fmla="*/ 173 w 1201"/>
                  <a:gd name="T15" fmla="*/ 0 h 1030"/>
                  <a:gd name="T16" fmla="*/ 130 w 1201"/>
                  <a:gd name="T17" fmla="*/ 78 h 1030"/>
                  <a:gd name="T18" fmla="*/ 42 w 1201"/>
                  <a:gd name="T19" fmla="*/ 239 h 1030"/>
                  <a:gd name="T20" fmla="*/ 0 w 1201"/>
                  <a:gd name="T21" fmla="*/ 318 h 1030"/>
                  <a:gd name="T22" fmla="*/ 99 w 1201"/>
                  <a:gd name="T23" fmla="*/ 335 h 1030"/>
                  <a:gd name="T24" fmla="*/ 267 w 1201"/>
                  <a:gd name="T25" fmla="*/ 494 h 1030"/>
                  <a:gd name="T26" fmla="*/ 291 w 1201"/>
                  <a:gd name="T27" fmla="*/ 624 h 1030"/>
                  <a:gd name="T28" fmla="*/ 458 w 1201"/>
                  <a:gd name="T29" fmla="*/ 889 h 1030"/>
                  <a:gd name="T30" fmla="*/ 1060 w 1201"/>
                  <a:gd name="T31" fmla="*/ 798 h 1030"/>
                  <a:gd name="T32" fmla="*/ 970 w 1201"/>
                  <a:gd name="T33" fmla="*/ 196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01" h="1030">
                    <a:moveTo>
                      <a:pt x="970" y="196"/>
                    </a:moveTo>
                    <a:cubicBezTo>
                      <a:pt x="865" y="119"/>
                      <a:pt x="737" y="96"/>
                      <a:pt x="619" y="122"/>
                    </a:cubicBezTo>
                    <a:cubicBezTo>
                      <a:pt x="619" y="121"/>
                      <a:pt x="619" y="121"/>
                      <a:pt x="619" y="121"/>
                    </a:cubicBezTo>
                    <a:cubicBezTo>
                      <a:pt x="617" y="122"/>
                      <a:pt x="613" y="123"/>
                      <a:pt x="610" y="124"/>
                    </a:cubicBezTo>
                    <a:cubicBezTo>
                      <a:pt x="584" y="131"/>
                      <a:pt x="560" y="139"/>
                      <a:pt x="536" y="150"/>
                    </a:cubicBezTo>
                    <a:cubicBezTo>
                      <a:pt x="509" y="159"/>
                      <a:pt x="480" y="168"/>
                      <a:pt x="455" y="173"/>
                    </a:cubicBezTo>
                    <a:cubicBezTo>
                      <a:pt x="376" y="188"/>
                      <a:pt x="267" y="128"/>
                      <a:pt x="237" y="80"/>
                    </a:cubicBezTo>
                    <a:cubicBezTo>
                      <a:pt x="207" y="31"/>
                      <a:pt x="173" y="0"/>
                      <a:pt x="173" y="0"/>
                    </a:cubicBezTo>
                    <a:cubicBezTo>
                      <a:pt x="130" y="78"/>
                      <a:pt x="130" y="78"/>
                      <a:pt x="130" y="78"/>
                    </a:cubicBezTo>
                    <a:cubicBezTo>
                      <a:pt x="42" y="239"/>
                      <a:pt x="42" y="239"/>
                      <a:pt x="42" y="239"/>
                    </a:cubicBezTo>
                    <a:cubicBezTo>
                      <a:pt x="0" y="318"/>
                      <a:pt x="0" y="318"/>
                      <a:pt x="0" y="318"/>
                    </a:cubicBezTo>
                    <a:cubicBezTo>
                      <a:pt x="0" y="318"/>
                      <a:pt x="42" y="331"/>
                      <a:pt x="99" y="335"/>
                    </a:cubicBezTo>
                    <a:cubicBezTo>
                      <a:pt x="184" y="342"/>
                      <a:pt x="244" y="416"/>
                      <a:pt x="267" y="494"/>
                    </a:cubicBezTo>
                    <a:cubicBezTo>
                      <a:pt x="284" y="553"/>
                      <a:pt x="285" y="598"/>
                      <a:pt x="291" y="624"/>
                    </a:cubicBezTo>
                    <a:cubicBezTo>
                      <a:pt x="311" y="726"/>
                      <a:pt x="367" y="822"/>
                      <a:pt x="458" y="889"/>
                    </a:cubicBezTo>
                    <a:cubicBezTo>
                      <a:pt x="649" y="1030"/>
                      <a:pt x="919" y="990"/>
                      <a:pt x="1060" y="798"/>
                    </a:cubicBezTo>
                    <a:cubicBezTo>
                      <a:pt x="1201" y="607"/>
                      <a:pt x="1161" y="337"/>
                      <a:pt x="970" y="196"/>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ko-KR" altLang="en-US" sz="2700" dirty="0">
                  <a:latin typeface="Montserrat" panose="00000500000000000000" pitchFamily="2" charset="0"/>
                </a:endParaRPr>
              </a:p>
            </p:txBody>
          </p:sp>
          <p:sp>
            <p:nvSpPr>
              <p:cNvPr id="10" name="Freeform 6">
                <a:extLst>
                  <a:ext uri="{FF2B5EF4-FFF2-40B4-BE49-F238E27FC236}">
                    <a16:creationId xmlns:a16="http://schemas.microsoft.com/office/drawing/2014/main" id="{51BDCFED-EBCD-4F05-92B3-CEF7761D92EF}"/>
                  </a:ext>
                </a:extLst>
              </p:cNvPr>
              <p:cNvSpPr>
                <a:spLocks/>
              </p:cNvSpPr>
              <p:nvPr/>
            </p:nvSpPr>
            <p:spPr bwMode="auto">
              <a:xfrm rot="14400000">
                <a:off x="3858478" y="2029782"/>
                <a:ext cx="1834206" cy="1573008"/>
              </a:xfrm>
              <a:custGeom>
                <a:avLst/>
                <a:gdLst>
                  <a:gd name="T0" fmla="*/ 970 w 1201"/>
                  <a:gd name="T1" fmla="*/ 196 h 1030"/>
                  <a:gd name="T2" fmla="*/ 619 w 1201"/>
                  <a:gd name="T3" fmla="*/ 122 h 1030"/>
                  <a:gd name="T4" fmla="*/ 619 w 1201"/>
                  <a:gd name="T5" fmla="*/ 121 h 1030"/>
                  <a:gd name="T6" fmla="*/ 610 w 1201"/>
                  <a:gd name="T7" fmla="*/ 124 h 1030"/>
                  <a:gd name="T8" fmla="*/ 536 w 1201"/>
                  <a:gd name="T9" fmla="*/ 150 h 1030"/>
                  <a:gd name="T10" fmla="*/ 455 w 1201"/>
                  <a:gd name="T11" fmla="*/ 173 h 1030"/>
                  <a:gd name="T12" fmla="*/ 237 w 1201"/>
                  <a:gd name="T13" fmla="*/ 80 h 1030"/>
                  <a:gd name="T14" fmla="*/ 173 w 1201"/>
                  <a:gd name="T15" fmla="*/ 0 h 1030"/>
                  <a:gd name="T16" fmla="*/ 130 w 1201"/>
                  <a:gd name="T17" fmla="*/ 78 h 1030"/>
                  <a:gd name="T18" fmla="*/ 42 w 1201"/>
                  <a:gd name="T19" fmla="*/ 239 h 1030"/>
                  <a:gd name="T20" fmla="*/ 0 w 1201"/>
                  <a:gd name="T21" fmla="*/ 318 h 1030"/>
                  <a:gd name="T22" fmla="*/ 99 w 1201"/>
                  <a:gd name="T23" fmla="*/ 335 h 1030"/>
                  <a:gd name="T24" fmla="*/ 267 w 1201"/>
                  <a:gd name="T25" fmla="*/ 494 h 1030"/>
                  <a:gd name="T26" fmla="*/ 291 w 1201"/>
                  <a:gd name="T27" fmla="*/ 624 h 1030"/>
                  <a:gd name="T28" fmla="*/ 458 w 1201"/>
                  <a:gd name="T29" fmla="*/ 889 h 1030"/>
                  <a:gd name="T30" fmla="*/ 1060 w 1201"/>
                  <a:gd name="T31" fmla="*/ 798 h 1030"/>
                  <a:gd name="T32" fmla="*/ 970 w 1201"/>
                  <a:gd name="T33" fmla="*/ 196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01" h="1030">
                    <a:moveTo>
                      <a:pt x="970" y="196"/>
                    </a:moveTo>
                    <a:cubicBezTo>
                      <a:pt x="865" y="119"/>
                      <a:pt x="737" y="96"/>
                      <a:pt x="619" y="122"/>
                    </a:cubicBezTo>
                    <a:cubicBezTo>
                      <a:pt x="619" y="121"/>
                      <a:pt x="619" y="121"/>
                      <a:pt x="619" y="121"/>
                    </a:cubicBezTo>
                    <a:cubicBezTo>
                      <a:pt x="617" y="122"/>
                      <a:pt x="613" y="123"/>
                      <a:pt x="610" y="124"/>
                    </a:cubicBezTo>
                    <a:cubicBezTo>
                      <a:pt x="584" y="131"/>
                      <a:pt x="560" y="139"/>
                      <a:pt x="536" y="150"/>
                    </a:cubicBezTo>
                    <a:cubicBezTo>
                      <a:pt x="509" y="159"/>
                      <a:pt x="480" y="168"/>
                      <a:pt x="455" y="173"/>
                    </a:cubicBezTo>
                    <a:cubicBezTo>
                      <a:pt x="376" y="188"/>
                      <a:pt x="267" y="128"/>
                      <a:pt x="237" y="80"/>
                    </a:cubicBezTo>
                    <a:cubicBezTo>
                      <a:pt x="207" y="31"/>
                      <a:pt x="173" y="0"/>
                      <a:pt x="173" y="0"/>
                    </a:cubicBezTo>
                    <a:cubicBezTo>
                      <a:pt x="130" y="78"/>
                      <a:pt x="130" y="78"/>
                      <a:pt x="130" y="78"/>
                    </a:cubicBezTo>
                    <a:cubicBezTo>
                      <a:pt x="42" y="239"/>
                      <a:pt x="42" y="239"/>
                      <a:pt x="42" y="239"/>
                    </a:cubicBezTo>
                    <a:cubicBezTo>
                      <a:pt x="0" y="318"/>
                      <a:pt x="0" y="318"/>
                      <a:pt x="0" y="318"/>
                    </a:cubicBezTo>
                    <a:cubicBezTo>
                      <a:pt x="0" y="318"/>
                      <a:pt x="42" y="331"/>
                      <a:pt x="99" y="335"/>
                    </a:cubicBezTo>
                    <a:cubicBezTo>
                      <a:pt x="184" y="342"/>
                      <a:pt x="244" y="416"/>
                      <a:pt x="267" y="494"/>
                    </a:cubicBezTo>
                    <a:cubicBezTo>
                      <a:pt x="284" y="553"/>
                      <a:pt x="285" y="598"/>
                      <a:pt x="291" y="624"/>
                    </a:cubicBezTo>
                    <a:cubicBezTo>
                      <a:pt x="311" y="726"/>
                      <a:pt x="367" y="822"/>
                      <a:pt x="458" y="889"/>
                    </a:cubicBezTo>
                    <a:cubicBezTo>
                      <a:pt x="649" y="1030"/>
                      <a:pt x="919" y="990"/>
                      <a:pt x="1060" y="798"/>
                    </a:cubicBezTo>
                    <a:cubicBezTo>
                      <a:pt x="1201" y="607"/>
                      <a:pt x="1161" y="337"/>
                      <a:pt x="970" y="196"/>
                    </a:cubicBez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ko-KR" altLang="en-US" sz="2700">
                  <a:latin typeface="Montserrat" panose="00000500000000000000" pitchFamily="2" charset="0"/>
                </a:endParaRPr>
              </a:p>
            </p:txBody>
          </p:sp>
          <p:sp>
            <p:nvSpPr>
              <p:cNvPr id="11" name="Freeform 6">
                <a:extLst>
                  <a:ext uri="{FF2B5EF4-FFF2-40B4-BE49-F238E27FC236}">
                    <a16:creationId xmlns:a16="http://schemas.microsoft.com/office/drawing/2014/main" id="{F32DE64C-B3E4-4A66-A0D5-B421AA216ACD}"/>
                  </a:ext>
                </a:extLst>
              </p:cNvPr>
              <p:cNvSpPr>
                <a:spLocks/>
              </p:cNvSpPr>
              <p:nvPr/>
            </p:nvSpPr>
            <p:spPr bwMode="auto">
              <a:xfrm flipH="1">
                <a:off x="2829719" y="3728201"/>
                <a:ext cx="1880593" cy="1573008"/>
              </a:xfrm>
              <a:custGeom>
                <a:avLst/>
                <a:gdLst>
                  <a:gd name="T0" fmla="*/ 970 w 1201"/>
                  <a:gd name="T1" fmla="*/ 196 h 1030"/>
                  <a:gd name="T2" fmla="*/ 619 w 1201"/>
                  <a:gd name="T3" fmla="*/ 122 h 1030"/>
                  <a:gd name="T4" fmla="*/ 619 w 1201"/>
                  <a:gd name="T5" fmla="*/ 121 h 1030"/>
                  <a:gd name="T6" fmla="*/ 610 w 1201"/>
                  <a:gd name="T7" fmla="*/ 124 h 1030"/>
                  <a:gd name="T8" fmla="*/ 536 w 1201"/>
                  <a:gd name="T9" fmla="*/ 150 h 1030"/>
                  <a:gd name="T10" fmla="*/ 455 w 1201"/>
                  <a:gd name="T11" fmla="*/ 173 h 1030"/>
                  <a:gd name="T12" fmla="*/ 237 w 1201"/>
                  <a:gd name="T13" fmla="*/ 80 h 1030"/>
                  <a:gd name="T14" fmla="*/ 173 w 1201"/>
                  <a:gd name="T15" fmla="*/ 0 h 1030"/>
                  <a:gd name="T16" fmla="*/ 130 w 1201"/>
                  <a:gd name="T17" fmla="*/ 78 h 1030"/>
                  <a:gd name="T18" fmla="*/ 42 w 1201"/>
                  <a:gd name="T19" fmla="*/ 239 h 1030"/>
                  <a:gd name="T20" fmla="*/ 0 w 1201"/>
                  <a:gd name="T21" fmla="*/ 318 h 1030"/>
                  <a:gd name="T22" fmla="*/ 99 w 1201"/>
                  <a:gd name="T23" fmla="*/ 335 h 1030"/>
                  <a:gd name="T24" fmla="*/ 267 w 1201"/>
                  <a:gd name="T25" fmla="*/ 494 h 1030"/>
                  <a:gd name="T26" fmla="*/ 291 w 1201"/>
                  <a:gd name="T27" fmla="*/ 624 h 1030"/>
                  <a:gd name="T28" fmla="*/ 458 w 1201"/>
                  <a:gd name="T29" fmla="*/ 889 h 1030"/>
                  <a:gd name="T30" fmla="*/ 1060 w 1201"/>
                  <a:gd name="T31" fmla="*/ 798 h 1030"/>
                  <a:gd name="T32" fmla="*/ 970 w 1201"/>
                  <a:gd name="T33" fmla="*/ 196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01" h="1030">
                    <a:moveTo>
                      <a:pt x="970" y="196"/>
                    </a:moveTo>
                    <a:cubicBezTo>
                      <a:pt x="865" y="119"/>
                      <a:pt x="737" y="96"/>
                      <a:pt x="619" y="122"/>
                    </a:cubicBezTo>
                    <a:cubicBezTo>
                      <a:pt x="619" y="121"/>
                      <a:pt x="619" y="121"/>
                      <a:pt x="619" y="121"/>
                    </a:cubicBezTo>
                    <a:cubicBezTo>
                      <a:pt x="617" y="122"/>
                      <a:pt x="613" y="123"/>
                      <a:pt x="610" y="124"/>
                    </a:cubicBezTo>
                    <a:cubicBezTo>
                      <a:pt x="584" y="131"/>
                      <a:pt x="560" y="139"/>
                      <a:pt x="536" y="150"/>
                    </a:cubicBezTo>
                    <a:cubicBezTo>
                      <a:pt x="509" y="159"/>
                      <a:pt x="480" y="168"/>
                      <a:pt x="455" y="173"/>
                    </a:cubicBezTo>
                    <a:cubicBezTo>
                      <a:pt x="376" y="188"/>
                      <a:pt x="267" y="128"/>
                      <a:pt x="237" y="80"/>
                    </a:cubicBezTo>
                    <a:cubicBezTo>
                      <a:pt x="207" y="31"/>
                      <a:pt x="173" y="0"/>
                      <a:pt x="173" y="0"/>
                    </a:cubicBezTo>
                    <a:cubicBezTo>
                      <a:pt x="130" y="78"/>
                      <a:pt x="130" y="78"/>
                      <a:pt x="130" y="78"/>
                    </a:cubicBezTo>
                    <a:cubicBezTo>
                      <a:pt x="42" y="239"/>
                      <a:pt x="42" y="239"/>
                      <a:pt x="42" y="239"/>
                    </a:cubicBezTo>
                    <a:cubicBezTo>
                      <a:pt x="0" y="318"/>
                      <a:pt x="0" y="318"/>
                      <a:pt x="0" y="318"/>
                    </a:cubicBezTo>
                    <a:cubicBezTo>
                      <a:pt x="0" y="318"/>
                      <a:pt x="42" y="331"/>
                      <a:pt x="99" y="335"/>
                    </a:cubicBezTo>
                    <a:cubicBezTo>
                      <a:pt x="184" y="342"/>
                      <a:pt x="244" y="416"/>
                      <a:pt x="267" y="494"/>
                    </a:cubicBezTo>
                    <a:cubicBezTo>
                      <a:pt x="284" y="553"/>
                      <a:pt x="285" y="598"/>
                      <a:pt x="291" y="624"/>
                    </a:cubicBezTo>
                    <a:cubicBezTo>
                      <a:pt x="311" y="726"/>
                      <a:pt x="367" y="822"/>
                      <a:pt x="458" y="889"/>
                    </a:cubicBezTo>
                    <a:cubicBezTo>
                      <a:pt x="649" y="1030"/>
                      <a:pt x="919" y="990"/>
                      <a:pt x="1060" y="798"/>
                    </a:cubicBezTo>
                    <a:cubicBezTo>
                      <a:pt x="1201" y="607"/>
                      <a:pt x="1161" y="337"/>
                      <a:pt x="970" y="19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ko-KR" altLang="en-US" sz="2700">
                  <a:latin typeface="Montserrat" panose="00000500000000000000" pitchFamily="2" charset="0"/>
                </a:endParaRPr>
              </a:p>
            </p:txBody>
          </p:sp>
          <p:sp>
            <p:nvSpPr>
              <p:cNvPr id="12" name="Oval 11">
                <a:extLst>
                  <a:ext uri="{FF2B5EF4-FFF2-40B4-BE49-F238E27FC236}">
                    <a16:creationId xmlns:a16="http://schemas.microsoft.com/office/drawing/2014/main" id="{945D1617-E7F5-469F-BCEA-4777ABA113B5}"/>
                  </a:ext>
                </a:extLst>
              </p:cNvPr>
              <p:cNvSpPr/>
              <p:nvPr/>
            </p:nvSpPr>
            <p:spPr>
              <a:xfrm>
                <a:off x="4169785" y="2093822"/>
                <a:ext cx="1100104" cy="1100104"/>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solidFill>
                    <a:schemeClr val="tx1">
                      <a:lumMod val="65000"/>
                      <a:lumOff val="35000"/>
                    </a:schemeClr>
                  </a:solidFill>
                  <a:latin typeface="Montserrat" panose="00000500000000000000" pitchFamily="2" charset="0"/>
                </a:endParaRPr>
              </a:p>
            </p:txBody>
          </p:sp>
          <p:sp>
            <p:nvSpPr>
              <p:cNvPr id="13" name="Oval 12">
                <a:extLst>
                  <a:ext uri="{FF2B5EF4-FFF2-40B4-BE49-F238E27FC236}">
                    <a16:creationId xmlns:a16="http://schemas.microsoft.com/office/drawing/2014/main" id="{3FDDB830-F8CB-46F0-824B-1487F1F5A2C3}"/>
                  </a:ext>
                </a:extLst>
              </p:cNvPr>
              <p:cNvSpPr/>
              <p:nvPr/>
            </p:nvSpPr>
            <p:spPr>
              <a:xfrm>
                <a:off x="5231789" y="4003773"/>
                <a:ext cx="1100104" cy="1100104"/>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solidFill>
                    <a:schemeClr val="tx1">
                      <a:lumMod val="65000"/>
                      <a:lumOff val="35000"/>
                    </a:schemeClr>
                  </a:solidFill>
                  <a:latin typeface="Montserrat" panose="00000500000000000000" pitchFamily="2" charset="0"/>
                </a:endParaRPr>
              </a:p>
            </p:txBody>
          </p:sp>
          <p:sp>
            <p:nvSpPr>
              <p:cNvPr id="14" name="Oval 13">
                <a:extLst>
                  <a:ext uri="{FF2B5EF4-FFF2-40B4-BE49-F238E27FC236}">
                    <a16:creationId xmlns:a16="http://schemas.microsoft.com/office/drawing/2014/main" id="{02A1BE8C-5882-4095-B7A4-B5CA4175DC63}"/>
                  </a:ext>
                </a:extLst>
              </p:cNvPr>
              <p:cNvSpPr/>
              <p:nvPr/>
            </p:nvSpPr>
            <p:spPr>
              <a:xfrm>
                <a:off x="3030323" y="4013298"/>
                <a:ext cx="1100104" cy="1100104"/>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solidFill>
                    <a:schemeClr val="tx1">
                      <a:lumMod val="65000"/>
                      <a:lumOff val="35000"/>
                    </a:schemeClr>
                  </a:solidFill>
                  <a:latin typeface="Montserrat" panose="00000500000000000000" pitchFamily="2" charset="0"/>
                </a:endParaRPr>
              </a:p>
            </p:txBody>
          </p:sp>
          <p:sp>
            <p:nvSpPr>
              <p:cNvPr id="15" name="Oval 14">
                <a:extLst>
                  <a:ext uri="{FF2B5EF4-FFF2-40B4-BE49-F238E27FC236}">
                    <a16:creationId xmlns:a16="http://schemas.microsoft.com/office/drawing/2014/main" id="{4D254FAA-18D2-48D8-8E6A-2F6BC53FC79C}"/>
                  </a:ext>
                </a:extLst>
              </p:cNvPr>
              <p:cNvSpPr/>
              <p:nvPr/>
            </p:nvSpPr>
            <p:spPr>
              <a:xfrm>
                <a:off x="4379537" y="3558158"/>
                <a:ext cx="649663" cy="64966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latin typeface="Montserrat" panose="00000500000000000000" pitchFamily="2" charset="0"/>
                </a:endParaRPr>
              </a:p>
            </p:txBody>
          </p:sp>
          <p:sp>
            <p:nvSpPr>
              <p:cNvPr id="16" name="Oval 15">
                <a:extLst>
                  <a:ext uri="{FF2B5EF4-FFF2-40B4-BE49-F238E27FC236}">
                    <a16:creationId xmlns:a16="http://schemas.microsoft.com/office/drawing/2014/main" id="{C311ACA8-C198-4695-81B3-D9556DBAFFCF}"/>
                  </a:ext>
                </a:extLst>
              </p:cNvPr>
              <p:cNvSpPr/>
              <p:nvPr/>
            </p:nvSpPr>
            <p:spPr>
              <a:xfrm>
                <a:off x="4425717" y="3609056"/>
                <a:ext cx="548372" cy="548372"/>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solidFill>
                    <a:schemeClr val="tx1">
                      <a:lumMod val="65000"/>
                      <a:lumOff val="35000"/>
                    </a:schemeClr>
                  </a:solidFill>
                  <a:latin typeface="Montserrat" panose="00000500000000000000" pitchFamily="2" charset="0"/>
                </a:endParaRPr>
              </a:p>
            </p:txBody>
          </p:sp>
        </p:grpSp>
        <p:sp>
          <p:nvSpPr>
            <p:cNvPr id="6" name="Arc 5">
              <a:extLst>
                <a:ext uri="{FF2B5EF4-FFF2-40B4-BE49-F238E27FC236}">
                  <a16:creationId xmlns:a16="http://schemas.microsoft.com/office/drawing/2014/main" id="{2FB10BC8-3C67-4F5C-A5CC-D472298BFC09}"/>
                </a:ext>
              </a:extLst>
            </p:cNvPr>
            <p:cNvSpPr/>
            <p:nvPr/>
          </p:nvSpPr>
          <p:spPr>
            <a:xfrm>
              <a:off x="3273733" y="2536329"/>
              <a:ext cx="2901493" cy="2901493"/>
            </a:xfrm>
            <a:prstGeom prst="arc">
              <a:avLst>
                <a:gd name="adj1" fmla="val 18179519"/>
                <a:gd name="adj2" fmla="val 21517766"/>
              </a:avLst>
            </a:prstGeom>
            <a:ln w="12700">
              <a:solidFill>
                <a:schemeClr val="bg1"/>
              </a:solidFill>
              <a:prstDash val="dash"/>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latin typeface="Montserrat" panose="00000500000000000000" pitchFamily="2" charset="0"/>
              </a:endParaRPr>
            </a:p>
          </p:txBody>
        </p:sp>
        <p:sp>
          <p:nvSpPr>
            <p:cNvPr id="7" name="Arc 6">
              <a:extLst>
                <a:ext uri="{FF2B5EF4-FFF2-40B4-BE49-F238E27FC236}">
                  <a16:creationId xmlns:a16="http://schemas.microsoft.com/office/drawing/2014/main" id="{F22DBB4F-84B2-471E-AE19-A14B95D62AB0}"/>
                </a:ext>
              </a:extLst>
            </p:cNvPr>
            <p:cNvSpPr/>
            <p:nvPr/>
          </p:nvSpPr>
          <p:spPr>
            <a:xfrm rot="14360900">
              <a:off x="3205931" y="2590242"/>
              <a:ext cx="2901493" cy="2901493"/>
            </a:xfrm>
            <a:prstGeom prst="arc">
              <a:avLst>
                <a:gd name="adj1" fmla="val 18179519"/>
                <a:gd name="adj2" fmla="val 21517766"/>
              </a:avLst>
            </a:prstGeom>
            <a:ln w="12700">
              <a:solidFill>
                <a:schemeClr val="bg1"/>
              </a:solidFill>
              <a:prstDash val="dash"/>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latin typeface="Montserrat" panose="00000500000000000000" pitchFamily="2" charset="0"/>
              </a:endParaRPr>
            </a:p>
          </p:txBody>
        </p:sp>
        <p:sp>
          <p:nvSpPr>
            <p:cNvPr id="8" name="Arc 7">
              <a:extLst>
                <a:ext uri="{FF2B5EF4-FFF2-40B4-BE49-F238E27FC236}">
                  <a16:creationId xmlns:a16="http://schemas.microsoft.com/office/drawing/2014/main" id="{808B645F-34EE-4ED4-A0A4-53E4396D6F6E}"/>
                </a:ext>
              </a:extLst>
            </p:cNvPr>
            <p:cNvSpPr/>
            <p:nvPr/>
          </p:nvSpPr>
          <p:spPr>
            <a:xfrm rot="7097419">
              <a:off x="3263081" y="2590242"/>
              <a:ext cx="2901493" cy="2901493"/>
            </a:xfrm>
            <a:prstGeom prst="arc">
              <a:avLst>
                <a:gd name="adj1" fmla="val 18179519"/>
                <a:gd name="adj2" fmla="val 21517766"/>
              </a:avLst>
            </a:prstGeom>
            <a:ln w="12700">
              <a:solidFill>
                <a:schemeClr val="bg1"/>
              </a:solidFill>
              <a:prstDash val="dash"/>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latin typeface="Montserrat" panose="00000500000000000000" pitchFamily="2" charset="0"/>
              </a:endParaRPr>
            </a:p>
          </p:txBody>
        </p:sp>
      </p:grpSp>
      <p:sp>
        <p:nvSpPr>
          <p:cNvPr id="40" name="Text Placeholder 1">
            <a:extLst>
              <a:ext uri="{FF2B5EF4-FFF2-40B4-BE49-F238E27FC236}">
                <a16:creationId xmlns:a16="http://schemas.microsoft.com/office/drawing/2014/main" id="{EEFD7E24-F1EE-9FF9-6002-389B04DB2E18}"/>
              </a:ext>
            </a:extLst>
          </p:cNvPr>
          <p:cNvSpPr txBox="1">
            <a:spLocks/>
          </p:cNvSpPr>
          <p:nvPr/>
        </p:nvSpPr>
        <p:spPr>
          <a:xfrm>
            <a:off x="803913" y="-2428"/>
            <a:ext cx="10866611" cy="724247"/>
          </a:xfrm>
          <a:prstGeom prst="rect">
            <a:avLst/>
          </a:prstGeom>
        </p:spPr>
        <p:txBody>
          <a:bodyPr>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latin typeface="Montserrat" panose="00000500000000000000" pitchFamily="2" charset="0"/>
            </a:endParaRPr>
          </a:p>
          <a:p>
            <a:pPr marL="0" indent="0" algn="ctr">
              <a:buNone/>
            </a:pPr>
            <a:r>
              <a:rPr lang="en-US" sz="12800" b="1" dirty="0">
                <a:latin typeface="Montserrat" panose="00000500000000000000" pitchFamily="2" charset="0"/>
              </a:rPr>
              <a:t>COLLECTIVE POWER: </a:t>
            </a:r>
          </a:p>
          <a:p>
            <a:pPr marL="0" indent="0" algn="ctr">
              <a:buNone/>
            </a:pPr>
            <a:r>
              <a:rPr lang="en-US" sz="12800" b="1" dirty="0">
                <a:latin typeface="Montserrat" panose="00000500000000000000" pitchFamily="2" charset="0"/>
              </a:rPr>
              <a:t>THE STRATEGIC GAINS OF LLP AGGREGATION</a:t>
            </a:r>
          </a:p>
        </p:txBody>
      </p:sp>
      <p:sp>
        <p:nvSpPr>
          <p:cNvPr id="47" name="TextBox 46">
            <a:extLst>
              <a:ext uri="{FF2B5EF4-FFF2-40B4-BE49-F238E27FC236}">
                <a16:creationId xmlns:a16="http://schemas.microsoft.com/office/drawing/2014/main" id="{8E80915A-8880-ABF9-9647-D7139EAAC573}"/>
              </a:ext>
            </a:extLst>
          </p:cNvPr>
          <p:cNvSpPr txBox="1"/>
          <p:nvPr/>
        </p:nvSpPr>
        <p:spPr>
          <a:xfrm>
            <a:off x="4522305" y="1234793"/>
            <a:ext cx="4179785" cy="830997"/>
          </a:xfrm>
          <a:prstGeom prst="rect">
            <a:avLst/>
          </a:prstGeom>
          <a:noFill/>
        </p:spPr>
        <p:txBody>
          <a:bodyPr wrap="square">
            <a:spAutoFit/>
          </a:bodyPr>
          <a:lstStyle/>
          <a:p>
            <a:pPr algn="ctr"/>
            <a:r>
              <a:rPr lang="en-US" sz="1600" b="1" i="1" dirty="0">
                <a:solidFill>
                  <a:prstClr val="black"/>
                </a:solidFill>
                <a:latin typeface="Montserrat" panose="00000500000000000000" pitchFamily="2" charset="0"/>
              </a:rPr>
              <a:t>Tap the synergy of incoming LLP as partners giving lot of scope and flexibility for practicing freely</a:t>
            </a:r>
            <a:endParaRPr lang="en-IN" sz="1600" b="1" i="1" dirty="0">
              <a:solidFill>
                <a:prstClr val="black"/>
              </a:solidFill>
              <a:latin typeface="Montserrat" panose="00000500000000000000" pitchFamily="2" charset="0"/>
            </a:endParaRPr>
          </a:p>
        </p:txBody>
      </p:sp>
      <p:sp>
        <p:nvSpPr>
          <p:cNvPr id="51" name="TextBox 50">
            <a:extLst>
              <a:ext uri="{FF2B5EF4-FFF2-40B4-BE49-F238E27FC236}">
                <a16:creationId xmlns:a16="http://schemas.microsoft.com/office/drawing/2014/main" id="{A8094C9F-C78F-5A68-3B1C-A71FFA2919C7}"/>
              </a:ext>
            </a:extLst>
          </p:cNvPr>
          <p:cNvSpPr txBox="1"/>
          <p:nvPr/>
        </p:nvSpPr>
        <p:spPr>
          <a:xfrm>
            <a:off x="872521" y="4608611"/>
            <a:ext cx="3532808" cy="2123658"/>
          </a:xfrm>
          <a:prstGeom prst="rect">
            <a:avLst/>
          </a:prstGeom>
          <a:noFill/>
        </p:spPr>
        <p:txBody>
          <a:bodyPr wrap="square">
            <a:spAutoFit/>
          </a:bodyPr>
          <a:lstStyle/>
          <a:p>
            <a:pPr algn="ctr"/>
            <a:r>
              <a:rPr lang="en-US" sz="1600" b="1" i="1" dirty="0">
                <a:solidFill>
                  <a:prstClr val="black"/>
                </a:solidFill>
                <a:latin typeface="Montserrat" panose="00000500000000000000" pitchFamily="2" charset="0"/>
              </a:rPr>
              <a:t>Worthy of facilitating greater coordination among the partner firms to deliver high quality of professional service seamlessly across all locations on PAN India basis. ​</a:t>
            </a:r>
          </a:p>
          <a:p>
            <a:pPr algn="ctr"/>
            <a:endParaRPr lang="en-US" b="1" i="1" dirty="0">
              <a:solidFill>
                <a:prstClr val="black"/>
              </a:solidFill>
              <a:latin typeface="Montserrat" panose="00000500000000000000" pitchFamily="2" charset="0"/>
            </a:endParaRPr>
          </a:p>
          <a:p>
            <a:r>
              <a:rPr lang="en-US" dirty="0">
                <a:latin typeface="Montserrat" panose="00000500000000000000" pitchFamily="2" charset="0"/>
              </a:rPr>
              <a:t>​</a:t>
            </a:r>
            <a:endParaRPr lang="en-IN" dirty="0">
              <a:latin typeface="Montserrat" panose="00000500000000000000" pitchFamily="2" charset="0"/>
            </a:endParaRPr>
          </a:p>
        </p:txBody>
      </p:sp>
      <p:sp>
        <p:nvSpPr>
          <p:cNvPr id="55" name="TextBox 54">
            <a:extLst>
              <a:ext uri="{FF2B5EF4-FFF2-40B4-BE49-F238E27FC236}">
                <a16:creationId xmlns:a16="http://schemas.microsoft.com/office/drawing/2014/main" id="{F1990B58-D41B-ACCF-3F1F-7E0F9A2FA53D}"/>
              </a:ext>
            </a:extLst>
          </p:cNvPr>
          <p:cNvSpPr txBox="1"/>
          <p:nvPr/>
        </p:nvSpPr>
        <p:spPr>
          <a:xfrm>
            <a:off x="8492678" y="4787004"/>
            <a:ext cx="3011916" cy="1323439"/>
          </a:xfrm>
          <a:prstGeom prst="rect">
            <a:avLst/>
          </a:prstGeom>
          <a:noFill/>
        </p:spPr>
        <p:txBody>
          <a:bodyPr wrap="square">
            <a:spAutoFit/>
          </a:bodyPr>
          <a:lstStyle/>
          <a:p>
            <a:pPr algn="ctr"/>
            <a:r>
              <a:rPr lang="en-US" sz="1600" b="1" i="1" dirty="0">
                <a:solidFill>
                  <a:prstClr val="black"/>
                </a:solidFill>
                <a:latin typeface="Montserrat" panose="00000500000000000000" pitchFamily="2" charset="0"/>
              </a:rPr>
              <a:t>Recognition by the Regulators to the combined strength, resources and massive geographical presence.​</a:t>
            </a:r>
            <a:endParaRPr lang="en-IN" sz="1600" b="1" i="1" dirty="0">
              <a:solidFill>
                <a:prstClr val="black"/>
              </a:solidFill>
              <a:latin typeface="Montserrat" panose="00000500000000000000" pitchFamily="2" charset="0"/>
            </a:endParaRPr>
          </a:p>
        </p:txBody>
      </p:sp>
      <p:sp>
        <p:nvSpPr>
          <p:cNvPr id="57" name="Google Shape;9237;p73">
            <a:extLst>
              <a:ext uri="{FF2B5EF4-FFF2-40B4-BE49-F238E27FC236}">
                <a16:creationId xmlns:a16="http://schemas.microsoft.com/office/drawing/2014/main" id="{21BB5EC2-5843-66A5-A8FA-0F823E1D8E36}"/>
              </a:ext>
            </a:extLst>
          </p:cNvPr>
          <p:cNvSpPr/>
          <p:nvPr/>
        </p:nvSpPr>
        <p:spPr>
          <a:xfrm>
            <a:off x="4929609" y="4854614"/>
            <a:ext cx="534576" cy="533178"/>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ct val="0"/>
              </a:spcBef>
              <a:spcAft>
                <a:spcPct val="0"/>
              </a:spcAft>
              <a:buClrTx/>
              <a:buSzTx/>
              <a:buFontTx/>
              <a:buNone/>
              <a:tabLst/>
              <a:defRPr/>
            </a:pPr>
            <a:endParaRPr kumimoji="0" sz="1800" b="0" i="0" u="none" strike="noStrike" kern="1200" cap="none" spc="0" normalizeH="0" baseline="0" noProof="0" dirty="0">
              <a:ln>
                <a:noFill/>
              </a:ln>
              <a:solidFill>
                <a:prstClr val="black">
                  <a:lumMod val="75000"/>
                  <a:lumOff val="25000"/>
                </a:prstClr>
              </a:solidFill>
              <a:effectLst/>
              <a:uLnTx/>
              <a:uFillTx/>
              <a:latin typeface="Montserrat" panose="00000500000000000000" pitchFamily="2" charset="0"/>
              <a:cs typeface="Arial"/>
            </a:endParaRPr>
          </a:p>
        </p:txBody>
      </p:sp>
      <p:sp>
        <p:nvSpPr>
          <p:cNvPr id="71" name="Google Shape;9263;p73">
            <a:extLst>
              <a:ext uri="{FF2B5EF4-FFF2-40B4-BE49-F238E27FC236}">
                <a16:creationId xmlns:a16="http://schemas.microsoft.com/office/drawing/2014/main" id="{6D7DF059-D7E3-6AD2-5FBF-3F7FBE74E2DD}"/>
              </a:ext>
            </a:extLst>
          </p:cNvPr>
          <p:cNvSpPr/>
          <p:nvPr/>
        </p:nvSpPr>
        <p:spPr>
          <a:xfrm>
            <a:off x="6473172" y="2744217"/>
            <a:ext cx="189112" cy="123728"/>
          </a:xfrm>
          <a:custGeom>
            <a:avLst/>
            <a:gdLst/>
            <a:ahLst/>
            <a:cxnLst/>
            <a:rect l="l" t="t" r="r" b="b"/>
            <a:pathLst>
              <a:path w="4191" h="2742" extrusionOk="0">
                <a:moveTo>
                  <a:pt x="347" y="0"/>
                </a:moveTo>
                <a:cubicBezTo>
                  <a:pt x="158" y="0"/>
                  <a:pt x="0" y="158"/>
                  <a:pt x="0" y="347"/>
                </a:cubicBezTo>
                <a:cubicBezTo>
                  <a:pt x="0" y="505"/>
                  <a:pt x="158" y="662"/>
                  <a:pt x="315" y="662"/>
                </a:cubicBezTo>
                <a:lnTo>
                  <a:pt x="2426" y="662"/>
                </a:lnTo>
                <a:cubicBezTo>
                  <a:pt x="2615" y="662"/>
                  <a:pt x="2773" y="820"/>
                  <a:pt x="2773" y="1009"/>
                </a:cubicBezTo>
                <a:lnTo>
                  <a:pt x="2773" y="1576"/>
                </a:lnTo>
                <a:lnTo>
                  <a:pt x="2678" y="1450"/>
                </a:lnTo>
                <a:cubicBezTo>
                  <a:pt x="2615" y="1387"/>
                  <a:pt x="2521" y="1355"/>
                  <a:pt x="2430" y="1355"/>
                </a:cubicBezTo>
                <a:cubicBezTo>
                  <a:pt x="2340" y="1355"/>
                  <a:pt x="2253" y="1387"/>
                  <a:pt x="2206" y="1450"/>
                </a:cubicBezTo>
                <a:cubicBezTo>
                  <a:pt x="2080" y="1576"/>
                  <a:pt x="2080" y="1796"/>
                  <a:pt x="2206" y="1922"/>
                </a:cubicBezTo>
                <a:lnTo>
                  <a:pt x="2899" y="2647"/>
                </a:lnTo>
                <a:cubicBezTo>
                  <a:pt x="2993" y="2710"/>
                  <a:pt x="3056" y="2741"/>
                  <a:pt x="3151" y="2741"/>
                </a:cubicBezTo>
                <a:cubicBezTo>
                  <a:pt x="3214" y="2741"/>
                  <a:pt x="3340" y="2710"/>
                  <a:pt x="3371" y="2647"/>
                </a:cubicBezTo>
                <a:lnTo>
                  <a:pt x="4096" y="1922"/>
                </a:lnTo>
                <a:cubicBezTo>
                  <a:pt x="4191" y="1796"/>
                  <a:pt x="4191" y="1576"/>
                  <a:pt x="4096" y="1450"/>
                </a:cubicBezTo>
                <a:cubicBezTo>
                  <a:pt x="4033" y="1387"/>
                  <a:pt x="3938" y="1355"/>
                  <a:pt x="3848" y="1355"/>
                </a:cubicBezTo>
                <a:cubicBezTo>
                  <a:pt x="3757" y="1355"/>
                  <a:pt x="3671" y="1387"/>
                  <a:pt x="3623" y="1450"/>
                </a:cubicBezTo>
                <a:lnTo>
                  <a:pt x="3497" y="1576"/>
                </a:lnTo>
                <a:lnTo>
                  <a:pt x="3497" y="1009"/>
                </a:lnTo>
                <a:cubicBezTo>
                  <a:pt x="3497" y="442"/>
                  <a:pt x="3025" y="0"/>
                  <a:pt x="2458"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ct val="0"/>
              </a:spcBef>
              <a:spcAft>
                <a:spcPct val="0"/>
              </a:spcAft>
              <a:buClrTx/>
              <a:buSzTx/>
              <a:buFontTx/>
              <a:buNone/>
              <a:tabLst/>
              <a:defRPr/>
            </a:pPr>
            <a:endParaRPr kumimoji="0"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Arial"/>
            </a:endParaRPr>
          </a:p>
        </p:txBody>
      </p:sp>
      <p:sp>
        <p:nvSpPr>
          <p:cNvPr id="72" name="Google Shape;9264;p73">
            <a:extLst>
              <a:ext uri="{FF2B5EF4-FFF2-40B4-BE49-F238E27FC236}">
                <a16:creationId xmlns:a16="http://schemas.microsoft.com/office/drawing/2014/main" id="{6417E659-09A9-6208-D37B-DA2B3D468A6B}"/>
              </a:ext>
            </a:extLst>
          </p:cNvPr>
          <p:cNvSpPr/>
          <p:nvPr/>
        </p:nvSpPr>
        <p:spPr>
          <a:xfrm>
            <a:off x="6282661" y="3025696"/>
            <a:ext cx="190556" cy="125127"/>
          </a:xfrm>
          <a:custGeom>
            <a:avLst/>
            <a:gdLst/>
            <a:ahLst/>
            <a:cxnLst/>
            <a:rect l="l" t="t" r="r" b="b"/>
            <a:pathLst>
              <a:path w="4223" h="2773" extrusionOk="0">
                <a:moveTo>
                  <a:pt x="1056" y="0"/>
                </a:moveTo>
                <a:cubicBezTo>
                  <a:pt x="969" y="0"/>
                  <a:pt x="883" y="32"/>
                  <a:pt x="820" y="95"/>
                </a:cubicBezTo>
                <a:lnTo>
                  <a:pt x="95" y="820"/>
                </a:lnTo>
                <a:cubicBezTo>
                  <a:pt x="1" y="914"/>
                  <a:pt x="1" y="1166"/>
                  <a:pt x="95" y="1292"/>
                </a:cubicBezTo>
                <a:cubicBezTo>
                  <a:pt x="158" y="1339"/>
                  <a:pt x="253" y="1363"/>
                  <a:pt x="343" y="1363"/>
                </a:cubicBezTo>
                <a:cubicBezTo>
                  <a:pt x="434" y="1363"/>
                  <a:pt x="521" y="1339"/>
                  <a:pt x="568" y="1292"/>
                </a:cubicBezTo>
                <a:lnTo>
                  <a:pt x="694" y="1166"/>
                </a:lnTo>
                <a:lnTo>
                  <a:pt x="694" y="1702"/>
                </a:lnTo>
                <a:cubicBezTo>
                  <a:pt x="757" y="2300"/>
                  <a:pt x="1229" y="2773"/>
                  <a:pt x="1765" y="2773"/>
                </a:cubicBezTo>
                <a:lnTo>
                  <a:pt x="3844" y="2773"/>
                </a:lnTo>
                <a:cubicBezTo>
                  <a:pt x="4065" y="2773"/>
                  <a:pt x="4222" y="2615"/>
                  <a:pt x="4222" y="2426"/>
                </a:cubicBezTo>
                <a:cubicBezTo>
                  <a:pt x="4222" y="2237"/>
                  <a:pt x="4065" y="2080"/>
                  <a:pt x="3844" y="2080"/>
                </a:cubicBezTo>
                <a:lnTo>
                  <a:pt x="1765" y="2080"/>
                </a:lnTo>
                <a:cubicBezTo>
                  <a:pt x="1576" y="2080"/>
                  <a:pt x="1418" y="1922"/>
                  <a:pt x="1418" y="1702"/>
                </a:cubicBezTo>
                <a:lnTo>
                  <a:pt x="1418" y="1166"/>
                </a:lnTo>
                <a:lnTo>
                  <a:pt x="1544" y="1292"/>
                </a:lnTo>
                <a:cubicBezTo>
                  <a:pt x="1592" y="1339"/>
                  <a:pt x="1678" y="1363"/>
                  <a:pt x="1769" y="1363"/>
                </a:cubicBezTo>
                <a:cubicBezTo>
                  <a:pt x="1859" y="1363"/>
                  <a:pt x="1954" y="1339"/>
                  <a:pt x="2017" y="1292"/>
                </a:cubicBezTo>
                <a:cubicBezTo>
                  <a:pt x="2112" y="1166"/>
                  <a:pt x="2112" y="914"/>
                  <a:pt x="2017" y="820"/>
                </a:cubicBezTo>
                <a:lnTo>
                  <a:pt x="1292" y="95"/>
                </a:lnTo>
                <a:cubicBezTo>
                  <a:pt x="1229" y="32"/>
                  <a:pt x="1143" y="0"/>
                  <a:pt x="1056"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ct val="0"/>
              </a:spcBef>
              <a:spcAft>
                <a:spcPct val="0"/>
              </a:spcAft>
              <a:buClrTx/>
              <a:buSzTx/>
              <a:buFontTx/>
              <a:buNone/>
              <a:tabLst/>
              <a:defRPr/>
            </a:pPr>
            <a:endParaRPr kumimoji="0"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Arial"/>
            </a:endParaRPr>
          </a:p>
        </p:txBody>
      </p:sp>
      <p:sp>
        <p:nvSpPr>
          <p:cNvPr id="73" name="Google Shape;9265;p73">
            <a:extLst>
              <a:ext uri="{FF2B5EF4-FFF2-40B4-BE49-F238E27FC236}">
                <a16:creationId xmlns:a16="http://schemas.microsoft.com/office/drawing/2014/main" id="{BA1772F5-39A1-A356-2FB0-377B14CFF259}"/>
              </a:ext>
            </a:extLst>
          </p:cNvPr>
          <p:cNvSpPr/>
          <p:nvPr/>
        </p:nvSpPr>
        <p:spPr>
          <a:xfrm>
            <a:off x="6233242" y="2680232"/>
            <a:ext cx="251698" cy="314239"/>
          </a:xfrm>
          <a:custGeom>
            <a:avLst/>
            <a:gdLst/>
            <a:ahLst/>
            <a:cxnLst/>
            <a:rect l="l" t="t" r="r" b="b"/>
            <a:pathLst>
              <a:path w="5578" h="6964" extrusionOk="0">
                <a:moveTo>
                  <a:pt x="2773" y="694"/>
                </a:moveTo>
                <a:cubicBezTo>
                  <a:pt x="3372" y="694"/>
                  <a:pt x="3782" y="1166"/>
                  <a:pt x="3782" y="1734"/>
                </a:cubicBezTo>
                <a:cubicBezTo>
                  <a:pt x="3782" y="2301"/>
                  <a:pt x="3309" y="2742"/>
                  <a:pt x="2773" y="2742"/>
                </a:cubicBezTo>
                <a:cubicBezTo>
                  <a:pt x="2175" y="2742"/>
                  <a:pt x="1734" y="2269"/>
                  <a:pt x="1734" y="1734"/>
                </a:cubicBezTo>
                <a:cubicBezTo>
                  <a:pt x="1734" y="1166"/>
                  <a:pt x="2206" y="694"/>
                  <a:pt x="2773" y="694"/>
                </a:cubicBezTo>
                <a:close/>
                <a:moveTo>
                  <a:pt x="2773" y="3466"/>
                </a:moveTo>
                <a:cubicBezTo>
                  <a:pt x="3908" y="3466"/>
                  <a:pt x="4853" y="4411"/>
                  <a:pt x="4853" y="5546"/>
                </a:cubicBezTo>
                <a:lnTo>
                  <a:pt x="4853" y="6270"/>
                </a:lnTo>
                <a:lnTo>
                  <a:pt x="694" y="6270"/>
                </a:lnTo>
                <a:lnTo>
                  <a:pt x="694" y="5546"/>
                </a:lnTo>
                <a:cubicBezTo>
                  <a:pt x="694" y="4411"/>
                  <a:pt x="1639" y="3466"/>
                  <a:pt x="2773" y="3466"/>
                </a:cubicBezTo>
                <a:close/>
                <a:moveTo>
                  <a:pt x="2805" y="1"/>
                </a:moveTo>
                <a:cubicBezTo>
                  <a:pt x="1860" y="1"/>
                  <a:pt x="1072" y="788"/>
                  <a:pt x="1072" y="1734"/>
                </a:cubicBezTo>
                <a:cubicBezTo>
                  <a:pt x="1072" y="2238"/>
                  <a:pt x="1324" y="2710"/>
                  <a:pt x="1671" y="3025"/>
                </a:cubicBezTo>
                <a:cubicBezTo>
                  <a:pt x="726" y="3466"/>
                  <a:pt x="64" y="4443"/>
                  <a:pt x="64" y="5577"/>
                </a:cubicBezTo>
                <a:lnTo>
                  <a:pt x="64" y="6617"/>
                </a:lnTo>
                <a:cubicBezTo>
                  <a:pt x="1" y="6806"/>
                  <a:pt x="159" y="6963"/>
                  <a:pt x="379" y="6963"/>
                </a:cubicBezTo>
                <a:lnTo>
                  <a:pt x="5199" y="6963"/>
                </a:lnTo>
                <a:cubicBezTo>
                  <a:pt x="5420" y="6963"/>
                  <a:pt x="5577" y="6806"/>
                  <a:pt x="5577" y="6617"/>
                </a:cubicBezTo>
                <a:lnTo>
                  <a:pt x="5577" y="5577"/>
                </a:lnTo>
                <a:cubicBezTo>
                  <a:pt x="5577" y="4443"/>
                  <a:pt x="4884" y="3498"/>
                  <a:pt x="3939" y="3025"/>
                </a:cubicBezTo>
                <a:cubicBezTo>
                  <a:pt x="4317" y="2710"/>
                  <a:pt x="4538" y="2238"/>
                  <a:pt x="4538" y="1734"/>
                </a:cubicBezTo>
                <a:cubicBezTo>
                  <a:pt x="4538" y="788"/>
                  <a:pt x="3750" y="1"/>
                  <a:pt x="2805"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ct val="0"/>
              </a:spcBef>
              <a:spcAft>
                <a:spcPct val="0"/>
              </a:spcAft>
              <a:buClrTx/>
              <a:buSzTx/>
              <a:buFontTx/>
              <a:buNone/>
              <a:tabLst/>
              <a:defRPr/>
            </a:pPr>
            <a:endParaRPr kumimoji="0"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Arial"/>
            </a:endParaRPr>
          </a:p>
        </p:txBody>
      </p:sp>
      <p:sp>
        <p:nvSpPr>
          <p:cNvPr id="74" name="Google Shape;9266;p73">
            <a:extLst>
              <a:ext uri="{FF2B5EF4-FFF2-40B4-BE49-F238E27FC236}">
                <a16:creationId xmlns:a16="http://schemas.microsoft.com/office/drawing/2014/main" id="{53C692D6-0A22-FDE8-B0CA-63AE25D6E7D5}"/>
              </a:ext>
            </a:extLst>
          </p:cNvPr>
          <p:cNvSpPr/>
          <p:nvPr/>
        </p:nvSpPr>
        <p:spPr>
          <a:xfrm>
            <a:off x="6517565" y="2900569"/>
            <a:ext cx="251698" cy="314239"/>
          </a:xfrm>
          <a:custGeom>
            <a:avLst/>
            <a:gdLst/>
            <a:ahLst/>
            <a:cxnLst/>
            <a:rect l="l" t="t" r="r" b="b"/>
            <a:pathLst>
              <a:path w="5578" h="6964" extrusionOk="0">
                <a:moveTo>
                  <a:pt x="2773" y="663"/>
                </a:moveTo>
                <a:cubicBezTo>
                  <a:pt x="3372" y="663"/>
                  <a:pt x="3782" y="1135"/>
                  <a:pt x="3782" y="1702"/>
                </a:cubicBezTo>
                <a:cubicBezTo>
                  <a:pt x="3782" y="2238"/>
                  <a:pt x="3309" y="2710"/>
                  <a:pt x="2773" y="2710"/>
                </a:cubicBezTo>
                <a:cubicBezTo>
                  <a:pt x="2175" y="2710"/>
                  <a:pt x="1734" y="2238"/>
                  <a:pt x="1734" y="1702"/>
                </a:cubicBezTo>
                <a:cubicBezTo>
                  <a:pt x="1734" y="1135"/>
                  <a:pt x="2175" y="663"/>
                  <a:pt x="2773" y="663"/>
                </a:cubicBezTo>
                <a:close/>
                <a:moveTo>
                  <a:pt x="2773" y="3467"/>
                </a:moveTo>
                <a:cubicBezTo>
                  <a:pt x="3908" y="3467"/>
                  <a:pt x="4853" y="4412"/>
                  <a:pt x="4853" y="5546"/>
                </a:cubicBezTo>
                <a:lnTo>
                  <a:pt x="4853" y="6270"/>
                </a:lnTo>
                <a:lnTo>
                  <a:pt x="694" y="6270"/>
                </a:lnTo>
                <a:lnTo>
                  <a:pt x="694" y="5546"/>
                </a:lnTo>
                <a:cubicBezTo>
                  <a:pt x="694" y="4412"/>
                  <a:pt x="1639" y="3467"/>
                  <a:pt x="2773" y="3467"/>
                </a:cubicBezTo>
                <a:close/>
                <a:moveTo>
                  <a:pt x="2773" y="1"/>
                </a:moveTo>
                <a:cubicBezTo>
                  <a:pt x="1828" y="1"/>
                  <a:pt x="1041" y="789"/>
                  <a:pt x="1041" y="1734"/>
                </a:cubicBezTo>
                <a:cubicBezTo>
                  <a:pt x="1041" y="2238"/>
                  <a:pt x="1261" y="2710"/>
                  <a:pt x="1608" y="3025"/>
                </a:cubicBezTo>
                <a:cubicBezTo>
                  <a:pt x="663" y="3467"/>
                  <a:pt x="1" y="4443"/>
                  <a:pt x="1" y="5546"/>
                </a:cubicBezTo>
                <a:lnTo>
                  <a:pt x="1" y="6617"/>
                </a:lnTo>
                <a:cubicBezTo>
                  <a:pt x="1" y="6806"/>
                  <a:pt x="159" y="6964"/>
                  <a:pt x="379" y="6964"/>
                </a:cubicBezTo>
                <a:lnTo>
                  <a:pt x="5199" y="6964"/>
                </a:lnTo>
                <a:cubicBezTo>
                  <a:pt x="5420" y="6964"/>
                  <a:pt x="5577" y="6806"/>
                  <a:pt x="5577" y="6617"/>
                </a:cubicBezTo>
                <a:lnTo>
                  <a:pt x="5577" y="5546"/>
                </a:lnTo>
                <a:cubicBezTo>
                  <a:pt x="5514" y="4412"/>
                  <a:pt x="4853" y="3467"/>
                  <a:pt x="3908" y="3025"/>
                </a:cubicBezTo>
                <a:cubicBezTo>
                  <a:pt x="4254" y="2710"/>
                  <a:pt x="4506" y="2238"/>
                  <a:pt x="4506" y="1734"/>
                </a:cubicBezTo>
                <a:cubicBezTo>
                  <a:pt x="4506" y="789"/>
                  <a:pt x="3719" y="1"/>
                  <a:pt x="2773"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ct val="0"/>
              </a:spcBef>
              <a:spcAft>
                <a:spcPct val="0"/>
              </a:spcAft>
              <a:buClrTx/>
              <a:buSzTx/>
              <a:buFontTx/>
              <a:buNone/>
              <a:tabLst/>
              <a:defRPr/>
            </a:pPr>
            <a:endParaRPr kumimoji="0" sz="1800" b="0" i="0" u="none" strike="noStrike" kern="1200" cap="none" spc="0" normalizeH="0" baseline="0" noProof="0">
              <a:ln>
                <a:noFill/>
              </a:ln>
              <a:solidFill>
                <a:prstClr val="black">
                  <a:lumMod val="75000"/>
                  <a:lumOff val="25000"/>
                </a:prstClr>
              </a:solidFill>
              <a:effectLst/>
              <a:uLnTx/>
              <a:uFillTx/>
              <a:latin typeface="Montserrat" panose="00000500000000000000" pitchFamily="2" charset="0"/>
              <a:cs typeface="Arial"/>
            </a:endParaRPr>
          </a:p>
        </p:txBody>
      </p:sp>
      <p:pic>
        <p:nvPicPr>
          <p:cNvPr id="77" name="Graphic 76" descr="Earth globe: Americas with solid fill">
            <a:extLst>
              <a:ext uri="{FF2B5EF4-FFF2-40B4-BE49-F238E27FC236}">
                <a16:creationId xmlns:a16="http://schemas.microsoft.com/office/drawing/2014/main" id="{E5269AF7-4E95-3087-350E-507CD133A8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24417" y="4787987"/>
            <a:ext cx="717500" cy="666432"/>
          </a:xfrm>
          <a:prstGeom prst="rect">
            <a:avLst/>
          </a:prstGeom>
        </p:spPr>
      </p:pic>
      <p:sp>
        <p:nvSpPr>
          <p:cNvPr id="19" name="Freeform: Shape 18">
            <a:extLst>
              <a:ext uri="{FF2B5EF4-FFF2-40B4-BE49-F238E27FC236}">
                <a16:creationId xmlns:a16="http://schemas.microsoft.com/office/drawing/2014/main" id="{BFAE987F-B205-C38D-18F9-196A3E9A4051}"/>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IN" b="1" dirty="0">
                <a:solidFill>
                  <a:schemeClr val="bg1"/>
                </a:solidFill>
                <a:latin typeface="Montserrat" panose="00000500000000000000" pitchFamily="2" charset="0"/>
              </a:rPr>
              <a:t>56</a:t>
            </a:r>
          </a:p>
        </p:txBody>
      </p:sp>
    </p:spTree>
    <p:extLst>
      <p:ext uri="{BB962C8B-B14F-4D97-AF65-F5344CB8AC3E}">
        <p14:creationId xmlns:p14="http://schemas.microsoft.com/office/powerpoint/2010/main" val="29636112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Why are MVNOs doing well in a struggling market? | TelecomTV">
            <a:extLst>
              <a:ext uri="{FF2B5EF4-FFF2-40B4-BE49-F238E27FC236}">
                <a16:creationId xmlns:a16="http://schemas.microsoft.com/office/drawing/2014/main" id="{F0235739-FDFF-4A0C-2BC5-69C45D001A4E}"/>
              </a:ext>
            </a:extLst>
          </p:cNvPr>
          <p:cNvPicPr>
            <a:picLocks noChangeAspect="1" noChangeArrowheads="1"/>
          </p:cNvPicPr>
          <p:nvPr/>
        </p:nvPicPr>
        <p:blipFill>
          <a:blip r:embed="rId2">
            <a:alphaModFix amt="500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408348" y="226239"/>
            <a:ext cx="11129036" cy="1024816"/>
          </a:xfrm>
          <a:prstGeom prst="rect">
            <a:avLst/>
          </a:prstGeom>
        </p:spPr>
        <p:txBody>
          <a:bodyPr>
            <a:normAutofit fontScale="77500" lnSpcReduction="20000"/>
          </a:bodyPr>
          <a:lstStyle/>
          <a:p>
            <a:pPr>
              <a:defRPr/>
            </a:pPr>
            <a:r>
              <a:rPr lang="en-US" sz="4400" b="1" dirty="0">
                <a:solidFill>
                  <a:schemeClr val="tx1"/>
                </a:solidFill>
                <a:latin typeface="Montserrat" panose="00000500000000000000" pitchFamily="2" charset="0"/>
                <a:cs typeface="+mn-cs"/>
              </a:rPr>
              <a:t>DRAFT GUIDELINES FOR OVERSEAS</a:t>
            </a:r>
          </a:p>
          <a:p>
            <a:pPr>
              <a:defRPr/>
            </a:pPr>
            <a:r>
              <a:rPr lang="en-US" sz="4400" b="1" dirty="0">
                <a:solidFill>
                  <a:schemeClr val="tx1"/>
                </a:solidFill>
                <a:latin typeface="Montserrat" panose="00000500000000000000" pitchFamily="2" charset="0"/>
                <a:cs typeface="+mn-cs"/>
              </a:rPr>
              <a:t>NETWORK</a:t>
            </a:r>
          </a:p>
        </p:txBody>
      </p:sp>
      <p:grpSp>
        <p:nvGrpSpPr>
          <p:cNvPr id="53" name="Group 52">
            <a:extLst>
              <a:ext uri="{FF2B5EF4-FFF2-40B4-BE49-F238E27FC236}">
                <a16:creationId xmlns:a16="http://schemas.microsoft.com/office/drawing/2014/main" id="{E3995C28-10FE-4115-9572-5A8A6E565A0D}"/>
              </a:ext>
            </a:extLst>
          </p:cNvPr>
          <p:cNvGrpSpPr/>
          <p:nvPr/>
        </p:nvGrpSpPr>
        <p:grpSpPr>
          <a:xfrm>
            <a:off x="8907527" y="3676493"/>
            <a:ext cx="2629858" cy="526931"/>
            <a:chOff x="6372200" y="1720413"/>
            <a:chExt cx="2160240" cy="526931"/>
          </a:xfrm>
        </p:grpSpPr>
        <p:sp>
          <p:nvSpPr>
            <p:cNvPr id="54" name="TextBox 53">
              <a:extLst>
                <a:ext uri="{FF2B5EF4-FFF2-40B4-BE49-F238E27FC236}">
                  <a16:creationId xmlns:a16="http://schemas.microsoft.com/office/drawing/2014/main" id="{65D17C78-A39F-4C13-8A9B-40D87DD7D617}"/>
                </a:ext>
              </a:extLst>
            </p:cNvPr>
            <p:cNvSpPr txBox="1"/>
            <p:nvPr/>
          </p:nvSpPr>
          <p:spPr>
            <a:xfrm>
              <a:off x="6372201" y="1970345"/>
              <a:ext cx="2160239" cy="276999"/>
            </a:xfrm>
            <a:prstGeom prst="rect">
              <a:avLst/>
            </a:prstGeom>
            <a:noFill/>
          </p:spPr>
          <p:txBody>
            <a:bodyPr wrap="square" lIns="108000" rIns="108000" rtlCol="0">
              <a:spAutoFit/>
            </a:bodyPr>
            <a:lstStyle/>
            <a:p>
              <a:pPr algn="r"/>
              <a:r>
                <a:rPr lang="en-US" altLang="ko-KR" sz="1200" dirty="0">
                  <a:cs typeface="Arial" pitchFamily="34" charset="0"/>
                </a:rPr>
                <a:t>. </a:t>
              </a:r>
              <a:endParaRPr lang="en-US" altLang="ko-KR" sz="1200" dirty="0"/>
            </a:p>
          </p:txBody>
        </p:sp>
        <p:sp>
          <p:nvSpPr>
            <p:cNvPr id="55" name="TextBox 54">
              <a:extLst>
                <a:ext uri="{FF2B5EF4-FFF2-40B4-BE49-F238E27FC236}">
                  <a16:creationId xmlns:a16="http://schemas.microsoft.com/office/drawing/2014/main" id="{DE47C8F1-57F1-4FE6-B6C1-9A70B928A55D}"/>
                </a:ext>
              </a:extLst>
            </p:cNvPr>
            <p:cNvSpPr txBox="1"/>
            <p:nvPr/>
          </p:nvSpPr>
          <p:spPr>
            <a:xfrm>
              <a:off x="6372200" y="1720413"/>
              <a:ext cx="2160239" cy="307777"/>
            </a:xfrm>
            <a:prstGeom prst="rect">
              <a:avLst/>
            </a:prstGeom>
            <a:noFill/>
          </p:spPr>
          <p:txBody>
            <a:bodyPr wrap="square" lIns="108000" rIns="108000" rtlCol="0">
              <a:spAutoFit/>
            </a:bodyPr>
            <a:lstStyle/>
            <a:p>
              <a:pPr algn="r"/>
              <a:endParaRPr lang="ko-KR" altLang="en-US" sz="1400" b="1" dirty="0"/>
            </a:p>
          </p:txBody>
        </p:sp>
      </p:grpSp>
      <p:grpSp>
        <p:nvGrpSpPr>
          <p:cNvPr id="56" name="Group 55">
            <a:extLst>
              <a:ext uri="{FF2B5EF4-FFF2-40B4-BE49-F238E27FC236}">
                <a16:creationId xmlns:a16="http://schemas.microsoft.com/office/drawing/2014/main" id="{287C261D-D66E-4539-BAEF-1D68BBD3BA89}"/>
              </a:ext>
            </a:extLst>
          </p:cNvPr>
          <p:cNvGrpSpPr/>
          <p:nvPr/>
        </p:nvGrpSpPr>
        <p:grpSpPr>
          <a:xfrm>
            <a:off x="8907527" y="5503327"/>
            <a:ext cx="2629858" cy="526931"/>
            <a:chOff x="6372200" y="1720413"/>
            <a:chExt cx="2160240" cy="526931"/>
          </a:xfrm>
        </p:grpSpPr>
        <p:sp>
          <p:nvSpPr>
            <p:cNvPr id="57" name="TextBox 56">
              <a:extLst>
                <a:ext uri="{FF2B5EF4-FFF2-40B4-BE49-F238E27FC236}">
                  <a16:creationId xmlns:a16="http://schemas.microsoft.com/office/drawing/2014/main" id="{33867A18-0641-46B4-811F-43E746D0FC30}"/>
                </a:ext>
              </a:extLst>
            </p:cNvPr>
            <p:cNvSpPr txBox="1"/>
            <p:nvPr/>
          </p:nvSpPr>
          <p:spPr>
            <a:xfrm>
              <a:off x="6372201" y="1970345"/>
              <a:ext cx="2160239" cy="276999"/>
            </a:xfrm>
            <a:prstGeom prst="rect">
              <a:avLst/>
            </a:prstGeom>
            <a:noFill/>
          </p:spPr>
          <p:txBody>
            <a:bodyPr wrap="square" lIns="108000" rIns="108000" rtlCol="0">
              <a:spAutoFit/>
            </a:bodyPr>
            <a:lstStyle/>
            <a:p>
              <a:pPr algn="r"/>
              <a:endParaRPr lang="en-US" altLang="ko-KR" sz="1200" dirty="0"/>
            </a:p>
          </p:txBody>
        </p:sp>
        <p:sp>
          <p:nvSpPr>
            <p:cNvPr id="58" name="TextBox 57">
              <a:extLst>
                <a:ext uri="{FF2B5EF4-FFF2-40B4-BE49-F238E27FC236}">
                  <a16:creationId xmlns:a16="http://schemas.microsoft.com/office/drawing/2014/main" id="{823D0663-5385-4CFF-B6C9-60DC86D3A374}"/>
                </a:ext>
              </a:extLst>
            </p:cNvPr>
            <p:cNvSpPr txBox="1"/>
            <p:nvPr/>
          </p:nvSpPr>
          <p:spPr>
            <a:xfrm>
              <a:off x="6372200" y="1720413"/>
              <a:ext cx="2160239" cy="307777"/>
            </a:xfrm>
            <a:prstGeom prst="rect">
              <a:avLst/>
            </a:prstGeom>
            <a:noFill/>
          </p:spPr>
          <p:txBody>
            <a:bodyPr wrap="square" lIns="108000" rIns="108000" rtlCol="0">
              <a:spAutoFit/>
            </a:bodyPr>
            <a:lstStyle/>
            <a:p>
              <a:pPr algn="r"/>
              <a:endParaRPr lang="ko-KR" altLang="en-US" sz="1400" b="1" dirty="0"/>
            </a:p>
          </p:txBody>
        </p:sp>
      </p:grpSp>
      <p:grpSp>
        <p:nvGrpSpPr>
          <p:cNvPr id="64" name="Group 63">
            <a:extLst>
              <a:ext uri="{FF2B5EF4-FFF2-40B4-BE49-F238E27FC236}">
                <a16:creationId xmlns:a16="http://schemas.microsoft.com/office/drawing/2014/main" id="{28A791A7-4505-4B4A-A2B4-872C33799518}"/>
              </a:ext>
            </a:extLst>
          </p:cNvPr>
          <p:cNvGrpSpPr/>
          <p:nvPr/>
        </p:nvGrpSpPr>
        <p:grpSpPr>
          <a:xfrm>
            <a:off x="6294746" y="5113785"/>
            <a:ext cx="2629858" cy="526931"/>
            <a:chOff x="6372200" y="1720413"/>
            <a:chExt cx="2160240" cy="526931"/>
          </a:xfrm>
        </p:grpSpPr>
        <p:sp>
          <p:nvSpPr>
            <p:cNvPr id="65" name="TextBox 64">
              <a:extLst>
                <a:ext uri="{FF2B5EF4-FFF2-40B4-BE49-F238E27FC236}">
                  <a16:creationId xmlns:a16="http://schemas.microsoft.com/office/drawing/2014/main" id="{4163E2EF-E9EE-4A70-ADF8-3C48D2CB7F63}"/>
                </a:ext>
              </a:extLst>
            </p:cNvPr>
            <p:cNvSpPr txBox="1"/>
            <p:nvPr/>
          </p:nvSpPr>
          <p:spPr>
            <a:xfrm>
              <a:off x="6372201" y="1970345"/>
              <a:ext cx="2160239" cy="276999"/>
            </a:xfrm>
            <a:prstGeom prst="rect">
              <a:avLst/>
            </a:prstGeom>
            <a:noFill/>
          </p:spPr>
          <p:txBody>
            <a:bodyPr wrap="square" lIns="108000" rIns="108000" rtlCol="0">
              <a:spAutoFit/>
            </a:bodyPr>
            <a:lstStyle/>
            <a:p>
              <a:pPr algn="r"/>
              <a:endParaRPr lang="en-US" altLang="ko-KR" sz="1200" dirty="0"/>
            </a:p>
          </p:txBody>
        </p:sp>
        <p:sp>
          <p:nvSpPr>
            <p:cNvPr id="66" name="TextBox 65">
              <a:extLst>
                <a:ext uri="{FF2B5EF4-FFF2-40B4-BE49-F238E27FC236}">
                  <a16:creationId xmlns:a16="http://schemas.microsoft.com/office/drawing/2014/main" id="{C1D021C5-8CAC-4506-BA50-7BAB732B0F8B}"/>
                </a:ext>
              </a:extLst>
            </p:cNvPr>
            <p:cNvSpPr txBox="1"/>
            <p:nvPr/>
          </p:nvSpPr>
          <p:spPr>
            <a:xfrm>
              <a:off x="6372200" y="1720413"/>
              <a:ext cx="2160239" cy="307777"/>
            </a:xfrm>
            <a:prstGeom prst="rect">
              <a:avLst/>
            </a:prstGeom>
            <a:noFill/>
          </p:spPr>
          <p:txBody>
            <a:bodyPr wrap="square" lIns="108000" rIns="108000" rtlCol="0">
              <a:spAutoFit/>
            </a:bodyPr>
            <a:lstStyle/>
            <a:p>
              <a:pPr algn="r"/>
              <a:endParaRPr lang="ko-KR" altLang="en-US" sz="1400" b="1" dirty="0"/>
            </a:p>
          </p:txBody>
        </p:sp>
      </p:grpSp>
      <p:grpSp>
        <p:nvGrpSpPr>
          <p:cNvPr id="82" name="Group 81">
            <a:extLst>
              <a:ext uri="{FF2B5EF4-FFF2-40B4-BE49-F238E27FC236}">
                <a16:creationId xmlns:a16="http://schemas.microsoft.com/office/drawing/2014/main" id="{181A875E-B985-4A95-B67F-AB878E3664C7}"/>
              </a:ext>
            </a:extLst>
          </p:cNvPr>
          <p:cNvGrpSpPr/>
          <p:nvPr/>
        </p:nvGrpSpPr>
        <p:grpSpPr>
          <a:xfrm>
            <a:off x="1140956" y="1425816"/>
            <a:ext cx="4264394" cy="4313485"/>
            <a:chOff x="369152" y="1617134"/>
            <a:chExt cx="3546035" cy="3586857"/>
          </a:xfrm>
          <a:solidFill>
            <a:schemeClr val="tx2"/>
          </a:solidFill>
        </p:grpSpPr>
        <p:grpSp>
          <p:nvGrpSpPr>
            <p:cNvPr id="83" name="Group 82">
              <a:extLst>
                <a:ext uri="{FF2B5EF4-FFF2-40B4-BE49-F238E27FC236}">
                  <a16:creationId xmlns:a16="http://schemas.microsoft.com/office/drawing/2014/main" id="{8CF025F1-484C-4478-B489-7EF458BCD599}"/>
                </a:ext>
              </a:extLst>
            </p:cNvPr>
            <p:cNvGrpSpPr/>
            <p:nvPr/>
          </p:nvGrpSpPr>
          <p:grpSpPr>
            <a:xfrm>
              <a:off x="926950" y="1617134"/>
              <a:ext cx="2049224" cy="852218"/>
              <a:chOff x="926950" y="1617134"/>
              <a:chExt cx="2049224" cy="852218"/>
            </a:xfrm>
            <a:grpFill/>
          </p:grpSpPr>
          <p:sp>
            <p:nvSpPr>
              <p:cNvPr id="103" name="Rectangle 14">
                <a:extLst>
                  <a:ext uri="{FF2B5EF4-FFF2-40B4-BE49-F238E27FC236}">
                    <a16:creationId xmlns:a16="http://schemas.microsoft.com/office/drawing/2014/main" id="{5A53FFA6-7AAA-4084-9757-FBAC6F74C270}"/>
                  </a:ext>
                </a:extLst>
              </p:cNvPr>
              <p:cNvSpPr/>
              <p:nvPr/>
            </p:nvSpPr>
            <p:spPr>
              <a:xfrm rot="19949266">
                <a:off x="1199615" y="1717912"/>
                <a:ext cx="531261" cy="531261"/>
              </a:xfrm>
              <a:custGeom>
                <a:avLst/>
                <a:gdLst/>
                <a:ahLst/>
                <a:cxnLst/>
                <a:rect l="l" t="t" r="r" b="b"/>
                <a:pathLst>
                  <a:path w="3942192" h="3931865">
                    <a:moveTo>
                      <a:pt x="2826148" y="3448804"/>
                    </a:moveTo>
                    <a:lnTo>
                      <a:pt x="2826148" y="3556804"/>
                    </a:lnTo>
                    <a:lnTo>
                      <a:pt x="3042148" y="3556804"/>
                    </a:lnTo>
                    <a:lnTo>
                      <a:pt x="3042148" y="3448804"/>
                    </a:lnTo>
                    <a:close/>
                    <a:moveTo>
                      <a:pt x="890988" y="3448804"/>
                    </a:moveTo>
                    <a:lnTo>
                      <a:pt x="890988" y="3556804"/>
                    </a:lnTo>
                    <a:lnTo>
                      <a:pt x="1106988" y="3556804"/>
                    </a:lnTo>
                    <a:lnTo>
                      <a:pt x="1106988" y="3448804"/>
                    </a:lnTo>
                    <a:close/>
                    <a:moveTo>
                      <a:pt x="3528192" y="3439467"/>
                    </a:moveTo>
                    <a:lnTo>
                      <a:pt x="3528192" y="3547467"/>
                    </a:lnTo>
                    <a:lnTo>
                      <a:pt x="3744192" y="3547467"/>
                    </a:lnTo>
                    <a:lnTo>
                      <a:pt x="3744192" y="3439467"/>
                    </a:lnTo>
                    <a:close/>
                    <a:moveTo>
                      <a:pt x="198000" y="3439467"/>
                    </a:moveTo>
                    <a:lnTo>
                      <a:pt x="198000" y="3547467"/>
                    </a:lnTo>
                    <a:lnTo>
                      <a:pt x="414000" y="3547467"/>
                    </a:lnTo>
                    <a:lnTo>
                      <a:pt x="414000" y="3439467"/>
                    </a:lnTo>
                    <a:close/>
                    <a:moveTo>
                      <a:pt x="2826148" y="3206154"/>
                    </a:moveTo>
                    <a:lnTo>
                      <a:pt x="2826148" y="3314154"/>
                    </a:lnTo>
                    <a:lnTo>
                      <a:pt x="3042148" y="3314154"/>
                    </a:lnTo>
                    <a:lnTo>
                      <a:pt x="3042148" y="3206154"/>
                    </a:lnTo>
                    <a:close/>
                    <a:moveTo>
                      <a:pt x="890988" y="3206154"/>
                    </a:moveTo>
                    <a:lnTo>
                      <a:pt x="890988" y="3314154"/>
                    </a:lnTo>
                    <a:lnTo>
                      <a:pt x="1106988" y="3314154"/>
                    </a:lnTo>
                    <a:lnTo>
                      <a:pt x="1106988" y="3206154"/>
                    </a:lnTo>
                    <a:close/>
                    <a:moveTo>
                      <a:pt x="3528192" y="3196817"/>
                    </a:moveTo>
                    <a:lnTo>
                      <a:pt x="3528192" y="3304817"/>
                    </a:lnTo>
                    <a:lnTo>
                      <a:pt x="3744192" y="3304817"/>
                    </a:lnTo>
                    <a:lnTo>
                      <a:pt x="3744192" y="3196817"/>
                    </a:lnTo>
                    <a:close/>
                    <a:moveTo>
                      <a:pt x="198000" y="3196817"/>
                    </a:moveTo>
                    <a:lnTo>
                      <a:pt x="198000" y="3304817"/>
                    </a:lnTo>
                    <a:lnTo>
                      <a:pt x="414000" y="3304817"/>
                    </a:lnTo>
                    <a:lnTo>
                      <a:pt x="414000" y="3196817"/>
                    </a:lnTo>
                    <a:close/>
                    <a:moveTo>
                      <a:pt x="2070064" y="3046635"/>
                    </a:moveTo>
                    <a:lnTo>
                      <a:pt x="2070064" y="3154635"/>
                    </a:lnTo>
                    <a:lnTo>
                      <a:pt x="2286064" y="3154635"/>
                    </a:lnTo>
                    <a:lnTo>
                      <a:pt x="2286064" y="3046635"/>
                    </a:lnTo>
                    <a:close/>
                    <a:moveTo>
                      <a:pt x="1638016" y="3037298"/>
                    </a:moveTo>
                    <a:lnTo>
                      <a:pt x="1638016" y="3145298"/>
                    </a:lnTo>
                    <a:lnTo>
                      <a:pt x="1854016" y="3145298"/>
                    </a:lnTo>
                    <a:lnTo>
                      <a:pt x="1854016" y="3037298"/>
                    </a:lnTo>
                    <a:close/>
                    <a:moveTo>
                      <a:pt x="2826148" y="2963504"/>
                    </a:moveTo>
                    <a:lnTo>
                      <a:pt x="2826148" y="3071504"/>
                    </a:lnTo>
                    <a:lnTo>
                      <a:pt x="3042148" y="3071504"/>
                    </a:lnTo>
                    <a:lnTo>
                      <a:pt x="3042148" y="2963504"/>
                    </a:lnTo>
                    <a:close/>
                    <a:moveTo>
                      <a:pt x="890988" y="2963504"/>
                    </a:moveTo>
                    <a:lnTo>
                      <a:pt x="890988" y="3071504"/>
                    </a:lnTo>
                    <a:lnTo>
                      <a:pt x="1106988" y="3071504"/>
                    </a:lnTo>
                    <a:lnTo>
                      <a:pt x="1106988" y="2963504"/>
                    </a:lnTo>
                    <a:close/>
                    <a:moveTo>
                      <a:pt x="3528192" y="2954167"/>
                    </a:moveTo>
                    <a:lnTo>
                      <a:pt x="3528192" y="3062167"/>
                    </a:lnTo>
                    <a:lnTo>
                      <a:pt x="3744192" y="3062167"/>
                    </a:lnTo>
                    <a:lnTo>
                      <a:pt x="3744192" y="2954167"/>
                    </a:lnTo>
                    <a:close/>
                    <a:moveTo>
                      <a:pt x="198000" y="2954167"/>
                    </a:moveTo>
                    <a:lnTo>
                      <a:pt x="198000" y="3062167"/>
                    </a:lnTo>
                    <a:lnTo>
                      <a:pt x="414000" y="3062167"/>
                    </a:lnTo>
                    <a:lnTo>
                      <a:pt x="414000" y="2954167"/>
                    </a:lnTo>
                    <a:close/>
                    <a:moveTo>
                      <a:pt x="2070064" y="2803981"/>
                    </a:moveTo>
                    <a:lnTo>
                      <a:pt x="2070064" y="2911981"/>
                    </a:lnTo>
                    <a:lnTo>
                      <a:pt x="2286064" y="2911981"/>
                    </a:lnTo>
                    <a:lnTo>
                      <a:pt x="2286064" y="2803981"/>
                    </a:lnTo>
                    <a:close/>
                    <a:moveTo>
                      <a:pt x="1638016" y="2794644"/>
                    </a:moveTo>
                    <a:lnTo>
                      <a:pt x="1638016" y="2902644"/>
                    </a:lnTo>
                    <a:lnTo>
                      <a:pt x="1854016" y="2902644"/>
                    </a:lnTo>
                    <a:lnTo>
                      <a:pt x="1854016" y="2794644"/>
                    </a:lnTo>
                    <a:close/>
                    <a:moveTo>
                      <a:pt x="2826148" y="2720854"/>
                    </a:moveTo>
                    <a:lnTo>
                      <a:pt x="2826148" y="2828854"/>
                    </a:lnTo>
                    <a:lnTo>
                      <a:pt x="3042148" y="2828854"/>
                    </a:lnTo>
                    <a:lnTo>
                      <a:pt x="3042148" y="2720854"/>
                    </a:lnTo>
                    <a:close/>
                    <a:moveTo>
                      <a:pt x="890988" y="2720854"/>
                    </a:moveTo>
                    <a:lnTo>
                      <a:pt x="890988" y="2828854"/>
                    </a:lnTo>
                    <a:lnTo>
                      <a:pt x="1106988" y="2828854"/>
                    </a:lnTo>
                    <a:lnTo>
                      <a:pt x="1106988" y="2720854"/>
                    </a:lnTo>
                    <a:close/>
                    <a:moveTo>
                      <a:pt x="3528192" y="2711517"/>
                    </a:moveTo>
                    <a:lnTo>
                      <a:pt x="3528192" y="2819517"/>
                    </a:lnTo>
                    <a:lnTo>
                      <a:pt x="3744192" y="2819517"/>
                    </a:lnTo>
                    <a:lnTo>
                      <a:pt x="3744192" y="2711517"/>
                    </a:lnTo>
                    <a:close/>
                    <a:moveTo>
                      <a:pt x="198000" y="2711517"/>
                    </a:moveTo>
                    <a:lnTo>
                      <a:pt x="198000" y="2819517"/>
                    </a:lnTo>
                    <a:lnTo>
                      <a:pt x="414000" y="2819517"/>
                    </a:lnTo>
                    <a:lnTo>
                      <a:pt x="414000" y="2711517"/>
                    </a:lnTo>
                    <a:close/>
                    <a:moveTo>
                      <a:pt x="2070064" y="2561331"/>
                    </a:moveTo>
                    <a:lnTo>
                      <a:pt x="2070064" y="2669331"/>
                    </a:lnTo>
                    <a:lnTo>
                      <a:pt x="2286064" y="2669331"/>
                    </a:lnTo>
                    <a:lnTo>
                      <a:pt x="2286064" y="2561331"/>
                    </a:lnTo>
                    <a:close/>
                    <a:moveTo>
                      <a:pt x="1638016" y="2551994"/>
                    </a:moveTo>
                    <a:lnTo>
                      <a:pt x="1638016" y="2659994"/>
                    </a:lnTo>
                    <a:lnTo>
                      <a:pt x="1854016" y="2659994"/>
                    </a:lnTo>
                    <a:lnTo>
                      <a:pt x="1854016" y="2551994"/>
                    </a:lnTo>
                    <a:close/>
                    <a:moveTo>
                      <a:pt x="2826148" y="2478204"/>
                    </a:moveTo>
                    <a:lnTo>
                      <a:pt x="2826148" y="2586204"/>
                    </a:lnTo>
                    <a:lnTo>
                      <a:pt x="3042148" y="2586204"/>
                    </a:lnTo>
                    <a:lnTo>
                      <a:pt x="3042148" y="2478204"/>
                    </a:lnTo>
                    <a:close/>
                    <a:moveTo>
                      <a:pt x="890988" y="2478204"/>
                    </a:moveTo>
                    <a:lnTo>
                      <a:pt x="890988" y="2586204"/>
                    </a:lnTo>
                    <a:lnTo>
                      <a:pt x="1106988" y="2586204"/>
                    </a:lnTo>
                    <a:lnTo>
                      <a:pt x="1106988" y="2478204"/>
                    </a:lnTo>
                    <a:close/>
                    <a:moveTo>
                      <a:pt x="3528192" y="2468867"/>
                    </a:moveTo>
                    <a:lnTo>
                      <a:pt x="3528192" y="2576867"/>
                    </a:lnTo>
                    <a:lnTo>
                      <a:pt x="3744192" y="2576867"/>
                    </a:lnTo>
                    <a:lnTo>
                      <a:pt x="3744192" y="2468867"/>
                    </a:lnTo>
                    <a:close/>
                    <a:moveTo>
                      <a:pt x="198000" y="2468867"/>
                    </a:moveTo>
                    <a:lnTo>
                      <a:pt x="198000" y="2576867"/>
                    </a:lnTo>
                    <a:lnTo>
                      <a:pt x="414000" y="2576867"/>
                    </a:lnTo>
                    <a:lnTo>
                      <a:pt x="414000" y="2468867"/>
                    </a:lnTo>
                    <a:close/>
                    <a:moveTo>
                      <a:pt x="2070064" y="2318681"/>
                    </a:moveTo>
                    <a:lnTo>
                      <a:pt x="2070064" y="2426681"/>
                    </a:lnTo>
                    <a:lnTo>
                      <a:pt x="2286064" y="2426681"/>
                    </a:lnTo>
                    <a:lnTo>
                      <a:pt x="2286064" y="2318681"/>
                    </a:lnTo>
                    <a:close/>
                    <a:moveTo>
                      <a:pt x="1638016" y="2309344"/>
                    </a:moveTo>
                    <a:lnTo>
                      <a:pt x="1638016" y="2417344"/>
                    </a:lnTo>
                    <a:lnTo>
                      <a:pt x="1854016" y="2417344"/>
                    </a:lnTo>
                    <a:lnTo>
                      <a:pt x="1854016" y="2309344"/>
                    </a:lnTo>
                    <a:close/>
                    <a:moveTo>
                      <a:pt x="2826148" y="2235554"/>
                    </a:moveTo>
                    <a:lnTo>
                      <a:pt x="2826148" y="2343554"/>
                    </a:lnTo>
                    <a:lnTo>
                      <a:pt x="3042148" y="2343554"/>
                    </a:lnTo>
                    <a:lnTo>
                      <a:pt x="3042148" y="2235554"/>
                    </a:lnTo>
                    <a:close/>
                    <a:moveTo>
                      <a:pt x="890988" y="2235554"/>
                    </a:moveTo>
                    <a:lnTo>
                      <a:pt x="890988" y="2343554"/>
                    </a:lnTo>
                    <a:lnTo>
                      <a:pt x="1106988" y="2343554"/>
                    </a:lnTo>
                    <a:lnTo>
                      <a:pt x="1106988" y="2235554"/>
                    </a:lnTo>
                    <a:close/>
                    <a:moveTo>
                      <a:pt x="3528192" y="2226217"/>
                    </a:moveTo>
                    <a:lnTo>
                      <a:pt x="3528192" y="2334217"/>
                    </a:lnTo>
                    <a:lnTo>
                      <a:pt x="3744192" y="2334217"/>
                    </a:lnTo>
                    <a:lnTo>
                      <a:pt x="3744192" y="2226217"/>
                    </a:lnTo>
                    <a:close/>
                    <a:moveTo>
                      <a:pt x="198000" y="2226217"/>
                    </a:moveTo>
                    <a:lnTo>
                      <a:pt x="198000" y="2334217"/>
                    </a:lnTo>
                    <a:lnTo>
                      <a:pt x="414000" y="2334217"/>
                    </a:lnTo>
                    <a:lnTo>
                      <a:pt x="414000" y="2226217"/>
                    </a:lnTo>
                    <a:close/>
                    <a:moveTo>
                      <a:pt x="2070064" y="2076031"/>
                    </a:moveTo>
                    <a:lnTo>
                      <a:pt x="2070064" y="2184031"/>
                    </a:lnTo>
                    <a:lnTo>
                      <a:pt x="2286064" y="2184031"/>
                    </a:lnTo>
                    <a:lnTo>
                      <a:pt x="2286064" y="2076031"/>
                    </a:lnTo>
                    <a:close/>
                    <a:moveTo>
                      <a:pt x="1638016" y="2066694"/>
                    </a:moveTo>
                    <a:lnTo>
                      <a:pt x="1638016" y="2174694"/>
                    </a:lnTo>
                    <a:lnTo>
                      <a:pt x="1854016" y="2174694"/>
                    </a:lnTo>
                    <a:lnTo>
                      <a:pt x="1854016" y="2066694"/>
                    </a:lnTo>
                    <a:close/>
                    <a:moveTo>
                      <a:pt x="2826148" y="1992904"/>
                    </a:moveTo>
                    <a:lnTo>
                      <a:pt x="2826148" y="2100904"/>
                    </a:lnTo>
                    <a:lnTo>
                      <a:pt x="3042148" y="2100904"/>
                    </a:lnTo>
                    <a:lnTo>
                      <a:pt x="3042148" y="1992904"/>
                    </a:lnTo>
                    <a:close/>
                    <a:moveTo>
                      <a:pt x="890988" y="1992904"/>
                    </a:moveTo>
                    <a:lnTo>
                      <a:pt x="890988" y="2100904"/>
                    </a:lnTo>
                    <a:lnTo>
                      <a:pt x="1106988" y="2100904"/>
                    </a:lnTo>
                    <a:lnTo>
                      <a:pt x="1106988" y="1992904"/>
                    </a:lnTo>
                    <a:close/>
                    <a:moveTo>
                      <a:pt x="3528192" y="1983567"/>
                    </a:moveTo>
                    <a:lnTo>
                      <a:pt x="3528192" y="2091567"/>
                    </a:lnTo>
                    <a:lnTo>
                      <a:pt x="3744192" y="2091567"/>
                    </a:lnTo>
                    <a:lnTo>
                      <a:pt x="3744192" y="1983567"/>
                    </a:lnTo>
                    <a:close/>
                    <a:moveTo>
                      <a:pt x="198000" y="1983567"/>
                    </a:moveTo>
                    <a:lnTo>
                      <a:pt x="198000" y="2091567"/>
                    </a:lnTo>
                    <a:lnTo>
                      <a:pt x="414000" y="2091567"/>
                    </a:lnTo>
                    <a:lnTo>
                      <a:pt x="414000" y="1983567"/>
                    </a:lnTo>
                    <a:close/>
                    <a:moveTo>
                      <a:pt x="2070064" y="1833381"/>
                    </a:moveTo>
                    <a:lnTo>
                      <a:pt x="2070064" y="1941381"/>
                    </a:lnTo>
                    <a:lnTo>
                      <a:pt x="2286064" y="1941381"/>
                    </a:lnTo>
                    <a:lnTo>
                      <a:pt x="2286064" y="1833381"/>
                    </a:lnTo>
                    <a:close/>
                    <a:moveTo>
                      <a:pt x="1638016" y="1824044"/>
                    </a:moveTo>
                    <a:lnTo>
                      <a:pt x="1638016" y="1932044"/>
                    </a:lnTo>
                    <a:lnTo>
                      <a:pt x="1854016" y="1932044"/>
                    </a:lnTo>
                    <a:lnTo>
                      <a:pt x="1854016" y="1824044"/>
                    </a:lnTo>
                    <a:close/>
                    <a:moveTo>
                      <a:pt x="2826148" y="1750254"/>
                    </a:moveTo>
                    <a:lnTo>
                      <a:pt x="2826148" y="1858254"/>
                    </a:lnTo>
                    <a:lnTo>
                      <a:pt x="3042148" y="1858254"/>
                    </a:lnTo>
                    <a:lnTo>
                      <a:pt x="3042148" y="1750254"/>
                    </a:lnTo>
                    <a:close/>
                    <a:moveTo>
                      <a:pt x="890988" y="1750254"/>
                    </a:moveTo>
                    <a:lnTo>
                      <a:pt x="890988" y="1858254"/>
                    </a:lnTo>
                    <a:lnTo>
                      <a:pt x="1106988" y="1858254"/>
                    </a:lnTo>
                    <a:lnTo>
                      <a:pt x="1106988" y="1750254"/>
                    </a:lnTo>
                    <a:close/>
                    <a:moveTo>
                      <a:pt x="3528192" y="1740917"/>
                    </a:moveTo>
                    <a:lnTo>
                      <a:pt x="3528192" y="1848917"/>
                    </a:lnTo>
                    <a:lnTo>
                      <a:pt x="3744192" y="1848917"/>
                    </a:lnTo>
                    <a:lnTo>
                      <a:pt x="3744192" y="1740917"/>
                    </a:lnTo>
                    <a:close/>
                    <a:moveTo>
                      <a:pt x="198000" y="1740917"/>
                    </a:moveTo>
                    <a:lnTo>
                      <a:pt x="198000" y="1848917"/>
                    </a:lnTo>
                    <a:lnTo>
                      <a:pt x="414000" y="1848917"/>
                    </a:lnTo>
                    <a:lnTo>
                      <a:pt x="414000" y="1740917"/>
                    </a:lnTo>
                    <a:close/>
                    <a:moveTo>
                      <a:pt x="2070064" y="1590731"/>
                    </a:moveTo>
                    <a:lnTo>
                      <a:pt x="2070064" y="1698731"/>
                    </a:lnTo>
                    <a:lnTo>
                      <a:pt x="2286064" y="1698731"/>
                    </a:lnTo>
                    <a:lnTo>
                      <a:pt x="2286064" y="1590731"/>
                    </a:lnTo>
                    <a:close/>
                    <a:moveTo>
                      <a:pt x="1638016" y="1581394"/>
                    </a:moveTo>
                    <a:lnTo>
                      <a:pt x="1638016" y="1689394"/>
                    </a:lnTo>
                    <a:lnTo>
                      <a:pt x="1854016" y="1689394"/>
                    </a:lnTo>
                    <a:lnTo>
                      <a:pt x="1854016" y="1581394"/>
                    </a:lnTo>
                    <a:close/>
                    <a:moveTo>
                      <a:pt x="3330192" y="1507604"/>
                    </a:moveTo>
                    <a:lnTo>
                      <a:pt x="3942192" y="1507604"/>
                    </a:lnTo>
                    <a:lnTo>
                      <a:pt x="3942192" y="3931865"/>
                    </a:lnTo>
                    <a:lnTo>
                      <a:pt x="3330192" y="3931865"/>
                    </a:lnTo>
                    <a:close/>
                    <a:moveTo>
                      <a:pt x="2826148" y="1507604"/>
                    </a:moveTo>
                    <a:lnTo>
                      <a:pt x="2826148" y="1615604"/>
                    </a:lnTo>
                    <a:lnTo>
                      <a:pt x="3042148" y="1615604"/>
                    </a:lnTo>
                    <a:lnTo>
                      <a:pt x="3042148" y="1507604"/>
                    </a:lnTo>
                    <a:close/>
                    <a:moveTo>
                      <a:pt x="890988" y="1507604"/>
                    </a:moveTo>
                    <a:lnTo>
                      <a:pt x="890988" y="1615604"/>
                    </a:lnTo>
                    <a:lnTo>
                      <a:pt x="1106988" y="1615604"/>
                    </a:lnTo>
                    <a:lnTo>
                      <a:pt x="1106988" y="1507604"/>
                    </a:lnTo>
                    <a:close/>
                    <a:moveTo>
                      <a:pt x="0" y="1507604"/>
                    </a:moveTo>
                    <a:lnTo>
                      <a:pt x="612000" y="1507604"/>
                    </a:lnTo>
                    <a:lnTo>
                      <a:pt x="612000" y="3931865"/>
                    </a:lnTo>
                    <a:lnTo>
                      <a:pt x="0" y="3931865"/>
                    </a:lnTo>
                    <a:close/>
                    <a:moveTo>
                      <a:pt x="2070064" y="1348081"/>
                    </a:moveTo>
                    <a:lnTo>
                      <a:pt x="2070064" y="1456081"/>
                    </a:lnTo>
                    <a:lnTo>
                      <a:pt x="2286064" y="1456081"/>
                    </a:lnTo>
                    <a:lnTo>
                      <a:pt x="2286064" y="1348081"/>
                    </a:lnTo>
                    <a:close/>
                    <a:moveTo>
                      <a:pt x="1638016" y="1338744"/>
                    </a:moveTo>
                    <a:lnTo>
                      <a:pt x="1638016" y="1446744"/>
                    </a:lnTo>
                    <a:lnTo>
                      <a:pt x="1854016" y="1446744"/>
                    </a:lnTo>
                    <a:lnTo>
                      <a:pt x="1854016" y="1338744"/>
                    </a:lnTo>
                    <a:close/>
                    <a:moveTo>
                      <a:pt x="2628148" y="1267865"/>
                    </a:moveTo>
                    <a:lnTo>
                      <a:pt x="3240148" y="1267865"/>
                    </a:lnTo>
                    <a:lnTo>
                      <a:pt x="3240148" y="3931865"/>
                    </a:lnTo>
                    <a:lnTo>
                      <a:pt x="2628148" y="3931865"/>
                    </a:lnTo>
                    <a:close/>
                    <a:moveTo>
                      <a:pt x="692988" y="1267865"/>
                    </a:moveTo>
                    <a:lnTo>
                      <a:pt x="1304988" y="1267865"/>
                    </a:lnTo>
                    <a:lnTo>
                      <a:pt x="1304988" y="3931865"/>
                    </a:lnTo>
                    <a:lnTo>
                      <a:pt x="692988" y="3931865"/>
                    </a:lnTo>
                    <a:close/>
                    <a:moveTo>
                      <a:pt x="2070064" y="1105431"/>
                    </a:moveTo>
                    <a:lnTo>
                      <a:pt x="2070064" y="1213431"/>
                    </a:lnTo>
                    <a:lnTo>
                      <a:pt x="2286064" y="1213431"/>
                    </a:lnTo>
                    <a:lnTo>
                      <a:pt x="2286064" y="1105431"/>
                    </a:lnTo>
                    <a:close/>
                    <a:moveTo>
                      <a:pt x="1638016" y="1096094"/>
                    </a:moveTo>
                    <a:lnTo>
                      <a:pt x="1638016" y="1204094"/>
                    </a:lnTo>
                    <a:lnTo>
                      <a:pt x="1854016" y="1204094"/>
                    </a:lnTo>
                    <a:lnTo>
                      <a:pt x="1854016" y="1096094"/>
                    </a:lnTo>
                    <a:close/>
                    <a:moveTo>
                      <a:pt x="2070064" y="862781"/>
                    </a:moveTo>
                    <a:lnTo>
                      <a:pt x="2070064" y="970781"/>
                    </a:lnTo>
                    <a:lnTo>
                      <a:pt x="2286064" y="970781"/>
                    </a:lnTo>
                    <a:lnTo>
                      <a:pt x="2286064" y="862781"/>
                    </a:lnTo>
                    <a:close/>
                    <a:moveTo>
                      <a:pt x="1638016" y="853444"/>
                    </a:moveTo>
                    <a:lnTo>
                      <a:pt x="1638016" y="961444"/>
                    </a:lnTo>
                    <a:lnTo>
                      <a:pt x="1854016" y="961444"/>
                    </a:lnTo>
                    <a:lnTo>
                      <a:pt x="1854016" y="853444"/>
                    </a:lnTo>
                    <a:close/>
                    <a:moveTo>
                      <a:pt x="1883174" y="0"/>
                    </a:moveTo>
                    <a:lnTo>
                      <a:pt x="2040907" y="0"/>
                    </a:lnTo>
                    <a:lnTo>
                      <a:pt x="2040907" y="355600"/>
                    </a:lnTo>
                    <a:lnTo>
                      <a:pt x="2178064" y="355600"/>
                    </a:lnTo>
                    <a:lnTo>
                      <a:pt x="2178064" y="596007"/>
                    </a:lnTo>
                    <a:lnTo>
                      <a:pt x="2538104" y="596007"/>
                    </a:lnTo>
                    <a:lnTo>
                      <a:pt x="2538104" y="3931865"/>
                    </a:lnTo>
                    <a:lnTo>
                      <a:pt x="2142040" y="3931865"/>
                    </a:lnTo>
                    <a:lnTo>
                      <a:pt x="2142040" y="3291036"/>
                    </a:lnTo>
                    <a:lnTo>
                      <a:pt x="1782040" y="3291036"/>
                    </a:lnTo>
                    <a:lnTo>
                      <a:pt x="1782040" y="3931865"/>
                    </a:lnTo>
                    <a:lnTo>
                      <a:pt x="1385976" y="3931865"/>
                    </a:lnTo>
                    <a:lnTo>
                      <a:pt x="1385976" y="596007"/>
                    </a:lnTo>
                    <a:lnTo>
                      <a:pt x="1746016" y="596007"/>
                    </a:lnTo>
                    <a:lnTo>
                      <a:pt x="1746016" y="355600"/>
                    </a:lnTo>
                    <a:lnTo>
                      <a:pt x="1883174" y="355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04" name="Right Triangle 13">
                <a:extLst>
                  <a:ext uri="{FF2B5EF4-FFF2-40B4-BE49-F238E27FC236}">
                    <a16:creationId xmlns:a16="http://schemas.microsoft.com/office/drawing/2014/main" id="{669FCF72-485B-49AA-A6CE-5FD9A10DA331}"/>
                  </a:ext>
                </a:extLst>
              </p:cNvPr>
              <p:cNvSpPr/>
              <p:nvPr/>
            </p:nvSpPr>
            <p:spPr>
              <a:xfrm>
                <a:off x="1823542" y="1617134"/>
                <a:ext cx="504056" cy="504056"/>
              </a:xfrm>
              <a:custGeom>
                <a:avLst/>
                <a:gdLst/>
                <a:ahLst/>
                <a:cxnLst/>
                <a:rect l="l" t="t" r="r" b="b"/>
                <a:pathLst>
                  <a:path w="3888432" h="3921971">
                    <a:moveTo>
                      <a:pt x="3379043" y="3254688"/>
                    </a:moveTo>
                    <a:lnTo>
                      <a:pt x="3379043" y="3462328"/>
                    </a:lnTo>
                    <a:lnTo>
                      <a:pt x="3628183" y="3462328"/>
                    </a:lnTo>
                    <a:lnTo>
                      <a:pt x="3628183" y="3254688"/>
                    </a:lnTo>
                    <a:close/>
                    <a:moveTo>
                      <a:pt x="2945132" y="3254688"/>
                    </a:moveTo>
                    <a:lnTo>
                      <a:pt x="2945132" y="3462328"/>
                    </a:lnTo>
                    <a:lnTo>
                      <a:pt x="3194272" y="3462328"/>
                    </a:lnTo>
                    <a:lnTo>
                      <a:pt x="3194272" y="3254688"/>
                    </a:lnTo>
                    <a:close/>
                    <a:moveTo>
                      <a:pt x="2514947" y="3254688"/>
                    </a:moveTo>
                    <a:lnTo>
                      <a:pt x="2514947" y="3462328"/>
                    </a:lnTo>
                    <a:lnTo>
                      <a:pt x="2764087" y="3462328"/>
                    </a:lnTo>
                    <a:lnTo>
                      <a:pt x="2764087" y="3254688"/>
                    </a:lnTo>
                    <a:close/>
                    <a:moveTo>
                      <a:pt x="3379043" y="2864535"/>
                    </a:moveTo>
                    <a:lnTo>
                      <a:pt x="3379043" y="3072175"/>
                    </a:lnTo>
                    <a:lnTo>
                      <a:pt x="3628183" y="3072175"/>
                    </a:lnTo>
                    <a:lnTo>
                      <a:pt x="3628183" y="2864535"/>
                    </a:lnTo>
                    <a:close/>
                    <a:moveTo>
                      <a:pt x="2945132" y="2864535"/>
                    </a:moveTo>
                    <a:lnTo>
                      <a:pt x="2945132" y="3072175"/>
                    </a:lnTo>
                    <a:lnTo>
                      <a:pt x="3194272" y="3072175"/>
                    </a:lnTo>
                    <a:lnTo>
                      <a:pt x="3194272" y="2864535"/>
                    </a:lnTo>
                    <a:close/>
                    <a:moveTo>
                      <a:pt x="2514947" y="2864535"/>
                    </a:moveTo>
                    <a:lnTo>
                      <a:pt x="2514947" y="3072175"/>
                    </a:lnTo>
                    <a:lnTo>
                      <a:pt x="2764087" y="3072175"/>
                    </a:lnTo>
                    <a:lnTo>
                      <a:pt x="2764087" y="2864535"/>
                    </a:lnTo>
                    <a:close/>
                    <a:moveTo>
                      <a:pt x="1945832" y="2577619"/>
                    </a:moveTo>
                    <a:lnTo>
                      <a:pt x="1945832" y="2937659"/>
                    </a:lnTo>
                    <a:lnTo>
                      <a:pt x="2124754" y="2937659"/>
                    </a:lnTo>
                    <a:lnTo>
                      <a:pt x="2124754" y="2577619"/>
                    </a:lnTo>
                    <a:close/>
                    <a:moveTo>
                      <a:pt x="1531681" y="2577619"/>
                    </a:moveTo>
                    <a:lnTo>
                      <a:pt x="1531681" y="2937659"/>
                    </a:lnTo>
                    <a:lnTo>
                      <a:pt x="1710603" y="2937659"/>
                    </a:lnTo>
                    <a:lnTo>
                      <a:pt x="1710603" y="2577619"/>
                    </a:lnTo>
                    <a:close/>
                    <a:moveTo>
                      <a:pt x="1117528" y="2577619"/>
                    </a:moveTo>
                    <a:lnTo>
                      <a:pt x="1117528" y="2937659"/>
                    </a:lnTo>
                    <a:lnTo>
                      <a:pt x="1296450" y="2937659"/>
                    </a:lnTo>
                    <a:lnTo>
                      <a:pt x="1296450" y="2577619"/>
                    </a:lnTo>
                    <a:close/>
                    <a:moveTo>
                      <a:pt x="703375" y="2577619"/>
                    </a:moveTo>
                    <a:lnTo>
                      <a:pt x="703375" y="2937659"/>
                    </a:lnTo>
                    <a:lnTo>
                      <a:pt x="882297" y="2937659"/>
                    </a:lnTo>
                    <a:lnTo>
                      <a:pt x="882297" y="2577619"/>
                    </a:lnTo>
                    <a:close/>
                    <a:moveTo>
                      <a:pt x="289222" y="2577619"/>
                    </a:moveTo>
                    <a:lnTo>
                      <a:pt x="289222" y="2937659"/>
                    </a:lnTo>
                    <a:lnTo>
                      <a:pt x="468144" y="2937659"/>
                    </a:lnTo>
                    <a:lnTo>
                      <a:pt x="468144" y="2577619"/>
                    </a:lnTo>
                    <a:close/>
                    <a:moveTo>
                      <a:pt x="3379043" y="2474382"/>
                    </a:moveTo>
                    <a:lnTo>
                      <a:pt x="3379043" y="2682022"/>
                    </a:lnTo>
                    <a:lnTo>
                      <a:pt x="3628183" y="2682022"/>
                    </a:lnTo>
                    <a:lnTo>
                      <a:pt x="3628183" y="2474382"/>
                    </a:lnTo>
                    <a:close/>
                    <a:moveTo>
                      <a:pt x="2945132" y="2474382"/>
                    </a:moveTo>
                    <a:lnTo>
                      <a:pt x="2945132" y="2682022"/>
                    </a:lnTo>
                    <a:lnTo>
                      <a:pt x="3194272" y="2682022"/>
                    </a:lnTo>
                    <a:lnTo>
                      <a:pt x="3194272" y="2474382"/>
                    </a:lnTo>
                    <a:close/>
                    <a:moveTo>
                      <a:pt x="2514947" y="2474382"/>
                    </a:moveTo>
                    <a:lnTo>
                      <a:pt x="2514947" y="2682022"/>
                    </a:lnTo>
                    <a:lnTo>
                      <a:pt x="2764087" y="2682022"/>
                    </a:lnTo>
                    <a:lnTo>
                      <a:pt x="2764087" y="2474382"/>
                    </a:lnTo>
                    <a:close/>
                    <a:moveTo>
                      <a:pt x="3379043" y="2084229"/>
                    </a:moveTo>
                    <a:lnTo>
                      <a:pt x="3379043" y="2291869"/>
                    </a:lnTo>
                    <a:lnTo>
                      <a:pt x="3628183" y="2291869"/>
                    </a:lnTo>
                    <a:lnTo>
                      <a:pt x="3628183" y="2084229"/>
                    </a:lnTo>
                    <a:close/>
                    <a:moveTo>
                      <a:pt x="2945132" y="2084229"/>
                    </a:moveTo>
                    <a:lnTo>
                      <a:pt x="2945132" y="2291869"/>
                    </a:lnTo>
                    <a:lnTo>
                      <a:pt x="3194272" y="2291869"/>
                    </a:lnTo>
                    <a:lnTo>
                      <a:pt x="3194272" y="2084229"/>
                    </a:lnTo>
                    <a:close/>
                    <a:moveTo>
                      <a:pt x="2514947" y="2084229"/>
                    </a:moveTo>
                    <a:lnTo>
                      <a:pt x="2514947" y="2291869"/>
                    </a:lnTo>
                    <a:lnTo>
                      <a:pt x="2764087" y="2291869"/>
                    </a:lnTo>
                    <a:lnTo>
                      <a:pt x="2764087" y="2084229"/>
                    </a:lnTo>
                    <a:close/>
                    <a:moveTo>
                      <a:pt x="2124144" y="1714020"/>
                    </a:moveTo>
                    <a:lnTo>
                      <a:pt x="2124144" y="2164020"/>
                    </a:lnTo>
                    <a:lnTo>
                      <a:pt x="1296144" y="2164020"/>
                    </a:lnTo>
                    <a:close/>
                    <a:moveTo>
                      <a:pt x="197090" y="609603"/>
                    </a:moveTo>
                    <a:lnTo>
                      <a:pt x="525322" y="609603"/>
                    </a:lnTo>
                    <a:lnTo>
                      <a:pt x="584058" y="2101023"/>
                    </a:lnTo>
                    <a:lnTo>
                      <a:pt x="1296144" y="1714020"/>
                    </a:lnTo>
                    <a:lnTo>
                      <a:pt x="1296144" y="2164020"/>
                    </a:lnTo>
                    <a:lnTo>
                      <a:pt x="586539" y="2164020"/>
                    </a:lnTo>
                    <a:lnTo>
                      <a:pt x="590547" y="2265787"/>
                    </a:lnTo>
                    <a:lnTo>
                      <a:pt x="2232248" y="2265787"/>
                    </a:lnTo>
                    <a:lnTo>
                      <a:pt x="2232248" y="1954513"/>
                    </a:lnTo>
                    <a:lnTo>
                      <a:pt x="2232248" y="1054513"/>
                    </a:lnTo>
                    <a:lnTo>
                      <a:pt x="3888248" y="1954513"/>
                    </a:lnTo>
                    <a:lnTo>
                      <a:pt x="3888432" y="1954513"/>
                    </a:lnTo>
                    <a:lnTo>
                      <a:pt x="3888432" y="3921971"/>
                    </a:lnTo>
                    <a:lnTo>
                      <a:pt x="2304256" y="3921971"/>
                    </a:lnTo>
                    <a:lnTo>
                      <a:pt x="2232248" y="3921971"/>
                    </a:lnTo>
                    <a:lnTo>
                      <a:pt x="772857" y="3921971"/>
                    </a:lnTo>
                    <a:lnTo>
                      <a:pt x="772857" y="3290059"/>
                    </a:lnTo>
                    <a:lnTo>
                      <a:pt x="361206" y="3290059"/>
                    </a:lnTo>
                    <a:lnTo>
                      <a:pt x="361206" y="3921971"/>
                    </a:lnTo>
                    <a:lnTo>
                      <a:pt x="0" y="3921971"/>
                    </a:lnTo>
                    <a:lnTo>
                      <a:pt x="0" y="2265787"/>
                    </a:lnTo>
                    <a:lnTo>
                      <a:pt x="131865" y="2265787"/>
                    </a:lnTo>
                    <a:close/>
                    <a:moveTo>
                      <a:pt x="929888" y="0"/>
                    </a:moveTo>
                    <a:cubicBezTo>
                      <a:pt x="1019595" y="0"/>
                      <a:pt x="1124659" y="30463"/>
                      <a:pt x="1166726" y="102575"/>
                    </a:cubicBezTo>
                    <a:cubicBezTo>
                      <a:pt x="1212070" y="48192"/>
                      <a:pt x="1255094" y="19511"/>
                      <a:pt x="1304210" y="14210"/>
                    </a:cubicBezTo>
                    <a:cubicBezTo>
                      <a:pt x="1353326" y="8909"/>
                      <a:pt x="1418945" y="35057"/>
                      <a:pt x="1461423" y="70767"/>
                    </a:cubicBezTo>
                    <a:cubicBezTo>
                      <a:pt x="1500648" y="39845"/>
                      <a:pt x="1550404" y="23049"/>
                      <a:pt x="1604082" y="23049"/>
                    </a:cubicBezTo>
                    <a:cubicBezTo>
                      <a:pt x="1692530" y="23049"/>
                      <a:pt x="1770327" y="68651"/>
                      <a:pt x="1814928" y="137833"/>
                    </a:cubicBezTo>
                    <a:cubicBezTo>
                      <a:pt x="1859765" y="69447"/>
                      <a:pt x="1937139" y="24416"/>
                      <a:pt x="2025031" y="24416"/>
                    </a:cubicBezTo>
                    <a:cubicBezTo>
                      <a:pt x="2135143" y="24416"/>
                      <a:pt x="2228747" y="95092"/>
                      <a:pt x="2261925" y="193913"/>
                    </a:cubicBezTo>
                    <a:cubicBezTo>
                      <a:pt x="2262329" y="193791"/>
                      <a:pt x="2262735" y="193790"/>
                      <a:pt x="2263140" y="193790"/>
                    </a:cubicBezTo>
                    <a:cubicBezTo>
                      <a:pt x="2402209" y="193790"/>
                      <a:pt x="2514947" y="306528"/>
                      <a:pt x="2514947" y="445597"/>
                    </a:cubicBezTo>
                    <a:cubicBezTo>
                      <a:pt x="2514947" y="584666"/>
                      <a:pt x="2402209" y="697404"/>
                      <a:pt x="2263140" y="697404"/>
                    </a:cubicBezTo>
                    <a:cubicBezTo>
                      <a:pt x="2176391" y="697404"/>
                      <a:pt x="2099888" y="653537"/>
                      <a:pt x="2054640" y="586750"/>
                    </a:cubicBezTo>
                    <a:cubicBezTo>
                      <a:pt x="2010395" y="653762"/>
                      <a:pt x="1934062" y="697404"/>
                      <a:pt x="1847535" y="697404"/>
                    </a:cubicBezTo>
                    <a:cubicBezTo>
                      <a:pt x="1789311" y="697404"/>
                      <a:pt x="1735702" y="677642"/>
                      <a:pt x="1693695" y="643630"/>
                    </a:cubicBezTo>
                    <a:cubicBezTo>
                      <a:pt x="1651689" y="677642"/>
                      <a:pt x="1598080" y="697404"/>
                      <a:pt x="1539855" y="697404"/>
                    </a:cubicBezTo>
                    <a:cubicBezTo>
                      <a:pt x="1441551" y="697404"/>
                      <a:pt x="1356403" y="641072"/>
                      <a:pt x="1315888" y="558445"/>
                    </a:cubicBezTo>
                    <a:cubicBezTo>
                      <a:pt x="1272229" y="598661"/>
                      <a:pt x="1206400" y="634839"/>
                      <a:pt x="1149712" y="622576"/>
                    </a:cubicBezTo>
                    <a:cubicBezTo>
                      <a:pt x="1096483" y="611061"/>
                      <a:pt x="1025744" y="572014"/>
                      <a:pt x="984978" y="498638"/>
                    </a:cubicBezTo>
                    <a:cubicBezTo>
                      <a:pt x="959504" y="574665"/>
                      <a:pt x="887516" y="629050"/>
                      <a:pt x="802824" y="629050"/>
                    </a:cubicBezTo>
                    <a:cubicBezTo>
                      <a:pt x="724492" y="629050"/>
                      <a:pt x="657026" y="582526"/>
                      <a:pt x="627413" y="515210"/>
                    </a:cubicBezTo>
                    <a:cubicBezTo>
                      <a:pt x="584988" y="553591"/>
                      <a:pt x="527392" y="574026"/>
                      <a:pt x="479717" y="567162"/>
                    </a:cubicBezTo>
                    <a:cubicBezTo>
                      <a:pt x="439788" y="561414"/>
                      <a:pt x="406466" y="547383"/>
                      <a:pt x="379767" y="527160"/>
                    </a:cubicBezTo>
                    <a:cubicBezTo>
                      <a:pt x="310874" y="498171"/>
                      <a:pt x="262300" y="430445"/>
                      <a:pt x="261518" y="351249"/>
                    </a:cubicBezTo>
                    <a:cubicBezTo>
                      <a:pt x="261425" y="351089"/>
                      <a:pt x="261381" y="350918"/>
                      <a:pt x="261338" y="350746"/>
                    </a:cubicBezTo>
                    <a:cubicBezTo>
                      <a:pt x="228153" y="316942"/>
                      <a:pt x="208360" y="270473"/>
                      <a:pt x="208360" y="219381"/>
                    </a:cubicBezTo>
                    <a:cubicBezTo>
                      <a:pt x="208360" y="112466"/>
                      <a:pt x="295031" y="25795"/>
                      <a:pt x="401946" y="25795"/>
                    </a:cubicBezTo>
                    <a:cubicBezTo>
                      <a:pt x="425158" y="25795"/>
                      <a:pt x="447416" y="29880"/>
                      <a:pt x="467791" y="38056"/>
                    </a:cubicBezTo>
                    <a:cubicBezTo>
                      <a:pt x="585794" y="17893"/>
                      <a:pt x="696162" y="87852"/>
                      <a:pt x="737322" y="124235"/>
                    </a:cubicBezTo>
                    <a:cubicBezTo>
                      <a:pt x="782627" y="68126"/>
                      <a:pt x="852143" y="0"/>
                      <a:pt x="929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05" name="Rectangle 24">
                <a:extLst>
                  <a:ext uri="{FF2B5EF4-FFF2-40B4-BE49-F238E27FC236}">
                    <a16:creationId xmlns:a16="http://schemas.microsoft.com/office/drawing/2014/main" id="{E076EE39-CEF0-451B-848A-823AB9CA0C24}"/>
                  </a:ext>
                </a:extLst>
              </p:cNvPr>
              <p:cNvSpPr>
                <a:spLocks noChangeAspect="1"/>
              </p:cNvSpPr>
              <p:nvPr/>
            </p:nvSpPr>
            <p:spPr>
              <a:xfrm rot="20700000">
                <a:off x="2300573" y="1797574"/>
                <a:ext cx="456968" cy="360000"/>
              </a:xfrm>
              <a:custGeom>
                <a:avLst/>
                <a:gdLst/>
                <a:ahLst/>
                <a:cxnLst/>
                <a:rect l="l" t="t" r="r" b="b"/>
                <a:pathLst>
                  <a:path w="3805825" h="2998234">
                    <a:moveTo>
                      <a:pt x="571963" y="2092124"/>
                    </a:moveTo>
                    <a:lnTo>
                      <a:pt x="465390" y="2092124"/>
                    </a:lnTo>
                    <a:lnTo>
                      <a:pt x="571963" y="2198697"/>
                    </a:lnTo>
                    <a:close/>
                    <a:moveTo>
                      <a:pt x="571962" y="1939097"/>
                    </a:moveTo>
                    <a:lnTo>
                      <a:pt x="465390" y="2045669"/>
                    </a:lnTo>
                    <a:lnTo>
                      <a:pt x="571962" y="2045669"/>
                    </a:lnTo>
                    <a:close/>
                    <a:moveTo>
                      <a:pt x="724990" y="2092124"/>
                    </a:moveTo>
                    <a:lnTo>
                      <a:pt x="618417" y="2092124"/>
                    </a:lnTo>
                    <a:lnTo>
                      <a:pt x="618418" y="2198697"/>
                    </a:lnTo>
                    <a:close/>
                    <a:moveTo>
                      <a:pt x="618418" y="1939104"/>
                    </a:moveTo>
                    <a:lnTo>
                      <a:pt x="618417" y="2045669"/>
                    </a:lnTo>
                    <a:lnTo>
                      <a:pt x="724982" y="2045669"/>
                    </a:lnTo>
                    <a:close/>
                    <a:moveTo>
                      <a:pt x="760612" y="1901643"/>
                    </a:moveTo>
                    <a:lnTo>
                      <a:pt x="654047" y="1901643"/>
                    </a:lnTo>
                    <a:lnTo>
                      <a:pt x="760612" y="2008208"/>
                    </a:lnTo>
                    <a:close/>
                    <a:moveTo>
                      <a:pt x="760612" y="1748616"/>
                    </a:moveTo>
                    <a:lnTo>
                      <a:pt x="654040" y="1855188"/>
                    </a:lnTo>
                    <a:lnTo>
                      <a:pt x="760612" y="1855188"/>
                    </a:lnTo>
                    <a:close/>
                    <a:moveTo>
                      <a:pt x="913640" y="1901643"/>
                    </a:moveTo>
                    <a:lnTo>
                      <a:pt x="807067" y="1901643"/>
                    </a:lnTo>
                    <a:lnTo>
                      <a:pt x="807067" y="2008216"/>
                    </a:lnTo>
                    <a:close/>
                    <a:moveTo>
                      <a:pt x="807067" y="1748615"/>
                    </a:moveTo>
                    <a:lnTo>
                      <a:pt x="807067" y="1855188"/>
                    </a:lnTo>
                    <a:lnTo>
                      <a:pt x="913640" y="1855188"/>
                    </a:lnTo>
                    <a:close/>
                    <a:moveTo>
                      <a:pt x="953368" y="1708887"/>
                    </a:moveTo>
                    <a:lnTo>
                      <a:pt x="846796" y="1708887"/>
                    </a:lnTo>
                    <a:lnTo>
                      <a:pt x="953368" y="1815459"/>
                    </a:lnTo>
                    <a:close/>
                    <a:moveTo>
                      <a:pt x="953368" y="1555860"/>
                    </a:moveTo>
                    <a:lnTo>
                      <a:pt x="846796" y="1662432"/>
                    </a:lnTo>
                    <a:lnTo>
                      <a:pt x="953368" y="1662432"/>
                    </a:lnTo>
                    <a:close/>
                    <a:moveTo>
                      <a:pt x="1106396" y="1708887"/>
                    </a:moveTo>
                    <a:lnTo>
                      <a:pt x="999823" y="1708887"/>
                    </a:lnTo>
                    <a:lnTo>
                      <a:pt x="999823" y="1815460"/>
                    </a:lnTo>
                    <a:close/>
                    <a:moveTo>
                      <a:pt x="999823" y="1555860"/>
                    </a:moveTo>
                    <a:lnTo>
                      <a:pt x="999823" y="1662432"/>
                    </a:lnTo>
                    <a:lnTo>
                      <a:pt x="1106396" y="1662432"/>
                    </a:lnTo>
                    <a:close/>
                    <a:moveTo>
                      <a:pt x="1144754" y="1514764"/>
                    </a:moveTo>
                    <a:lnTo>
                      <a:pt x="1038182" y="1514764"/>
                    </a:lnTo>
                    <a:lnTo>
                      <a:pt x="1144754" y="1621337"/>
                    </a:lnTo>
                    <a:close/>
                    <a:moveTo>
                      <a:pt x="1144754" y="1361737"/>
                    </a:moveTo>
                    <a:lnTo>
                      <a:pt x="1038182" y="1468309"/>
                    </a:lnTo>
                    <a:lnTo>
                      <a:pt x="1144754" y="1468309"/>
                    </a:lnTo>
                    <a:close/>
                    <a:moveTo>
                      <a:pt x="1297782" y="1514764"/>
                    </a:moveTo>
                    <a:lnTo>
                      <a:pt x="1191209" y="1514764"/>
                    </a:lnTo>
                    <a:lnTo>
                      <a:pt x="1191209" y="1621337"/>
                    </a:lnTo>
                    <a:close/>
                    <a:moveTo>
                      <a:pt x="1191209" y="1361737"/>
                    </a:moveTo>
                    <a:lnTo>
                      <a:pt x="1191209" y="1468309"/>
                    </a:lnTo>
                    <a:lnTo>
                      <a:pt x="1297782" y="1468309"/>
                    </a:lnTo>
                    <a:close/>
                    <a:moveTo>
                      <a:pt x="1335838" y="1323681"/>
                    </a:moveTo>
                    <a:lnTo>
                      <a:pt x="1229266" y="1323681"/>
                    </a:lnTo>
                    <a:lnTo>
                      <a:pt x="1335838" y="1430253"/>
                    </a:lnTo>
                    <a:close/>
                    <a:moveTo>
                      <a:pt x="1335838" y="1170654"/>
                    </a:moveTo>
                    <a:lnTo>
                      <a:pt x="1229266" y="1277226"/>
                    </a:lnTo>
                    <a:lnTo>
                      <a:pt x="1335838" y="1277226"/>
                    </a:lnTo>
                    <a:close/>
                    <a:moveTo>
                      <a:pt x="1488865" y="1323681"/>
                    </a:moveTo>
                    <a:lnTo>
                      <a:pt x="1382293" y="1323681"/>
                    </a:lnTo>
                    <a:lnTo>
                      <a:pt x="1382293" y="1430253"/>
                    </a:lnTo>
                    <a:close/>
                    <a:moveTo>
                      <a:pt x="1382293" y="1170653"/>
                    </a:moveTo>
                    <a:lnTo>
                      <a:pt x="1382293" y="1277226"/>
                    </a:lnTo>
                    <a:lnTo>
                      <a:pt x="1488865" y="1277226"/>
                    </a:lnTo>
                    <a:close/>
                    <a:moveTo>
                      <a:pt x="2914702" y="2523007"/>
                    </a:moveTo>
                    <a:cubicBezTo>
                      <a:pt x="2900642" y="2508947"/>
                      <a:pt x="2877845" y="2508947"/>
                      <a:pt x="2863784" y="2523007"/>
                    </a:cubicBezTo>
                    <a:cubicBezTo>
                      <a:pt x="2849724" y="2537067"/>
                      <a:pt x="2849724" y="2559864"/>
                      <a:pt x="2863784" y="2573924"/>
                    </a:cubicBezTo>
                    <a:cubicBezTo>
                      <a:pt x="2877845" y="2587985"/>
                      <a:pt x="2900642" y="2587985"/>
                      <a:pt x="2914702" y="2573924"/>
                    </a:cubicBezTo>
                    <a:cubicBezTo>
                      <a:pt x="2928762" y="2559864"/>
                      <a:pt x="2928762" y="2537067"/>
                      <a:pt x="2914702" y="2523007"/>
                    </a:cubicBezTo>
                    <a:close/>
                    <a:moveTo>
                      <a:pt x="1526922" y="1132597"/>
                    </a:moveTo>
                    <a:lnTo>
                      <a:pt x="1420350" y="1132596"/>
                    </a:lnTo>
                    <a:lnTo>
                      <a:pt x="1526922" y="1239169"/>
                    </a:lnTo>
                    <a:close/>
                    <a:moveTo>
                      <a:pt x="1526922" y="979569"/>
                    </a:moveTo>
                    <a:lnTo>
                      <a:pt x="1420350" y="1086141"/>
                    </a:lnTo>
                    <a:lnTo>
                      <a:pt x="1526922" y="1086142"/>
                    </a:lnTo>
                    <a:close/>
                    <a:moveTo>
                      <a:pt x="1679950" y="1132597"/>
                    </a:moveTo>
                    <a:lnTo>
                      <a:pt x="1573377" y="1132597"/>
                    </a:lnTo>
                    <a:lnTo>
                      <a:pt x="1573377" y="1239169"/>
                    </a:lnTo>
                    <a:close/>
                    <a:moveTo>
                      <a:pt x="1573377" y="979569"/>
                    </a:moveTo>
                    <a:lnTo>
                      <a:pt x="1573377" y="1086142"/>
                    </a:lnTo>
                    <a:lnTo>
                      <a:pt x="1679950" y="1086142"/>
                    </a:lnTo>
                    <a:close/>
                    <a:moveTo>
                      <a:pt x="1718007" y="941512"/>
                    </a:moveTo>
                    <a:lnTo>
                      <a:pt x="1611434" y="941512"/>
                    </a:lnTo>
                    <a:lnTo>
                      <a:pt x="1718007" y="1048085"/>
                    </a:lnTo>
                    <a:close/>
                    <a:moveTo>
                      <a:pt x="1718006" y="788485"/>
                    </a:moveTo>
                    <a:lnTo>
                      <a:pt x="1611434" y="895057"/>
                    </a:lnTo>
                    <a:lnTo>
                      <a:pt x="1718006" y="895057"/>
                    </a:lnTo>
                    <a:close/>
                    <a:moveTo>
                      <a:pt x="1871034" y="941512"/>
                    </a:moveTo>
                    <a:lnTo>
                      <a:pt x="1764461" y="941512"/>
                    </a:lnTo>
                    <a:lnTo>
                      <a:pt x="1764462" y="1048085"/>
                    </a:lnTo>
                    <a:close/>
                    <a:moveTo>
                      <a:pt x="1764461" y="788485"/>
                    </a:moveTo>
                    <a:lnTo>
                      <a:pt x="1764462" y="895057"/>
                    </a:lnTo>
                    <a:lnTo>
                      <a:pt x="1871034" y="895057"/>
                    </a:lnTo>
                    <a:close/>
                    <a:moveTo>
                      <a:pt x="3382381" y="1946466"/>
                    </a:moveTo>
                    <a:lnTo>
                      <a:pt x="2893361" y="2435486"/>
                    </a:lnTo>
                    <a:lnTo>
                      <a:pt x="2933988" y="2428503"/>
                    </a:lnTo>
                    <a:lnTo>
                      <a:pt x="3009207" y="2503722"/>
                    </a:lnTo>
                    <a:lnTo>
                      <a:pt x="3003173" y="2538827"/>
                    </a:lnTo>
                    <a:lnTo>
                      <a:pt x="3488958" y="2053042"/>
                    </a:lnTo>
                    <a:lnTo>
                      <a:pt x="3388629" y="1952714"/>
                    </a:lnTo>
                    <a:close/>
                    <a:moveTo>
                      <a:pt x="2405874" y="794872"/>
                    </a:moveTo>
                    <a:lnTo>
                      <a:pt x="2299301" y="794872"/>
                    </a:lnTo>
                    <a:lnTo>
                      <a:pt x="2405874" y="901444"/>
                    </a:lnTo>
                    <a:close/>
                    <a:moveTo>
                      <a:pt x="2789111" y="1176277"/>
                    </a:moveTo>
                    <a:lnTo>
                      <a:pt x="2682538" y="1176278"/>
                    </a:lnTo>
                    <a:lnTo>
                      <a:pt x="2789111" y="1282850"/>
                    </a:lnTo>
                    <a:close/>
                    <a:moveTo>
                      <a:pt x="2596355" y="983521"/>
                    </a:moveTo>
                    <a:lnTo>
                      <a:pt x="2489782" y="983522"/>
                    </a:lnTo>
                    <a:lnTo>
                      <a:pt x="2596355" y="1090094"/>
                    </a:lnTo>
                    <a:close/>
                    <a:moveTo>
                      <a:pt x="3174317" y="1558747"/>
                    </a:moveTo>
                    <a:lnTo>
                      <a:pt x="3067745" y="1558747"/>
                    </a:lnTo>
                    <a:lnTo>
                      <a:pt x="3174317" y="1665320"/>
                    </a:lnTo>
                    <a:close/>
                    <a:moveTo>
                      <a:pt x="2983234" y="1367664"/>
                    </a:moveTo>
                    <a:lnTo>
                      <a:pt x="2876661" y="1367664"/>
                    </a:lnTo>
                    <a:lnTo>
                      <a:pt x="2983234" y="1474236"/>
                    </a:lnTo>
                    <a:close/>
                    <a:moveTo>
                      <a:pt x="3556486" y="1940915"/>
                    </a:moveTo>
                    <a:lnTo>
                      <a:pt x="3449914" y="1940915"/>
                    </a:lnTo>
                    <a:lnTo>
                      <a:pt x="3556487" y="2047488"/>
                    </a:lnTo>
                    <a:close/>
                    <a:moveTo>
                      <a:pt x="3365402" y="1749831"/>
                    </a:moveTo>
                    <a:lnTo>
                      <a:pt x="3258830" y="1749831"/>
                    </a:lnTo>
                    <a:lnTo>
                      <a:pt x="3365402" y="1856404"/>
                    </a:lnTo>
                    <a:close/>
                    <a:moveTo>
                      <a:pt x="3761426" y="2144804"/>
                    </a:moveTo>
                    <a:lnTo>
                      <a:pt x="3654853" y="2144804"/>
                    </a:lnTo>
                    <a:lnTo>
                      <a:pt x="3761426" y="2251377"/>
                    </a:lnTo>
                    <a:close/>
                    <a:moveTo>
                      <a:pt x="2405874" y="657532"/>
                    </a:moveTo>
                    <a:lnTo>
                      <a:pt x="2314989" y="748417"/>
                    </a:lnTo>
                    <a:lnTo>
                      <a:pt x="2405874" y="748417"/>
                    </a:lnTo>
                    <a:close/>
                    <a:moveTo>
                      <a:pt x="2558894" y="794872"/>
                    </a:moveTo>
                    <a:lnTo>
                      <a:pt x="2452329" y="794872"/>
                    </a:lnTo>
                    <a:lnTo>
                      <a:pt x="2452329" y="901437"/>
                    </a:lnTo>
                    <a:close/>
                    <a:moveTo>
                      <a:pt x="2596355" y="830501"/>
                    </a:moveTo>
                    <a:lnTo>
                      <a:pt x="2489790" y="937067"/>
                    </a:lnTo>
                    <a:lnTo>
                      <a:pt x="2596355" y="937067"/>
                    </a:lnTo>
                    <a:close/>
                    <a:moveTo>
                      <a:pt x="2942138" y="1176278"/>
                    </a:moveTo>
                    <a:lnTo>
                      <a:pt x="2835566" y="1176277"/>
                    </a:lnTo>
                    <a:lnTo>
                      <a:pt x="2835566" y="1282850"/>
                    </a:lnTo>
                    <a:close/>
                    <a:moveTo>
                      <a:pt x="2789111" y="1023250"/>
                    </a:moveTo>
                    <a:lnTo>
                      <a:pt x="2682538" y="1129823"/>
                    </a:lnTo>
                    <a:lnTo>
                      <a:pt x="2789111" y="1129823"/>
                    </a:lnTo>
                    <a:close/>
                    <a:moveTo>
                      <a:pt x="2749382" y="983521"/>
                    </a:moveTo>
                    <a:lnTo>
                      <a:pt x="2642810" y="983522"/>
                    </a:lnTo>
                    <a:lnTo>
                      <a:pt x="2642810" y="1090094"/>
                    </a:lnTo>
                    <a:close/>
                    <a:moveTo>
                      <a:pt x="3327345" y="1558747"/>
                    </a:moveTo>
                    <a:lnTo>
                      <a:pt x="3220772" y="1558747"/>
                    </a:lnTo>
                    <a:lnTo>
                      <a:pt x="3220772" y="1665320"/>
                    </a:lnTo>
                    <a:close/>
                    <a:moveTo>
                      <a:pt x="3174317" y="1405720"/>
                    </a:moveTo>
                    <a:lnTo>
                      <a:pt x="3067745" y="1512292"/>
                    </a:lnTo>
                    <a:lnTo>
                      <a:pt x="3174317" y="1512292"/>
                    </a:lnTo>
                    <a:close/>
                    <a:moveTo>
                      <a:pt x="3136261" y="1367664"/>
                    </a:moveTo>
                    <a:lnTo>
                      <a:pt x="3029688" y="1367664"/>
                    </a:lnTo>
                    <a:lnTo>
                      <a:pt x="3029689" y="1474236"/>
                    </a:lnTo>
                    <a:close/>
                    <a:moveTo>
                      <a:pt x="2983234" y="1214636"/>
                    </a:moveTo>
                    <a:lnTo>
                      <a:pt x="2876661" y="1321209"/>
                    </a:lnTo>
                    <a:lnTo>
                      <a:pt x="2983234" y="1321209"/>
                    </a:lnTo>
                    <a:close/>
                    <a:moveTo>
                      <a:pt x="3709514" y="1940915"/>
                    </a:moveTo>
                    <a:lnTo>
                      <a:pt x="3602941" y="1940915"/>
                    </a:lnTo>
                    <a:lnTo>
                      <a:pt x="3602942" y="2047488"/>
                    </a:lnTo>
                    <a:close/>
                    <a:moveTo>
                      <a:pt x="3556487" y="1787888"/>
                    </a:moveTo>
                    <a:lnTo>
                      <a:pt x="3449914" y="1894460"/>
                    </a:lnTo>
                    <a:lnTo>
                      <a:pt x="3556486" y="1894460"/>
                    </a:lnTo>
                    <a:close/>
                    <a:moveTo>
                      <a:pt x="3518430" y="1749831"/>
                    </a:moveTo>
                    <a:lnTo>
                      <a:pt x="3411857" y="1749831"/>
                    </a:lnTo>
                    <a:lnTo>
                      <a:pt x="3411857" y="1856403"/>
                    </a:lnTo>
                    <a:close/>
                    <a:moveTo>
                      <a:pt x="3365402" y="1596803"/>
                    </a:moveTo>
                    <a:lnTo>
                      <a:pt x="3258830" y="1703376"/>
                    </a:lnTo>
                    <a:lnTo>
                      <a:pt x="3365402" y="1703376"/>
                    </a:lnTo>
                    <a:close/>
                    <a:moveTo>
                      <a:pt x="3761426" y="1991777"/>
                    </a:moveTo>
                    <a:lnTo>
                      <a:pt x="3654853" y="2098349"/>
                    </a:lnTo>
                    <a:lnTo>
                      <a:pt x="3761426" y="2098349"/>
                    </a:lnTo>
                    <a:close/>
                    <a:moveTo>
                      <a:pt x="2452329" y="641845"/>
                    </a:moveTo>
                    <a:lnTo>
                      <a:pt x="2452329" y="748417"/>
                    </a:lnTo>
                    <a:lnTo>
                      <a:pt x="2558901" y="748417"/>
                    </a:lnTo>
                    <a:close/>
                    <a:moveTo>
                      <a:pt x="2835566" y="1023250"/>
                    </a:moveTo>
                    <a:lnTo>
                      <a:pt x="2835566" y="1129822"/>
                    </a:lnTo>
                    <a:lnTo>
                      <a:pt x="2942138" y="1129822"/>
                    </a:lnTo>
                    <a:close/>
                    <a:moveTo>
                      <a:pt x="2642810" y="830494"/>
                    </a:moveTo>
                    <a:lnTo>
                      <a:pt x="2642810" y="937066"/>
                    </a:lnTo>
                    <a:lnTo>
                      <a:pt x="2749382" y="937066"/>
                    </a:lnTo>
                    <a:close/>
                    <a:moveTo>
                      <a:pt x="3220772" y="1405720"/>
                    </a:moveTo>
                    <a:lnTo>
                      <a:pt x="3220772" y="1512292"/>
                    </a:lnTo>
                    <a:lnTo>
                      <a:pt x="3327344" y="1512292"/>
                    </a:lnTo>
                    <a:close/>
                    <a:moveTo>
                      <a:pt x="3029688" y="1214636"/>
                    </a:moveTo>
                    <a:lnTo>
                      <a:pt x="3029688" y="1321209"/>
                    </a:lnTo>
                    <a:lnTo>
                      <a:pt x="3136261" y="1321209"/>
                    </a:lnTo>
                    <a:close/>
                    <a:moveTo>
                      <a:pt x="3602941" y="1787888"/>
                    </a:moveTo>
                    <a:lnTo>
                      <a:pt x="3602941" y="1894460"/>
                    </a:lnTo>
                    <a:lnTo>
                      <a:pt x="3709514" y="1894460"/>
                    </a:lnTo>
                    <a:close/>
                    <a:moveTo>
                      <a:pt x="3411857" y="1596803"/>
                    </a:moveTo>
                    <a:lnTo>
                      <a:pt x="3411857" y="1703376"/>
                    </a:lnTo>
                    <a:lnTo>
                      <a:pt x="3518429" y="1703376"/>
                    </a:lnTo>
                    <a:close/>
                    <a:moveTo>
                      <a:pt x="2353083" y="150965"/>
                    </a:moveTo>
                    <a:lnTo>
                      <a:pt x="2025288" y="132265"/>
                    </a:lnTo>
                    <a:lnTo>
                      <a:pt x="2071608" y="178585"/>
                    </a:lnTo>
                    <a:lnTo>
                      <a:pt x="2093619" y="156574"/>
                    </a:lnTo>
                    <a:lnTo>
                      <a:pt x="2220546" y="283501"/>
                    </a:lnTo>
                    <a:close/>
                    <a:moveTo>
                      <a:pt x="2523312" y="286240"/>
                    </a:moveTo>
                    <a:lnTo>
                      <a:pt x="2373298" y="436253"/>
                    </a:lnTo>
                    <a:lnTo>
                      <a:pt x="2500225" y="563180"/>
                    </a:lnTo>
                    <a:lnTo>
                      <a:pt x="2473487" y="589919"/>
                    </a:lnTo>
                    <a:lnTo>
                      <a:pt x="2618667" y="735099"/>
                    </a:lnTo>
                    <a:lnTo>
                      <a:pt x="2619582" y="734183"/>
                    </a:lnTo>
                    <a:lnTo>
                      <a:pt x="2812338" y="926939"/>
                    </a:lnTo>
                    <a:lnTo>
                      <a:pt x="2845693" y="960294"/>
                    </a:lnTo>
                    <a:lnTo>
                      <a:pt x="3005093" y="1119693"/>
                    </a:lnTo>
                    <a:lnTo>
                      <a:pt x="3006461" y="1118325"/>
                    </a:lnTo>
                    <a:lnTo>
                      <a:pt x="3197545" y="1309409"/>
                    </a:lnTo>
                    <a:lnTo>
                      <a:pt x="3232572" y="1344436"/>
                    </a:lnTo>
                    <a:lnTo>
                      <a:pt x="3246403" y="1358267"/>
                    </a:lnTo>
                    <a:close/>
                    <a:moveTo>
                      <a:pt x="2523816" y="30335"/>
                    </a:moveTo>
                    <a:lnTo>
                      <a:pt x="2626629" y="133149"/>
                    </a:lnTo>
                    <a:lnTo>
                      <a:pt x="2552082" y="207696"/>
                    </a:lnTo>
                    <a:lnTo>
                      <a:pt x="2576968" y="232583"/>
                    </a:lnTo>
                    <a:lnTo>
                      <a:pt x="2575182" y="234369"/>
                    </a:lnTo>
                    <a:lnTo>
                      <a:pt x="3513251" y="1625113"/>
                    </a:lnTo>
                    <a:lnTo>
                      <a:pt x="3579714" y="1691577"/>
                    </a:lnTo>
                    <a:lnTo>
                      <a:pt x="3614741" y="1726603"/>
                    </a:lnTo>
                    <a:lnTo>
                      <a:pt x="3784128" y="1895991"/>
                    </a:lnTo>
                    <a:lnTo>
                      <a:pt x="3784653" y="1895466"/>
                    </a:lnTo>
                    <a:lnTo>
                      <a:pt x="3802957" y="1913770"/>
                    </a:lnTo>
                    <a:lnTo>
                      <a:pt x="3802957" y="1914820"/>
                    </a:lnTo>
                    <a:lnTo>
                      <a:pt x="3805825" y="1917687"/>
                    </a:lnTo>
                    <a:lnTo>
                      <a:pt x="3802957" y="1920555"/>
                    </a:lnTo>
                    <a:lnTo>
                      <a:pt x="3802957" y="2329384"/>
                    </a:lnTo>
                    <a:lnTo>
                      <a:pt x="3784653" y="2347688"/>
                    </a:lnTo>
                    <a:lnTo>
                      <a:pt x="3580239" y="2143274"/>
                    </a:lnTo>
                    <a:lnTo>
                      <a:pt x="3579714" y="2143798"/>
                    </a:lnTo>
                    <a:lnTo>
                      <a:pt x="3514414" y="2078498"/>
                    </a:lnTo>
                    <a:lnTo>
                      <a:pt x="2992605" y="2600306"/>
                    </a:lnTo>
                    <a:lnTo>
                      <a:pt x="2990741" y="2611151"/>
                    </a:lnTo>
                    <a:lnTo>
                      <a:pt x="2771416" y="2767764"/>
                    </a:lnTo>
                    <a:lnTo>
                      <a:pt x="2746140" y="2742487"/>
                    </a:lnTo>
                    <a:lnTo>
                      <a:pt x="2670170" y="2818456"/>
                    </a:lnTo>
                    <a:lnTo>
                      <a:pt x="2651401" y="2799687"/>
                    </a:lnTo>
                    <a:cubicBezTo>
                      <a:pt x="2625528" y="2785735"/>
                      <a:pt x="2592950" y="2788926"/>
                      <a:pt x="2569612" y="2809139"/>
                    </a:cubicBezTo>
                    <a:cubicBezTo>
                      <a:pt x="2540180" y="2834630"/>
                      <a:pt x="2535445" y="2878528"/>
                      <a:pt x="2558763" y="2909709"/>
                    </a:cubicBezTo>
                    <a:cubicBezTo>
                      <a:pt x="2580225" y="2939886"/>
                      <a:pt x="2602221" y="2944074"/>
                      <a:pt x="2698387" y="2956528"/>
                    </a:cubicBezTo>
                    <a:cubicBezTo>
                      <a:pt x="2612716" y="3019512"/>
                      <a:pt x="2549084" y="3004923"/>
                      <a:pt x="2499317" y="2954166"/>
                    </a:cubicBezTo>
                    <a:cubicBezTo>
                      <a:pt x="2449549" y="2903408"/>
                      <a:pt x="2462151" y="2804007"/>
                      <a:pt x="2521014" y="2753027"/>
                    </a:cubicBezTo>
                    <a:cubicBezTo>
                      <a:pt x="2561003" y="2718393"/>
                      <a:pt x="2614554" y="2708748"/>
                      <a:pt x="2661444" y="2725347"/>
                    </a:cubicBezTo>
                    <a:lnTo>
                      <a:pt x="2695222" y="2691569"/>
                    </a:lnTo>
                    <a:lnTo>
                      <a:pt x="2669947" y="2666294"/>
                    </a:lnTo>
                    <a:lnTo>
                      <a:pt x="2810390" y="2469612"/>
                    </a:lnTo>
                    <a:lnTo>
                      <a:pt x="2809356" y="2468579"/>
                    </a:lnTo>
                    <a:lnTo>
                      <a:pt x="2815551" y="2462385"/>
                    </a:lnTo>
                    <a:lnTo>
                      <a:pt x="2826559" y="2446968"/>
                    </a:lnTo>
                    <a:lnTo>
                      <a:pt x="2831882" y="2446053"/>
                    </a:lnTo>
                    <a:lnTo>
                      <a:pt x="3356925" y="1921010"/>
                    </a:lnTo>
                    <a:lnTo>
                      <a:pt x="3353603" y="1917688"/>
                    </a:lnTo>
                    <a:lnTo>
                      <a:pt x="3197545" y="1761630"/>
                    </a:lnTo>
                    <a:lnTo>
                      <a:pt x="3197544" y="1761631"/>
                    </a:lnTo>
                    <a:lnTo>
                      <a:pt x="3006461" y="1570547"/>
                    </a:lnTo>
                    <a:lnTo>
                      <a:pt x="2971434" y="1535520"/>
                    </a:lnTo>
                    <a:lnTo>
                      <a:pt x="2813706" y="1377793"/>
                    </a:lnTo>
                    <a:lnTo>
                      <a:pt x="2812338" y="1379161"/>
                    </a:lnTo>
                    <a:lnTo>
                      <a:pt x="2619582" y="1186405"/>
                    </a:lnTo>
                    <a:lnTo>
                      <a:pt x="2586227" y="1153050"/>
                    </a:lnTo>
                    <a:lnTo>
                      <a:pt x="2430017" y="996839"/>
                    </a:lnTo>
                    <a:lnTo>
                      <a:pt x="2429101" y="997755"/>
                    </a:lnTo>
                    <a:lnTo>
                      <a:pt x="2247376" y="816030"/>
                    </a:lnTo>
                    <a:lnTo>
                      <a:pt x="2194721" y="868684"/>
                    </a:lnTo>
                    <a:lnTo>
                      <a:pt x="2169629" y="843592"/>
                    </a:lnTo>
                    <a:lnTo>
                      <a:pt x="2012511" y="1000710"/>
                    </a:lnTo>
                    <a:lnTo>
                      <a:pt x="1948715" y="936915"/>
                    </a:lnTo>
                    <a:lnTo>
                      <a:pt x="1776261" y="1109369"/>
                    </a:lnTo>
                    <a:lnTo>
                      <a:pt x="1741234" y="1144396"/>
                    </a:lnTo>
                    <a:lnTo>
                      <a:pt x="1585176" y="1300453"/>
                    </a:lnTo>
                    <a:lnTo>
                      <a:pt x="1550150" y="1335480"/>
                    </a:lnTo>
                    <a:lnTo>
                      <a:pt x="1394093" y="1491537"/>
                    </a:lnTo>
                    <a:lnTo>
                      <a:pt x="1359065" y="1526564"/>
                    </a:lnTo>
                    <a:lnTo>
                      <a:pt x="1201338" y="1684291"/>
                    </a:lnTo>
                    <a:lnTo>
                      <a:pt x="1202706" y="1685660"/>
                    </a:lnTo>
                    <a:lnTo>
                      <a:pt x="1009951" y="1878416"/>
                    </a:lnTo>
                    <a:lnTo>
                      <a:pt x="976596" y="1911771"/>
                    </a:lnTo>
                    <a:lnTo>
                      <a:pt x="820385" y="2067981"/>
                    </a:lnTo>
                    <a:lnTo>
                      <a:pt x="821301" y="2068897"/>
                    </a:lnTo>
                    <a:lnTo>
                      <a:pt x="612116" y="2278081"/>
                    </a:lnTo>
                    <a:lnTo>
                      <a:pt x="673628" y="2339593"/>
                    </a:lnTo>
                    <a:lnTo>
                      <a:pt x="567426" y="2445795"/>
                    </a:lnTo>
                    <a:lnTo>
                      <a:pt x="672230" y="2550598"/>
                    </a:lnTo>
                    <a:lnTo>
                      <a:pt x="566028" y="2656800"/>
                    </a:lnTo>
                    <a:lnTo>
                      <a:pt x="0" y="2090772"/>
                    </a:lnTo>
                    <a:lnTo>
                      <a:pt x="106202" y="1984570"/>
                    </a:lnTo>
                    <a:lnTo>
                      <a:pt x="211005" y="2089373"/>
                    </a:lnTo>
                    <a:lnTo>
                      <a:pt x="317206" y="1983171"/>
                    </a:lnTo>
                    <a:lnTo>
                      <a:pt x="386005" y="2051970"/>
                    </a:lnTo>
                    <a:lnTo>
                      <a:pt x="558644" y="1879331"/>
                    </a:lnTo>
                    <a:lnTo>
                      <a:pt x="557729" y="1878415"/>
                    </a:lnTo>
                    <a:lnTo>
                      <a:pt x="750485" y="1685660"/>
                    </a:lnTo>
                    <a:lnTo>
                      <a:pt x="783839" y="1652305"/>
                    </a:lnTo>
                    <a:lnTo>
                      <a:pt x="943239" y="1492905"/>
                    </a:lnTo>
                    <a:lnTo>
                      <a:pt x="941871" y="1491537"/>
                    </a:lnTo>
                    <a:lnTo>
                      <a:pt x="1132954" y="1300453"/>
                    </a:lnTo>
                    <a:lnTo>
                      <a:pt x="1167982" y="1265426"/>
                    </a:lnTo>
                    <a:lnTo>
                      <a:pt x="1324039" y="1109369"/>
                    </a:lnTo>
                    <a:lnTo>
                      <a:pt x="1359065" y="1074342"/>
                    </a:lnTo>
                    <a:lnTo>
                      <a:pt x="1515123" y="918285"/>
                    </a:lnTo>
                    <a:lnTo>
                      <a:pt x="1550150" y="883258"/>
                    </a:lnTo>
                    <a:lnTo>
                      <a:pt x="1722604" y="710804"/>
                    </a:lnTo>
                    <a:lnTo>
                      <a:pt x="1656089" y="644289"/>
                    </a:lnTo>
                    <a:lnTo>
                      <a:pt x="1813208" y="487170"/>
                    </a:lnTo>
                    <a:lnTo>
                      <a:pt x="1788115" y="462078"/>
                    </a:lnTo>
                    <a:lnTo>
                      <a:pt x="1817021" y="433172"/>
                    </a:lnTo>
                    <a:lnTo>
                      <a:pt x="1638436" y="254587"/>
                    </a:lnTo>
                    <a:lnTo>
                      <a:pt x="1893022" y="0"/>
                    </a:lnTo>
                    <a:lnTo>
                      <a:pt x="1948799" y="55777"/>
                    </a:lnTo>
                    <a:lnTo>
                      <a:pt x="2421315" y="82732"/>
                    </a:lnTo>
                    <a:lnTo>
                      <a:pt x="2424216" y="79831"/>
                    </a:lnTo>
                    <a:lnTo>
                      <a:pt x="2449269" y="1048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dirty="0"/>
              </a:p>
            </p:txBody>
          </p:sp>
          <p:sp>
            <p:nvSpPr>
              <p:cNvPr id="106" name="Rectangle 41">
                <a:extLst>
                  <a:ext uri="{FF2B5EF4-FFF2-40B4-BE49-F238E27FC236}">
                    <a16:creationId xmlns:a16="http://schemas.microsoft.com/office/drawing/2014/main" id="{58868140-7EA8-4D07-A8CC-9C3DE68F3622}"/>
                  </a:ext>
                </a:extLst>
              </p:cNvPr>
              <p:cNvSpPr>
                <a:spLocks/>
              </p:cNvSpPr>
              <p:nvPr/>
            </p:nvSpPr>
            <p:spPr>
              <a:xfrm rot="19192674">
                <a:off x="926950" y="2109352"/>
                <a:ext cx="360000" cy="360000"/>
              </a:xfrm>
              <a:custGeom>
                <a:avLst/>
                <a:gdLst/>
                <a:ahLst/>
                <a:cxnLst/>
                <a:rect l="l" t="t" r="r" b="b"/>
                <a:pathLst>
                  <a:path w="3888423" h="3970014">
                    <a:moveTo>
                      <a:pt x="1259577" y="2471243"/>
                    </a:moveTo>
                    <a:cubicBezTo>
                      <a:pt x="1293292" y="2471243"/>
                      <a:pt x="1320623" y="2543205"/>
                      <a:pt x="1320623" y="2631975"/>
                    </a:cubicBezTo>
                    <a:cubicBezTo>
                      <a:pt x="1320623" y="2720745"/>
                      <a:pt x="1293292" y="2792707"/>
                      <a:pt x="1259577" y="2792707"/>
                    </a:cubicBezTo>
                    <a:cubicBezTo>
                      <a:pt x="1225862" y="2792707"/>
                      <a:pt x="1198531" y="2720745"/>
                      <a:pt x="1198531" y="2631975"/>
                    </a:cubicBezTo>
                    <a:cubicBezTo>
                      <a:pt x="1198531" y="2543205"/>
                      <a:pt x="1225862" y="2471243"/>
                      <a:pt x="1259577" y="2471243"/>
                    </a:cubicBezTo>
                    <a:close/>
                    <a:moveTo>
                      <a:pt x="1710471" y="2470362"/>
                    </a:moveTo>
                    <a:cubicBezTo>
                      <a:pt x="1741030" y="2470028"/>
                      <a:pt x="1768823" y="2488083"/>
                      <a:pt x="1781169" y="2516203"/>
                    </a:cubicBezTo>
                    <a:cubicBezTo>
                      <a:pt x="1793845" y="2545068"/>
                      <a:pt x="1787700" y="2578742"/>
                      <a:pt x="1765642" y="2601268"/>
                    </a:cubicBezTo>
                    <a:cubicBezTo>
                      <a:pt x="1750827" y="2616399"/>
                      <a:pt x="1730831" y="2624459"/>
                      <a:pt x="1710472" y="2623745"/>
                    </a:cubicBezTo>
                    <a:close/>
                    <a:moveTo>
                      <a:pt x="2456093" y="2374056"/>
                    </a:moveTo>
                    <a:lnTo>
                      <a:pt x="2456093" y="2889893"/>
                    </a:lnTo>
                    <a:lnTo>
                      <a:pt x="2566690" y="2889893"/>
                    </a:lnTo>
                    <a:lnTo>
                      <a:pt x="2566690" y="2706284"/>
                    </a:lnTo>
                    <a:lnTo>
                      <a:pt x="2632197" y="2884955"/>
                    </a:lnTo>
                    <a:lnTo>
                      <a:pt x="2635843" y="2883618"/>
                    </a:lnTo>
                    <a:lnTo>
                      <a:pt x="2635843" y="2889893"/>
                    </a:lnTo>
                    <a:lnTo>
                      <a:pt x="2746439" y="2889893"/>
                    </a:lnTo>
                    <a:lnTo>
                      <a:pt x="2746439" y="2374056"/>
                    </a:lnTo>
                    <a:lnTo>
                      <a:pt x="2635843" y="2374056"/>
                    </a:lnTo>
                    <a:lnTo>
                      <a:pt x="2635843" y="2573614"/>
                    </a:lnTo>
                    <a:lnTo>
                      <a:pt x="2566690" y="2385000"/>
                    </a:lnTo>
                    <a:lnTo>
                      <a:pt x="2566690" y="2374056"/>
                    </a:lnTo>
                    <a:close/>
                    <a:moveTo>
                      <a:pt x="2032426" y="2374056"/>
                    </a:moveTo>
                    <a:lnTo>
                      <a:pt x="2032426" y="2889895"/>
                    </a:lnTo>
                    <a:lnTo>
                      <a:pt x="2115405" y="2889895"/>
                    </a:lnTo>
                    <a:lnTo>
                      <a:pt x="2143023" y="2889895"/>
                    </a:lnTo>
                    <a:lnTo>
                      <a:pt x="2308949" y="2889895"/>
                    </a:lnTo>
                    <a:lnTo>
                      <a:pt x="2308949" y="2779299"/>
                    </a:lnTo>
                    <a:lnTo>
                      <a:pt x="2143023" y="2779299"/>
                    </a:lnTo>
                    <a:lnTo>
                      <a:pt x="2143023" y="2686401"/>
                    </a:lnTo>
                    <a:lnTo>
                      <a:pt x="2308949" y="2686401"/>
                    </a:lnTo>
                    <a:lnTo>
                      <a:pt x="2308949" y="2575804"/>
                    </a:lnTo>
                    <a:lnTo>
                      <a:pt x="2143023" y="2575804"/>
                    </a:lnTo>
                    <a:lnTo>
                      <a:pt x="2143023" y="2484653"/>
                    </a:lnTo>
                    <a:lnTo>
                      <a:pt x="2308949" y="2484653"/>
                    </a:lnTo>
                    <a:lnTo>
                      <a:pt x="2308949" y="2374056"/>
                    </a:lnTo>
                    <a:lnTo>
                      <a:pt x="2143023" y="2374056"/>
                    </a:lnTo>
                    <a:lnTo>
                      <a:pt x="2115405" y="2374056"/>
                    </a:lnTo>
                    <a:close/>
                    <a:moveTo>
                      <a:pt x="1259577" y="2374056"/>
                    </a:moveTo>
                    <a:cubicBezTo>
                      <a:pt x="1172187" y="2374056"/>
                      <a:pt x="1101344" y="2489530"/>
                      <a:pt x="1101344" y="2631975"/>
                    </a:cubicBezTo>
                    <a:cubicBezTo>
                      <a:pt x="1101344" y="2774420"/>
                      <a:pt x="1172187" y="2889894"/>
                      <a:pt x="1259577" y="2889894"/>
                    </a:cubicBezTo>
                    <a:cubicBezTo>
                      <a:pt x="1346967" y="2889894"/>
                      <a:pt x="1417810" y="2774420"/>
                      <a:pt x="1417810" y="2631975"/>
                    </a:cubicBezTo>
                    <a:cubicBezTo>
                      <a:pt x="1417810" y="2489530"/>
                      <a:pt x="1346967" y="2374056"/>
                      <a:pt x="1259577" y="2374056"/>
                    </a:cubicBezTo>
                    <a:close/>
                    <a:moveTo>
                      <a:pt x="1599876" y="2366688"/>
                    </a:moveTo>
                    <a:lnTo>
                      <a:pt x="1599875" y="2882524"/>
                    </a:lnTo>
                    <a:lnTo>
                      <a:pt x="1710472" y="2882525"/>
                    </a:lnTo>
                    <a:lnTo>
                      <a:pt x="1710472" y="2723975"/>
                    </a:lnTo>
                    <a:cubicBezTo>
                      <a:pt x="1757507" y="2725624"/>
                      <a:pt x="1803701" y="2707003"/>
                      <a:pt x="1837929" y="2672047"/>
                    </a:cubicBezTo>
                    <a:cubicBezTo>
                      <a:pt x="1888884" y="2620006"/>
                      <a:pt x="1903084" y="2542214"/>
                      <a:pt x="1873801" y="2475527"/>
                    </a:cubicBezTo>
                    <a:cubicBezTo>
                      <a:pt x="1845275" y="2410565"/>
                      <a:pt x="1781067" y="2368851"/>
                      <a:pt x="1710472" y="2369624"/>
                    </a:cubicBezTo>
                    <a:lnTo>
                      <a:pt x="1710471" y="2366688"/>
                    </a:lnTo>
                    <a:close/>
                    <a:moveTo>
                      <a:pt x="920754" y="2169815"/>
                    </a:moveTo>
                    <a:lnTo>
                      <a:pt x="3008986" y="2169815"/>
                    </a:lnTo>
                    <a:lnTo>
                      <a:pt x="3008986" y="3105919"/>
                    </a:lnTo>
                    <a:lnTo>
                      <a:pt x="920754" y="3105919"/>
                    </a:lnTo>
                    <a:close/>
                    <a:moveTo>
                      <a:pt x="632722" y="1985007"/>
                    </a:moveTo>
                    <a:lnTo>
                      <a:pt x="632722" y="3321943"/>
                    </a:lnTo>
                    <a:lnTo>
                      <a:pt x="3297018" y="3321943"/>
                    </a:lnTo>
                    <a:lnTo>
                      <a:pt x="3297018" y="1985007"/>
                    </a:lnTo>
                    <a:close/>
                    <a:moveTo>
                      <a:pt x="2657019" y="761679"/>
                    </a:moveTo>
                    <a:lnTo>
                      <a:pt x="2760733" y="1606387"/>
                    </a:lnTo>
                    <a:lnTo>
                      <a:pt x="2761762" y="1614761"/>
                    </a:lnTo>
                    <a:lnTo>
                      <a:pt x="2762330" y="1614691"/>
                    </a:lnTo>
                    <a:cubicBezTo>
                      <a:pt x="2780335" y="1740615"/>
                      <a:pt x="2862522" y="1833408"/>
                      <a:pt x="2948897" y="1824230"/>
                    </a:cubicBezTo>
                    <a:cubicBezTo>
                      <a:pt x="3036464" y="1814924"/>
                      <a:pt x="3095979" y="1704243"/>
                      <a:pt x="3083047" y="1575312"/>
                    </a:cubicBezTo>
                    <a:lnTo>
                      <a:pt x="3083347" y="1575275"/>
                    </a:lnTo>
                    <a:lnTo>
                      <a:pt x="2983448" y="761679"/>
                    </a:lnTo>
                    <a:close/>
                    <a:moveTo>
                      <a:pt x="2205921" y="761679"/>
                    </a:moveTo>
                    <a:lnTo>
                      <a:pt x="2264137" y="1594263"/>
                    </a:lnTo>
                    <a:cubicBezTo>
                      <a:pt x="2264333" y="1597068"/>
                      <a:pt x="2264530" y="1599874"/>
                      <a:pt x="2264726" y="1602679"/>
                    </a:cubicBezTo>
                    <a:lnTo>
                      <a:pt x="2265297" y="1602640"/>
                    </a:lnTo>
                    <a:cubicBezTo>
                      <a:pt x="2276686" y="1729333"/>
                      <a:pt x="2353905" y="1826300"/>
                      <a:pt x="2440641" y="1821655"/>
                    </a:cubicBezTo>
                    <a:cubicBezTo>
                      <a:pt x="2528577" y="1816945"/>
                      <a:pt x="2593802" y="1709530"/>
                      <a:pt x="2587636" y="1580099"/>
                    </a:cubicBezTo>
                    <a:lnTo>
                      <a:pt x="2587937" y="1580078"/>
                    </a:lnTo>
                    <a:lnTo>
                      <a:pt x="2530706" y="761679"/>
                    </a:lnTo>
                    <a:close/>
                    <a:moveTo>
                      <a:pt x="1761700" y="761679"/>
                    </a:moveTo>
                    <a:cubicBezTo>
                      <a:pt x="1761699" y="1032443"/>
                      <a:pt x="1761699" y="1303208"/>
                      <a:pt x="1761698" y="1573972"/>
                    </a:cubicBezTo>
                    <a:lnTo>
                      <a:pt x="1761698" y="1582410"/>
                    </a:lnTo>
                    <a:lnTo>
                      <a:pt x="1762270" y="1582410"/>
                    </a:lnTo>
                    <a:cubicBezTo>
                      <a:pt x="1764795" y="1709590"/>
                      <a:pt x="1835062" y="1811707"/>
                      <a:pt x="1921910" y="1813122"/>
                    </a:cubicBezTo>
                    <a:cubicBezTo>
                      <a:pt x="2009960" y="1814558"/>
                      <a:pt x="2082519" y="1711955"/>
                      <a:pt x="2085398" y="1582410"/>
                    </a:cubicBezTo>
                    <a:lnTo>
                      <a:pt x="2085698" y="1582410"/>
                    </a:lnTo>
                    <a:cubicBezTo>
                      <a:pt x="2085698" y="1308834"/>
                      <a:pt x="2085698" y="1035256"/>
                      <a:pt x="2085696" y="761679"/>
                    </a:cubicBezTo>
                    <a:close/>
                    <a:moveTo>
                      <a:pt x="3411320" y="761678"/>
                    </a:moveTo>
                    <a:lnTo>
                      <a:pt x="3078803" y="761679"/>
                    </a:lnTo>
                    <a:lnTo>
                      <a:pt x="3277545" y="1622538"/>
                    </a:lnTo>
                    <a:lnTo>
                      <a:pt x="3279443" y="1630759"/>
                    </a:lnTo>
                    <a:lnTo>
                      <a:pt x="3280000" y="1630631"/>
                    </a:lnTo>
                    <a:cubicBezTo>
                      <a:pt x="3311069" y="1753983"/>
                      <a:pt x="3402507" y="1837676"/>
                      <a:pt x="3487448" y="1819520"/>
                    </a:cubicBezTo>
                    <a:cubicBezTo>
                      <a:pt x="3573564" y="1801112"/>
                      <a:pt x="3621183" y="1684815"/>
                      <a:pt x="3594846" y="1557943"/>
                    </a:cubicBezTo>
                    <a:lnTo>
                      <a:pt x="3595140" y="1557876"/>
                    </a:lnTo>
                    <a:close/>
                    <a:moveTo>
                      <a:pt x="1633002" y="761678"/>
                    </a:moveTo>
                    <a:lnTo>
                      <a:pt x="1308563" y="761679"/>
                    </a:lnTo>
                    <a:lnTo>
                      <a:pt x="1266057" y="1572672"/>
                    </a:lnTo>
                    <a:lnTo>
                      <a:pt x="1265616" y="1581099"/>
                    </a:lnTo>
                    <a:lnTo>
                      <a:pt x="1266187" y="1581128"/>
                    </a:lnTo>
                    <a:cubicBezTo>
                      <a:pt x="1262052" y="1708267"/>
                      <a:pt x="1326878" y="1813921"/>
                      <a:pt x="1413534" y="1819881"/>
                    </a:cubicBezTo>
                    <a:cubicBezTo>
                      <a:pt x="1501387" y="1825922"/>
                      <a:pt x="1579217" y="1727257"/>
                      <a:pt x="1588872" y="1598040"/>
                    </a:cubicBezTo>
                    <a:lnTo>
                      <a:pt x="1589172" y="1598055"/>
                    </a:lnTo>
                    <a:close/>
                    <a:moveTo>
                      <a:pt x="863949" y="761678"/>
                    </a:moveTo>
                    <a:lnTo>
                      <a:pt x="765078" y="1566901"/>
                    </a:lnTo>
                    <a:lnTo>
                      <a:pt x="764050" y="1575275"/>
                    </a:lnTo>
                    <a:lnTo>
                      <a:pt x="764617" y="1575345"/>
                    </a:lnTo>
                    <a:cubicBezTo>
                      <a:pt x="751624" y="1701884"/>
                      <a:pt x="808922" y="1811803"/>
                      <a:pt x="894951" y="1823794"/>
                    </a:cubicBezTo>
                    <a:cubicBezTo>
                      <a:pt x="982168" y="1835949"/>
                      <a:pt x="1066691" y="1742953"/>
                      <a:pt x="1085336" y="1614724"/>
                    </a:cubicBezTo>
                    <a:lnTo>
                      <a:pt x="1085635" y="1614761"/>
                    </a:lnTo>
                    <a:lnTo>
                      <a:pt x="1190378" y="761679"/>
                    </a:lnTo>
                    <a:close/>
                    <a:moveTo>
                      <a:pt x="295535" y="441623"/>
                    </a:moveTo>
                    <a:lnTo>
                      <a:pt x="3583899" y="441623"/>
                    </a:lnTo>
                    <a:cubicBezTo>
                      <a:pt x="3610412" y="441623"/>
                      <a:pt x="3631905" y="463116"/>
                      <a:pt x="3631905" y="489629"/>
                    </a:cubicBezTo>
                    <a:lnTo>
                      <a:pt x="3631905" y="655863"/>
                    </a:lnTo>
                    <a:lnTo>
                      <a:pt x="3884522" y="1666330"/>
                    </a:lnTo>
                    <a:cubicBezTo>
                      <a:pt x="3909974" y="1748325"/>
                      <a:pt x="3809191" y="1900953"/>
                      <a:pt x="3631905" y="1666330"/>
                    </a:cubicBezTo>
                    <a:lnTo>
                      <a:pt x="3631905" y="3970014"/>
                    </a:lnTo>
                    <a:lnTo>
                      <a:pt x="247529" y="3970014"/>
                    </a:lnTo>
                    <a:lnTo>
                      <a:pt x="247529" y="1768425"/>
                    </a:lnTo>
                    <a:cubicBezTo>
                      <a:pt x="263724" y="1795996"/>
                      <a:pt x="288366" y="1813812"/>
                      <a:pt x="317369" y="1820473"/>
                    </a:cubicBezTo>
                    <a:cubicBezTo>
                      <a:pt x="403196" y="1840184"/>
                      <a:pt x="495502" y="1754908"/>
                      <a:pt x="525251" y="1628793"/>
                    </a:cubicBezTo>
                    <a:lnTo>
                      <a:pt x="525545" y="1628855"/>
                    </a:lnTo>
                    <a:lnTo>
                      <a:pt x="709866" y="761679"/>
                    </a:lnTo>
                    <a:lnTo>
                      <a:pt x="378634" y="761679"/>
                    </a:lnTo>
                    <a:lnTo>
                      <a:pt x="210380" y="1553239"/>
                    </a:lnTo>
                    <a:lnTo>
                      <a:pt x="208625" y="1561492"/>
                    </a:lnTo>
                    <a:lnTo>
                      <a:pt x="209185" y="1561611"/>
                    </a:lnTo>
                    <a:cubicBezTo>
                      <a:pt x="202164" y="1598200"/>
                      <a:pt x="201274" y="1633895"/>
                      <a:pt x="207433" y="1666330"/>
                    </a:cubicBezTo>
                    <a:cubicBezTo>
                      <a:pt x="113985" y="1883037"/>
                      <a:pt x="-32319" y="1816968"/>
                      <a:pt x="6372" y="1666330"/>
                    </a:cubicBezTo>
                    <a:lnTo>
                      <a:pt x="249769" y="692744"/>
                    </a:lnTo>
                    <a:cubicBezTo>
                      <a:pt x="247993" y="689334"/>
                      <a:pt x="247529" y="685546"/>
                      <a:pt x="247529" y="681649"/>
                    </a:cubicBezTo>
                    <a:lnTo>
                      <a:pt x="247529" y="489629"/>
                    </a:lnTo>
                    <a:cubicBezTo>
                      <a:pt x="247529" y="463116"/>
                      <a:pt x="269022" y="441623"/>
                      <a:pt x="295535" y="441623"/>
                    </a:cubicBezTo>
                    <a:close/>
                    <a:moveTo>
                      <a:pt x="307785" y="0"/>
                    </a:moveTo>
                    <a:lnTo>
                      <a:pt x="3571649" y="0"/>
                    </a:lnTo>
                    <a:cubicBezTo>
                      <a:pt x="3604927" y="0"/>
                      <a:pt x="3631905" y="26978"/>
                      <a:pt x="3631905" y="60256"/>
                    </a:cubicBezTo>
                    <a:lnTo>
                      <a:pt x="3631905" y="301273"/>
                    </a:lnTo>
                    <a:cubicBezTo>
                      <a:pt x="3631905" y="334551"/>
                      <a:pt x="3604927" y="361529"/>
                      <a:pt x="3571649" y="361529"/>
                    </a:cubicBezTo>
                    <a:lnTo>
                      <a:pt x="307785" y="361529"/>
                    </a:lnTo>
                    <a:cubicBezTo>
                      <a:pt x="274507" y="361529"/>
                      <a:pt x="247529" y="334551"/>
                      <a:pt x="247529" y="301273"/>
                    </a:cubicBezTo>
                    <a:lnTo>
                      <a:pt x="247529" y="60256"/>
                    </a:lnTo>
                    <a:cubicBezTo>
                      <a:pt x="247529" y="26978"/>
                      <a:pt x="274507" y="0"/>
                      <a:pt x="30778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07" name="Isosceles Triangle 3">
                <a:extLst>
                  <a:ext uri="{FF2B5EF4-FFF2-40B4-BE49-F238E27FC236}">
                    <a16:creationId xmlns:a16="http://schemas.microsoft.com/office/drawing/2014/main" id="{DB6CAE9B-E902-4929-85E7-EB537E7FB639}"/>
                  </a:ext>
                </a:extLst>
              </p:cNvPr>
              <p:cNvSpPr>
                <a:spLocks noChangeAspect="1"/>
              </p:cNvSpPr>
              <p:nvPr/>
            </p:nvSpPr>
            <p:spPr>
              <a:xfrm rot="2229245">
                <a:off x="2616513" y="2030577"/>
                <a:ext cx="359661" cy="360000"/>
              </a:xfrm>
              <a:custGeom>
                <a:avLst/>
                <a:gdLst/>
                <a:ahLst/>
                <a:cxnLst/>
                <a:rect l="l" t="t" r="r" b="b"/>
                <a:pathLst>
                  <a:path w="3935086" h="3938802">
                    <a:moveTo>
                      <a:pt x="1861742" y="3314001"/>
                    </a:moveTo>
                    <a:cubicBezTo>
                      <a:pt x="1921395" y="3314001"/>
                      <a:pt x="1969754" y="3362360"/>
                      <a:pt x="1969754" y="3422013"/>
                    </a:cubicBezTo>
                    <a:cubicBezTo>
                      <a:pt x="1969754" y="3481666"/>
                      <a:pt x="1921395" y="3530025"/>
                      <a:pt x="1861742" y="3530025"/>
                    </a:cubicBezTo>
                    <a:cubicBezTo>
                      <a:pt x="1802089" y="3530025"/>
                      <a:pt x="1753730" y="3481666"/>
                      <a:pt x="1753730" y="3422013"/>
                    </a:cubicBezTo>
                    <a:cubicBezTo>
                      <a:pt x="1753730" y="3362360"/>
                      <a:pt x="1802089" y="3314001"/>
                      <a:pt x="1861742" y="3314001"/>
                    </a:cubicBezTo>
                    <a:close/>
                    <a:moveTo>
                      <a:pt x="2097646" y="2118753"/>
                    </a:moveTo>
                    <a:lnTo>
                      <a:pt x="2097646" y="2478753"/>
                    </a:lnTo>
                    <a:lnTo>
                      <a:pt x="2457646" y="2478753"/>
                    </a:lnTo>
                    <a:lnTo>
                      <a:pt x="2457646" y="2118753"/>
                    </a:lnTo>
                    <a:close/>
                    <a:moveTo>
                      <a:pt x="1476536" y="2118753"/>
                    </a:moveTo>
                    <a:lnTo>
                      <a:pt x="1476536" y="2478753"/>
                    </a:lnTo>
                    <a:lnTo>
                      <a:pt x="1836536" y="2478753"/>
                    </a:lnTo>
                    <a:lnTo>
                      <a:pt x="1836536" y="2118753"/>
                    </a:lnTo>
                    <a:close/>
                    <a:moveTo>
                      <a:pt x="2097646" y="1539638"/>
                    </a:moveTo>
                    <a:lnTo>
                      <a:pt x="2097646" y="1899638"/>
                    </a:lnTo>
                    <a:lnTo>
                      <a:pt x="2457646" y="1899638"/>
                    </a:lnTo>
                    <a:lnTo>
                      <a:pt x="2457646" y="1539638"/>
                    </a:lnTo>
                    <a:close/>
                    <a:moveTo>
                      <a:pt x="1476536" y="1539638"/>
                    </a:moveTo>
                    <a:lnTo>
                      <a:pt x="1476536" y="1899638"/>
                    </a:lnTo>
                    <a:lnTo>
                      <a:pt x="1836536" y="1899638"/>
                    </a:lnTo>
                    <a:lnTo>
                      <a:pt x="1836536" y="1539638"/>
                    </a:lnTo>
                    <a:close/>
                    <a:moveTo>
                      <a:pt x="1989788" y="770570"/>
                    </a:moveTo>
                    <a:lnTo>
                      <a:pt x="3429788" y="1850570"/>
                    </a:lnTo>
                    <a:lnTo>
                      <a:pt x="3430108" y="1850570"/>
                    </a:lnTo>
                    <a:lnTo>
                      <a:pt x="3430108" y="3938802"/>
                    </a:lnTo>
                    <a:lnTo>
                      <a:pt x="2265771" y="3938802"/>
                    </a:lnTo>
                    <a:lnTo>
                      <a:pt x="2265771" y="2786674"/>
                    </a:lnTo>
                    <a:lnTo>
                      <a:pt x="1669844" y="2786674"/>
                    </a:lnTo>
                    <a:lnTo>
                      <a:pt x="1669844" y="3938802"/>
                    </a:lnTo>
                    <a:lnTo>
                      <a:pt x="549788" y="3938802"/>
                    </a:lnTo>
                    <a:lnTo>
                      <a:pt x="549788" y="1850570"/>
                    </a:lnTo>
                    <a:close/>
                    <a:moveTo>
                      <a:pt x="1969233" y="1003"/>
                    </a:moveTo>
                    <a:cubicBezTo>
                      <a:pt x="1995162" y="-2644"/>
                      <a:pt x="2022483" y="3601"/>
                      <a:pt x="2045048" y="20601"/>
                    </a:cubicBezTo>
                    <a:lnTo>
                      <a:pt x="3894333" y="1413834"/>
                    </a:lnTo>
                    <a:cubicBezTo>
                      <a:pt x="3939464" y="1447835"/>
                      <a:pt x="3948486" y="1511986"/>
                      <a:pt x="3914485" y="1557117"/>
                    </a:cubicBezTo>
                    <a:lnTo>
                      <a:pt x="3756006" y="1767472"/>
                    </a:lnTo>
                    <a:cubicBezTo>
                      <a:pt x="3722004" y="1812603"/>
                      <a:pt x="3657854" y="1821626"/>
                      <a:pt x="3612722" y="1787625"/>
                    </a:cubicBezTo>
                    <a:lnTo>
                      <a:pt x="1967544" y="548164"/>
                    </a:lnTo>
                    <a:lnTo>
                      <a:pt x="322364" y="1787626"/>
                    </a:lnTo>
                    <a:cubicBezTo>
                      <a:pt x="277233" y="1821627"/>
                      <a:pt x="213082" y="1812604"/>
                      <a:pt x="179080" y="1767473"/>
                    </a:cubicBezTo>
                    <a:lnTo>
                      <a:pt x="20601" y="1557118"/>
                    </a:lnTo>
                    <a:cubicBezTo>
                      <a:pt x="-13400" y="1511987"/>
                      <a:pt x="-4378" y="1447836"/>
                      <a:pt x="40754" y="1413835"/>
                    </a:cubicBezTo>
                    <a:lnTo>
                      <a:pt x="1890038" y="20602"/>
                    </a:lnTo>
                    <a:cubicBezTo>
                      <a:pt x="1912604" y="3602"/>
                      <a:pt x="1939924" y="-2643"/>
                      <a:pt x="1965854" y="1004"/>
                    </a:cubicBezTo>
                    <a:lnTo>
                      <a:pt x="1967542" y="1586"/>
                    </a:lnTo>
                    <a:cubicBezTo>
                      <a:pt x="1968071" y="1171"/>
                      <a:pt x="1968652" y="1085"/>
                      <a:pt x="1969233" y="10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grpSp>
        <p:grpSp>
          <p:nvGrpSpPr>
            <p:cNvPr id="84" name="Group 83">
              <a:extLst>
                <a:ext uri="{FF2B5EF4-FFF2-40B4-BE49-F238E27FC236}">
                  <a16:creationId xmlns:a16="http://schemas.microsoft.com/office/drawing/2014/main" id="{E7EF5E46-D4B3-4180-961C-C4B93B35C7F4}"/>
                </a:ext>
              </a:extLst>
            </p:cNvPr>
            <p:cNvGrpSpPr/>
            <p:nvPr/>
          </p:nvGrpSpPr>
          <p:grpSpPr>
            <a:xfrm rot="4990866">
              <a:off x="2464466" y="2788531"/>
              <a:ext cx="2049224" cy="852218"/>
              <a:chOff x="926950" y="1617134"/>
              <a:chExt cx="2049224" cy="852218"/>
            </a:xfrm>
            <a:grpFill/>
          </p:grpSpPr>
          <p:sp>
            <p:nvSpPr>
              <p:cNvPr id="98" name="Rectangle 14">
                <a:extLst>
                  <a:ext uri="{FF2B5EF4-FFF2-40B4-BE49-F238E27FC236}">
                    <a16:creationId xmlns:a16="http://schemas.microsoft.com/office/drawing/2014/main" id="{C9E11633-3929-4408-AF1F-460C1265DD58}"/>
                  </a:ext>
                </a:extLst>
              </p:cNvPr>
              <p:cNvSpPr/>
              <p:nvPr/>
            </p:nvSpPr>
            <p:spPr>
              <a:xfrm rot="19949266">
                <a:off x="1199615" y="1717912"/>
                <a:ext cx="531261" cy="531261"/>
              </a:xfrm>
              <a:custGeom>
                <a:avLst/>
                <a:gdLst/>
                <a:ahLst/>
                <a:cxnLst/>
                <a:rect l="l" t="t" r="r" b="b"/>
                <a:pathLst>
                  <a:path w="3942192" h="3931865">
                    <a:moveTo>
                      <a:pt x="2826148" y="3448804"/>
                    </a:moveTo>
                    <a:lnTo>
                      <a:pt x="2826148" y="3556804"/>
                    </a:lnTo>
                    <a:lnTo>
                      <a:pt x="3042148" y="3556804"/>
                    </a:lnTo>
                    <a:lnTo>
                      <a:pt x="3042148" y="3448804"/>
                    </a:lnTo>
                    <a:close/>
                    <a:moveTo>
                      <a:pt x="890988" y="3448804"/>
                    </a:moveTo>
                    <a:lnTo>
                      <a:pt x="890988" y="3556804"/>
                    </a:lnTo>
                    <a:lnTo>
                      <a:pt x="1106988" y="3556804"/>
                    </a:lnTo>
                    <a:lnTo>
                      <a:pt x="1106988" y="3448804"/>
                    </a:lnTo>
                    <a:close/>
                    <a:moveTo>
                      <a:pt x="3528192" y="3439467"/>
                    </a:moveTo>
                    <a:lnTo>
                      <a:pt x="3528192" y="3547467"/>
                    </a:lnTo>
                    <a:lnTo>
                      <a:pt x="3744192" y="3547467"/>
                    </a:lnTo>
                    <a:lnTo>
                      <a:pt x="3744192" y="3439467"/>
                    </a:lnTo>
                    <a:close/>
                    <a:moveTo>
                      <a:pt x="198000" y="3439467"/>
                    </a:moveTo>
                    <a:lnTo>
                      <a:pt x="198000" y="3547467"/>
                    </a:lnTo>
                    <a:lnTo>
                      <a:pt x="414000" y="3547467"/>
                    </a:lnTo>
                    <a:lnTo>
                      <a:pt x="414000" y="3439467"/>
                    </a:lnTo>
                    <a:close/>
                    <a:moveTo>
                      <a:pt x="2826148" y="3206154"/>
                    </a:moveTo>
                    <a:lnTo>
                      <a:pt x="2826148" y="3314154"/>
                    </a:lnTo>
                    <a:lnTo>
                      <a:pt x="3042148" y="3314154"/>
                    </a:lnTo>
                    <a:lnTo>
                      <a:pt x="3042148" y="3206154"/>
                    </a:lnTo>
                    <a:close/>
                    <a:moveTo>
                      <a:pt x="890988" y="3206154"/>
                    </a:moveTo>
                    <a:lnTo>
                      <a:pt x="890988" y="3314154"/>
                    </a:lnTo>
                    <a:lnTo>
                      <a:pt x="1106988" y="3314154"/>
                    </a:lnTo>
                    <a:lnTo>
                      <a:pt x="1106988" y="3206154"/>
                    </a:lnTo>
                    <a:close/>
                    <a:moveTo>
                      <a:pt x="3528192" y="3196817"/>
                    </a:moveTo>
                    <a:lnTo>
                      <a:pt x="3528192" y="3304817"/>
                    </a:lnTo>
                    <a:lnTo>
                      <a:pt x="3744192" y="3304817"/>
                    </a:lnTo>
                    <a:lnTo>
                      <a:pt x="3744192" y="3196817"/>
                    </a:lnTo>
                    <a:close/>
                    <a:moveTo>
                      <a:pt x="198000" y="3196817"/>
                    </a:moveTo>
                    <a:lnTo>
                      <a:pt x="198000" y="3304817"/>
                    </a:lnTo>
                    <a:lnTo>
                      <a:pt x="414000" y="3304817"/>
                    </a:lnTo>
                    <a:lnTo>
                      <a:pt x="414000" y="3196817"/>
                    </a:lnTo>
                    <a:close/>
                    <a:moveTo>
                      <a:pt x="2070064" y="3046635"/>
                    </a:moveTo>
                    <a:lnTo>
                      <a:pt x="2070064" y="3154635"/>
                    </a:lnTo>
                    <a:lnTo>
                      <a:pt x="2286064" y="3154635"/>
                    </a:lnTo>
                    <a:lnTo>
                      <a:pt x="2286064" y="3046635"/>
                    </a:lnTo>
                    <a:close/>
                    <a:moveTo>
                      <a:pt x="1638016" y="3037298"/>
                    </a:moveTo>
                    <a:lnTo>
                      <a:pt x="1638016" y="3145298"/>
                    </a:lnTo>
                    <a:lnTo>
                      <a:pt x="1854016" y="3145298"/>
                    </a:lnTo>
                    <a:lnTo>
                      <a:pt x="1854016" y="3037298"/>
                    </a:lnTo>
                    <a:close/>
                    <a:moveTo>
                      <a:pt x="2826148" y="2963504"/>
                    </a:moveTo>
                    <a:lnTo>
                      <a:pt x="2826148" y="3071504"/>
                    </a:lnTo>
                    <a:lnTo>
                      <a:pt x="3042148" y="3071504"/>
                    </a:lnTo>
                    <a:lnTo>
                      <a:pt x="3042148" y="2963504"/>
                    </a:lnTo>
                    <a:close/>
                    <a:moveTo>
                      <a:pt x="890988" y="2963504"/>
                    </a:moveTo>
                    <a:lnTo>
                      <a:pt x="890988" y="3071504"/>
                    </a:lnTo>
                    <a:lnTo>
                      <a:pt x="1106988" y="3071504"/>
                    </a:lnTo>
                    <a:lnTo>
                      <a:pt x="1106988" y="2963504"/>
                    </a:lnTo>
                    <a:close/>
                    <a:moveTo>
                      <a:pt x="3528192" y="2954167"/>
                    </a:moveTo>
                    <a:lnTo>
                      <a:pt x="3528192" y="3062167"/>
                    </a:lnTo>
                    <a:lnTo>
                      <a:pt x="3744192" y="3062167"/>
                    </a:lnTo>
                    <a:lnTo>
                      <a:pt x="3744192" y="2954167"/>
                    </a:lnTo>
                    <a:close/>
                    <a:moveTo>
                      <a:pt x="198000" y="2954167"/>
                    </a:moveTo>
                    <a:lnTo>
                      <a:pt x="198000" y="3062167"/>
                    </a:lnTo>
                    <a:lnTo>
                      <a:pt x="414000" y="3062167"/>
                    </a:lnTo>
                    <a:lnTo>
                      <a:pt x="414000" y="2954167"/>
                    </a:lnTo>
                    <a:close/>
                    <a:moveTo>
                      <a:pt x="2070064" y="2803981"/>
                    </a:moveTo>
                    <a:lnTo>
                      <a:pt x="2070064" y="2911981"/>
                    </a:lnTo>
                    <a:lnTo>
                      <a:pt x="2286064" y="2911981"/>
                    </a:lnTo>
                    <a:lnTo>
                      <a:pt x="2286064" y="2803981"/>
                    </a:lnTo>
                    <a:close/>
                    <a:moveTo>
                      <a:pt x="1638016" y="2794644"/>
                    </a:moveTo>
                    <a:lnTo>
                      <a:pt x="1638016" y="2902644"/>
                    </a:lnTo>
                    <a:lnTo>
                      <a:pt x="1854016" y="2902644"/>
                    </a:lnTo>
                    <a:lnTo>
                      <a:pt x="1854016" y="2794644"/>
                    </a:lnTo>
                    <a:close/>
                    <a:moveTo>
                      <a:pt x="2826148" y="2720854"/>
                    </a:moveTo>
                    <a:lnTo>
                      <a:pt x="2826148" y="2828854"/>
                    </a:lnTo>
                    <a:lnTo>
                      <a:pt x="3042148" y="2828854"/>
                    </a:lnTo>
                    <a:lnTo>
                      <a:pt x="3042148" y="2720854"/>
                    </a:lnTo>
                    <a:close/>
                    <a:moveTo>
                      <a:pt x="890988" y="2720854"/>
                    </a:moveTo>
                    <a:lnTo>
                      <a:pt x="890988" y="2828854"/>
                    </a:lnTo>
                    <a:lnTo>
                      <a:pt x="1106988" y="2828854"/>
                    </a:lnTo>
                    <a:lnTo>
                      <a:pt x="1106988" y="2720854"/>
                    </a:lnTo>
                    <a:close/>
                    <a:moveTo>
                      <a:pt x="3528192" y="2711517"/>
                    </a:moveTo>
                    <a:lnTo>
                      <a:pt x="3528192" y="2819517"/>
                    </a:lnTo>
                    <a:lnTo>
                      <a:pt x="3744192" y="2819517"/>
                    </a:lnTo>
                    <a:lnTo>
                      <a:pt x="3744192" y="2711517"/>
                    </a:lnTo>
                    <a:close/>
                    <a:moveTo>
                      <a:pt x="198000" y="2711517"/>
                    </a:moveTo>
                    <a:lnTo>
                      <a:pt x="198000" y="2819517"/>
                    </a:lnTo>
                    <a:lnTo>
                      <a:pt x="414000" y="2819517"/>
                    </a:lnTo>
                    <a:lnTo>
                      <a:pt x="414000" y="2711517"/>
                    </a:lnTo>
                    <a:close/>
                    <a:moveTo>
                      <a:pt x="2070064" y="2561331"/>
                    </a:moveTo>
                    <a:lnTo>
                      <a:pt x="2070064" y="2669331"/>
                    </a:lnTo>
                    <a:lnTo>
                      <a:pt x="2286064" y="2669331"/>
                    </a:lnTo>
                    <a:lnTo>
                      <a:pt x="2286064" y="2561331"/>
                    </a:lnTo>
                    <a:close/>
                    <a:moveTo>
                      <a:pt x="1638016" y="2551994"/>
                    </a:moveTo>
                    <a:lnTo>
                      <a:pt x="1638016" y="2659994"/>
                    </a:lnTo>
                    <a:lnTo>
                      <a:pt x="1854016" y="2659994"/>
                    </a:lnTo>
                    <a:lnTo>
                      <a:pt x="1854016" y="2551994"/>
                    </a:lnTo>
                    <a:close/>
                    <a:moveTo>
                      <a:pt x="2826148" y="2478204"/>
                    </a:moveTo>
                    <a:lnTo>
                      <a:pt x="2826148" y="2586204"/>
                    </a:lnTo>
                    <a:lnTo>
                      <a:pt x="3042148" y="2586204"/>
                    </a:lnTo>
                    <a:lnTo>
                      <a:pt x="3042148" y="2478204"/>
                    </a:lnTo>
                    <a:close/>
                    <a:moveTo>
                      <a:pt x="890988" y="2478204"/>
                    </a:moveTo>
                    <a:lnTo>
                      <a:pt x="890988" y="2586204"/>
                    </a:lnTo>
                    <a:lnTo>
                      <a:pt x="1106988" y="2586204"/>
                    </a:lnTo>
                    <a:lnTo>
                      <a:pt x="1106988" y="2478204"/>
                    </a:lnTo>
                    <a:close/>
                    <a:moveTo>
                      <a:pt x="3528192" y="2468867"/>
                    </a:moveTo>
                    <a:lnTo>
                      <a:pt x="3528192" y="2576867"/>
                    </a:lnTo>
                    <a:lnTo>
                      <a:pt x="3744192" y="2576867"/>
                    </a:lnTo>
                    <a:lnTo>
                      <a:pt x="3744192" y="2468867"/>
                    </a:lnTo>
                    <a:close/>
                    <a:moveTo>
                      <a:pt x="198000" y="2468867"/>
                    </a:moveTo>
                    <a:lnTo>
                      <a:pt x="198000" y="2576867"/>
                    </a:lnTo>
                    <a:lnTo>
                      <a:pt x="414000" y="2576867"/>
                    </a:lnTo>
                    <a:lnTo>
                      <a:pt x="414000" y="2468867"/>
                    </a:lnTo>
                    <a:close/>
                    <a:moveTo>
                      <a:pt x="2070064" y="2318681"/>
                    </a:moveTo>
                    <a:lnTo>
                      <a:pt x="2070064" y="2426681"/>
                    </a:lnTo>
                    <a:lnTo>
                      <a:pt x="2286064" y="2426681"/>
                    </a:lnTo>
                    <a:lnTo>
                      <a:pt x="2286064" y="2318681"/>
                    </a:lnTo>
                    <a:close/>
                    <a:moveTo>
                      <a:pt x="1638016" y="2309344"/>
                    </a:moveTo>
                    <a:lnTo>
                      <a:pt x="1638016" y="2417344"/>
                    </a:lnTo>
                    <a:lnTo>
                      <a:pt x="1854016" y="2417344"/>
                    </a:lnTo>
                    <a:lnTo>
                      <a:pt x="1854016" y="2309344"/>
                    </a:lnTo>
                    <a:close/>
                    <a:moveTo>
                      <a:pt x="2826148" y="2235554"/>
                    </a:moveTo>
                    <a:lnTo>
                      <a:pt x="2826148" y="2343554"/>
                    </a:lnTo>
                    <a:lnTo>
                      <a:pt x="3042148" y="2343554"/>
                    </a:lnTo>
                    <a:lnTo>
                      <a:pt x="3042148" y="2235554"/>
                    </a:lnTo>
                    <a:close/>
                    <a:moveTo>
                      <a:pt x="890988" y="2235554"/>
                    </a:moveTo>
                    <a:lnTo>
                      <a:pt x="890988" y="2343554"/>
                    </a:lnTo>
                    <a:lnTo>
                      <a:pt x="1106988" y="2343554"/>
                    </a:lnTo>
                    <a:lnTo>
                      <a:pt x="1106988" y="2235554"/>
                    </a:lnTo>
                    <a:close/>
                    <a:moveTo>
                      <a:pt x="3528192" y="2226217"/>
                    </a:moveTo>
                    <a:lnTo>
                      <a:pt x="3528192" y="2334217"/>
                    </a:lnTo>
                    <a:lnTo>
                      <a:pt x="3744192" y="2334217"/>
                    </a:lnTo>
                    <a:lnTo>
                      <a:pt x="3744192" y="2226217"/>
                    </a:lnTo>
                    <a:close/>
                    <a:moveTo>
                      <a:pt x="198000" y="2226217"/>
                    </a:moveTo>
                    <a:lnTo>
                      <a:pt x="198000" y="2334217"/>
                    </a:lnTo>
                    <a:lnTo>
                      <a:pt x="414000" y="2334217"/>
                    </a:lnTo>
                    <a:lnTo>
                      <a:pt x="414000" y="2226217"/>
                    </a:lnTo>
                    <a:close/>
                    <a:moveTo>
                      <a:pt x="2070064" y="2076031"/>
                    </a:moveTo>
                    <a:lnTo>
                      <a:pt x="2070064" y="2184031"/>
                    </a:lnTo>
                    <a:lnTo>
                      <a:pt x="2286064" y="2184031"/>
                    </a:lnTo>
                    <a:lnTo>
                      <a:pt x="2286064" y="2076031"/>
                    </a:lnTo>
                    <a:close/>
                    <a:moveTo>
                      <a:pt x="1638016" y="2066694"/>
                    </a:moveTo>
                    <a:lnTo>
                      <a:pt x="1638016" y="2174694"/>
                    </a:lnTo>
                    <a:lnTo>
                      <a:pt x="1854016" y="2174694"/>
                    </a:lnTo>
                    <a:lnTo>
                      <a:pt x="1854016" y="2066694"/>
                    </a:lnTo>
                    <a:close/>
                    <a:moveTo>
                      <a:pt x="2826148" y="1992904"/>
                    </a:moveTo>
                    <a:lnTo>
                      <a:pt x="2826148" y="2100904"/>
                    </a:lnTo>
                    <a:lnTo>
                      <a:pt x="3042148" y="2100904"/>
                    </a:lnTo>
                    <a:lnTo>
                      <a:pt x="3042148" y="1992904"/>
                    </a:lnTo>
                    <a:close/>
                    <a:moveTo>
                      <a:pt x="890988" y="1992904"/>
                    </a:moveTo>
                    <a:lnTo>
                      <a:pt x="890988" y="2100904"/>
                    </a:lnTo>
                    <a:lnTo>
                      <a:pt x="1106988" y="2100904"/>
                    </a:lnTo>
                    <a:lnTo>
                      <a:pt x="1106988" y="1992904"/>
                    </a:lnTo>
                    <a:close/>
                    <a:moveTo>
                      <a:pt x="3528192" y="1983567"/>
                    </a:moveTo>
                    <a:lnTo>
                      <a:pt x="3528192" y="2091567"/>
                    </a:lnTo>
                    <a:lnTo>
                      <a:pt x="3744192" y="2091567"/>
                    </a:lnTo>
                    <a:lnTo>
                      <a:pt x="3744192" y="1983567"/>
                    </a:lnTo>
                    <a:close/>
                    <a:moveTo>
                      <a:pt x="198000" y="1983567"/>
                    </a:moveTo>
                    <a:lnTo>
                      <a:pt x="198000" y="2091567"/>
                    </a:lnTo>
                    <a:lnTo>
                      <a:pt x="414000" y="2091567"/>
                    </a:lnTo>
                    <a:lnTo>
                      <a:pt x="414000" y="1983567"/>
                    </a:lnTo>
                    <a:close/>
                    <a:moveTo>
                      <a:pt x="2070064" y="1833381"/>
                    </a:moveTo>
                    <a:lnTo>
                      <a:pt x="2070064" y="1941381"/>
                    </a:lnTo>
                    <a:lnTo>
                      <a:pt x="2286064" y="1941381"/>
                    </a:lnTo>
                    <a:lnTo>
                      <a:pt x="2286064" y="1833381"/>
                    </a:lnTo>
                    <a:close/>
                    <a:moveTo>
                      <a:pt x="1638016" y="1824044"/>
                    </a:moveTo>
                    <a:lnTo>
                      <a:pt x="1638016" y="1932044"/>
                    </a:lnTo>
                    <a:lnTo>
                      <a:pt x="1854016" y="1932044"/>
                    </a:lnTo>
                    <a:lnTo>
                      <a:pt x="1854016" y="1824044"/>
                    </a:lnTo>
                    <a:close/>
                    <a:moveTo>
                      <a:pt x="2826148" y="1750254"/>
                    </a:moveTo>
                    <a:lnTo>
                      <a:pt x="2826148" y="1858254"/>
                    </a:lnTo>
                    <a:lnTo>
                      <a:pt x="3042148" y="1858254"/>
                    </a:lnTo>
                    <a:lnTo>
                      <a:pt x="3042148" y="1750254"/>
                    </a:lnTo>
                    <a:close/>
                    <a:moveTo>
                      <a:pt x="890988" y="1750254"/>
                    </a:moveTo>
                    <a:lnTo>
                      <a:pt x="890988" y="1858254"/>
                    </a:lnTo>
                    <a:lnTo>
                      <a:pt x="1106988" y="1858254"/>
                    </a:lnTo>
                    <a:lnTo>
                      <a:pt x="1106988" y="1750254"/>
                    </a:lnTo>
                    <a:close/>
                    <a:moveTo>
                      <a:pt x="3528192" y="1740917"/>
                    </a:moveTo>
                    <a:lnTo>
                      <a:pt x="3528192" y="1848917"/>
                    </a:lnTo>
                    <a:lnTo>
                      <a:pt x="3744192" y="1848917"/>
                    </a:lnTo>
                    <a:lnTo>
                      <a:pt x="3744192" y="1740917"/>
                    </a:lnTo>
                    <a:close/>
                    <a:moveTo>
                      <a:pt x="198000" y="1740917"/>
                    </a:moveTo>
                    <a:lnTo>
                      <a:pt x="198000" y="1848917"/>
                    </a:lnTo>
                    <a:lnTo>
                      <a:pt x="414000" y="1848917"/>
                    </a:lnTo>
                    <a:lnTo>
                      <a:pt x="414000" y="1740917"/>
                    </a:lnTo>
                    <a:close/>
                    <a:moveTo>
                      <a:pt x="2070064" y="1590731"/>
                    </a:moveTo>
                    <a:lnTo>
                      <a:pt x="2070064" y="1698731"/>
                    </a:lnTo>
                    <a:lnTo>
                      <a:pt x="2286064" y="1698731"/>
                    </a:lnTo>
                    <a:lnTo>
                      <a:pt x="2286064" y="1590731"/>
                    </a:lnTo>
                    <a:close/>
                    <a:moveTo>
                      <a:pt x="1638016" y="1581394"/>
                    </a:moveTo>
                    <a:lnTo>
                      <a:pt x="1638016" y="1689394"/>
                    </a:lnTo>
                    <a:lnTo>
                      <a:pt x="1854016" y="1689394"/>
                    </a:lnTo>
                    <a:lnTo>
                      <a:pt x="1854016" y="1581394"/>
                    </a:lnTo>
                    <a:close/>
                    <a:moveTo>
                      <a:pt x="3330192" y="1507604"/>
                    </a:moveTo>
                    <a:lnTo>
                      <a:pt x="3942192" y="1507604"/>
                    </a:lnTo>
                    <a:lnTo>
                      <a:pt x="3942192" y="3931865"/>
                    </a:lnTo>
                    <a:lnTo>
                      <a:pt x="3330192" y="3931865"/>
                    </a:lnTo>
                    <a:close/>
                    <a:moveTo>
                      <a:pt x="2826148" y="1507604"/>
                    </a:moveTo>
                    <a:lnTo>
                      <a:pt x="2826148" y="1615604"/>
                    </a:lnTo>
                    <a:lnTo>
                      <a:pt x="3042148" y="1615604"/>
                    </a:lnTo>
                    <a:lnTo>
                      <a:pt x="3042148" y="1507604"/>
                    </a:lnTo>
                    <a:close/>
                    <a:moveTo>
                      <a:pt x="890988" y="1507604"/>
                    </a:moveTo>
                    <a:lnTo>
                      <a:pt x="890988" y="1615604"/>
                    </a:lnTo>
                    <a:lnTo>
                      <a:pt x="1106988" y="1615604"/>
                    </a:lnTo>
                    <a:lnTo>
                      <a:pt x="1106988" y="1507604"/>
                    </a:lnTo>
                    <a:close/>
                    <a:moveTo>
                      <a:pt x="0" y="1507604"/>
                    </a:moveTo>
                    <a:lnTo>
                      <a:pt x="612000" y="1507604"/>
                    </a:lnTo>
                    <a:lnTo>
                      <a:pt x="612000" y="3931865"/>
                    </a:lnTo>
                    <a:lnTo>
                      <a:pt x="0" y="3931865"/>
                    </a:lnTo>
                    <a:close/>
                    <a:moveTo>
                      <a:pt x="2070064" y="1348081"/>
                    </a:moveTo>
                    <a:lnTo>
                      <a:pt x="2070064" y="1456081"/>
                    </a:lnTo>
                    <a:lnTo>
                      <a:pt x="2286064" y="1456081"/>
                    </a:lnTo>
                    <a:lnTo>
                      <a:pt x="2286064" y="1348081"/>
                    </a:lnTo>
                    <a:close/>
                    <a:moveTo>
                      <a:pt x="1638016" y="1338744"/>
                    </a:moveTo>
                    <a:lnTo>
                      <a:pt x="1638016" y="1446744"/>
                    </a:lnTo>
                    <a:lnTo>
                      <a:pt x="1854016" y="1446744"/>
                    </a:lnTo>
                    <a:lnTo>
                      <a:pt x="1854016" y="1338744"/>
                    </a:lnTo>
                    <a:close/>
                    <a:moveTo>
                      <a:pt x="2628148" y="1267865"/>
                    </a:moveTo>
                    <a:lnTo>
                      <a:pt x="3240148" y="1267865"/>
                    </a:lnTo>
                    <a:lnTo>
                      <a:pt x="3240148" y="3931865"/>
                    </a:lnTo>
                    <a:lnTo>
                      <a:pt x="2628148" y="3931865"/>
                    </a:lnTo>
                    <a:close/>
                    <a:moveTo>
                      <a:pt x="692988" y="1267865"/>
                    </a:moveTo>
                    <a:lnTo>
                      <a:pt x="1304988" y="1267865"/>
                    </a:lnTo>
                    <a:lnTo>
                      <a:pt x="1304988" y="3931865"/>
                    </a:lnTo>
                    <a:lnTo>
                      <a:pt x="692988" y="3931865"/>
                    </a:lnTo>
                    <a:close/>
                    <a:moveTo>
                      <a:pt x="2070064" y="1105431"/>
                    </a:moveTo>
                    <a:lnTo>
                      <a:pt x="2070064" y="1213431"/>
                    </a:lnTo>
                    <a:lnTo>
                      <a:pt x="2286064" y="1213431"/>
                    </a:lnTo>
                    <a:lnTo>
                      <a:pt x="2286064" y="1105431"/>
                    </a:lnTo>
                    <a:close/>
                    <a:moveTo>
                      <a:pt x="1638016" y="1096094"/>
                    </a:moveTo>
                    <a:lnTo>
                      <a:pt x="1638016" y="1204094"/>
                    </a:lnTo>
                    <a:lnTo>
                      <a:pt x="1854016" y="1204094"/>
                    </a:lnTo>
                    <a:lnTo>
                      <a:pt x="1854016" y="1096094"/>
                    </a:lnTo>
                    <a:close/>
                    <a:moveTo>
                      <a:pt x="2070064" y="862781"/>
                    </a:moveTo>
                    <a:lnTo>
                      <a:pt x="2070064" y="970781"/>
                    </a:lnTo>
                    <a:lnTo>
                      <a:pt x="2286064" y="970781"/>
                    </a:lnTo>
                    <a:lnTo>
                      <a:pt x="2286064" y="862781"/>
                    </a:lnTo>
                    <a:close/>
                    <a:moveTo>
                      <a:pt x="1638016" y="853444"/>
                    </a:moveTo>
                    <a:lnTo>
                      <a:pt x="1638016" y="961444"/>
                    </a:lnTo>
                    <a:lnTo>
                      <a:pt x="1854016" y="961444"/>
                    </a:lnTo>
                    <a:lnTo>
                      <a:pt x="1854016" y="853444"/>
                    </a:lnTo>
                    <a:close/>
                    <a:moveTo>
                      <a:pt x="1883174" y="0"/>
                    </a:moveTo>
                    <a:lnTo>
                      <a:pt x="2040907" y="0"/>
                    </a:lnTo>
                    <a:lnTo>
                      <a:pt x="2040907" y="355600"/>
                    </a:lnTo>
                    <a:lnTo>
                      <a:pt x="2178064" y="355600"/>
                    </a:lnTo>
                    <a:lnTo>
                      <a:pt x="2178064" y="596007"/>
                    </a:lnTo>
                    <a:lnTo>
                      <a:pt x="2538104" y="596007"/>
                    </a:lnTo>
                    <a:lnTo>
                      <a:pt x="2538104" y="3931865"/>
                    </a:lnTo>
                    <a:lnTo>
                      <a:pt x="2142040" y="3931865"/>
                    </a:lnTo>
                    <a:lnTo>
                      <a:pt x="2142040" y="3291036"/>
                    </a:lnTo>
                    <a:lnTo>
                      <a:pt x="1782040" y="3291036"/>
                    </a:lnTo>
                    <a:lnTo>
                      <a:pt x="1782040" y="3931865"/>
                    </a:lnTo>
                    <a:lnTo>
                      <a:pt x="1385976" y="3931865"/>
                    </a:lnTo>
                    <a:lnTo>
                      <a:pt x="1385976" y="596007"/>
                    </a:lnTo>
                    <a:lnTo>
                      <a:pt x="1746016" y="596007"/>
                    </a:lnTo>
                    <a:lnTo>
                      <a:pt x="1746016" y="355600"/>
                    </a:lnTo>
                    <a:lnTo>
                      <a:pt x="1883174" y="355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dirty="0"/>
              </a:p>
            </p:txBody>
          </p:sp>
          <p:sp>
            <p:nvSpPr>
              <p:cNvPr id="99" name="Right Triangle 13">
                <a:extLst>
                  <a:ext uri="{FF2B5EF4-FFF2-40B4-BE49-F238E27FC236}">
                    <a16:creationId xmlns:a16="http://schemas.microsoft.com/office/drawing/2014/main" id="{97047153-FAE3-437D-BEA6-AAB8858202ED}"/>
                  </a:ext>
                </a:extLst>
              </p:cNvPr>
              <p:cNvSpPr/>
              <p:nvPr/>
            </p:nvSpPr>
            <p:spPr>
              <a:xfrm>
                <a:off x="1823542" y="1617134"/>
                <a:ext cx="504056" cy="504056"/>
              </a:xfrm>
              <a:custGeom>
                <a:avLst/>
                <a:gdLst/>
                <a:ahLst/>
                <a:cxnLst/>
                <a:rect l="l" t="t" r="r" b="b"/>
                <a:pathLst>
                  <a:path w="3888432" h="3921971">
                    <a:moveTo>
                      <a:pt x="3379043" y="3254688"/>
                    </a:moveTo>
                    <a:lnTo>
                      <a:pt x="3379043" y="3462328"/>
                    </a:lnTo>
                    <a:lnTo>
                      <a:pt x="3628183" y="3462328"/>
                    </a:lnTo>
                    <a:lnTo>
                      <a:pt x="3628183" y="3254688"/>
                    </a:lnTo>
                    <a:close/>
                    <a:moveTo>
                      <a:pt x="2945132" y="3254688"/>
                    </a:moveTo>
                    <a:lnTo>
                      <a:pt x="2945132" y="3462328"/>
                    </a:lnTo>
                    <a:lnTo>
                      <a:pt x="3194272" y="3462328"/>
                    </a:lnTo>
                    <a:lnTo>
                      <a:pt x="3194272" y="3254688"/>
                    </a:lnTo>
                    <a:close/>
                    <a:moveTo>
                      <a:pt x="2514947" y="3254688"/>
                    </a:moveTo>
                    <a:lnTo>
                      <a:pt x="2514947" y="3462328"/>
                    </a:lnTo>
                    <a:lnTo>
                      <a:pt x="2764087" y="3462328"/>
                    </a:lnTo>
                    <a:lnTo>
                      <a:pt x="2764087" y="3254688"/>
                    </a:lnTo>
                    <a:close/>
                    <a:moveTo>
                      <a:pt x="3379043" y="2864535"/>
                    </a:moveTo>
                    <a:lnTo>
                      <a:pt x="3379043" y="3072175"/>
                    </a:lnTo>
                    <a:lnTo>
                      <a:pt x="3628183" y="3072175"/>
                    </a:lnTo>
                    <a:lnTo>
                      <a:pt x="3628183" y="2864535"/>
                    </a:lnTo>
                    <a:close/>
                    <a:moveTo>
                      <a:pt x="2945132" y="2864535"/>
                    </a:moveTo>
                    <a:lnTo>
                      <a:pt x="2945132" y="3072175"/>
                    </a:lnTo>
                    <a:lnTo>
                      <a:pt x="3194272" y="3072175"/>
                    </a:lnTo>
                    <a:lnTo>
                      <a:pt x="3194272" y="2864535"/>
                    </a:lnTo>
                    <a:close/>
                    <a:moveTo>
                      <a:pt x="2514947" y="2864535"/>
                    </a:moveTo>
                    <a:lnTo>
                      <a:pt x="2514947" y="3072175"/>
                    </a:lnTo>
                    <a:lnTo>
                      <a:pt x="2764087" y="3072175"/>
                    </a:lnTo>
                    <a:lnTo>
                      <a:pt x="2764087" y="2864535"/>
                    </a:lnTo>
                    <a:close/>
                    <a:moveTo>
                      <a:pt x="1945832" y="2577619"/>
                    </a:moveTo>
                    <a:lnTo>
                      <a:pt x="1945832" y="2937659"/>
                    </a:lnTo>
                    <a:lnTo>
                      <a:pt x="2124754" y="2937659"/>
                    </a:lnTo>
                    <a:lnTo>
                      <a:pt x="2124754" y="2577619"/>
                    </a:lnTo>
                    <a:close/>
                    <a:moveTo>
                      <a:pt x="1531681" y="2577619"/>
                    </a:moveTo>
                    <a:lnTo>
                      <a:pt x="1531681" y="2937659"/>
                    </a:lnTo>
                    <a:lnTo>
                      <a:pt x="1710603" y="2937659"/>
                    </a:lnTo>
                    <a:lnTo>
                      <a:pt x="1710603" y="2577619"/>
                    </a:lnTo>
                    <a:close/>
                    <a:moveTo>
                      <a:pt x="1117528" y="2577619"/>
                    </a:moveTo>
                    <a:lnTo>
                      <a:pt x="1117528" y="2937659"/>
                    </a:lnTo>
                    <a:lnTo>
                      <a:pt x="1296450" y="2937659"/>
                    </a:lnTo>
                    <a:lnTo>
                      <a:pt x="1296450" y="2577619"/>
                    </a:lnTo>
                    <a:close/>
                    <a:moveTo>
                      <a:pt x="703375" y="2577619"/>
                    </a:moveTo>
                    <a:lnTo>
                      <a:pt x="703375" y="2937659"/>
                    </a:lnTo>
                    <a:lnTo>
                      <a:pt x="882297" y="2937659"/>
                    </a:lnTo>
                    <a:lnTo>
                      <a:pt x="882297" y="2577619"/>
                    </a:lnTo>
                    <a:close/>
                    <a:moveTo>
                      <a:pt x="289222" y="2577619"/>
                    </a:moveTo>
                    <a:lnTo>
                      <a:pt x="289222" y="2937659"/>
                    </a:lnTo>
                    <a:lnTo>
                      <a:pt x="468144" y="2937659"/>
                    </a:lnTo>
                    <a:lnTo>
                      <a:pt x="468144" y="2577619"/>
                    </a:lnTo>
                    <a:close/>
                    <a:moveTo>
                      <a:pt x="3379043" y="2474382"/>
                    </a:moveTo>
                    <a:lnTo>
                      <a:pt x="3379043" y="2682022"/>
                    </a:lnTo>
                    <a:lnTo>
                      <a:pt x="3628183" y="2682022"/>
                    </a:lnTo>
                    <a:lnTo>
                      <a:pt x="3628183" y="2474382"/>
                    </a:lnTo>
                    <a:close/>
                    <a:moveTo>
                      <a:pt x="2945132" y="2474382"/>
                    </a:moveTo>
                    <a:lnTo>
                      <a:pt x="2945132" y="2682022"/>
                    </a:lnTo>
                    <a:lnTo>
                      <a:pt x="3194272" y="2682022"/>
                    </a:lnTo>
                    <a:lnTo>
                      <a:pt x="3194272" y="2474382"/>
                    </a:lnTo>
                    <a:close/>
                    <a:moveTo>
                      <a:pt x="2514947" y="2474382"/>
                    </a:moveTo>
                    <a:lnTo>
                      <a:pt x="2514947" y="2682022"/>
                    </a:lnTo>
                    <a:lnTo>
                      <a:pt x="2764087" y="2682022"/>
                    </a:lnTo>
                    <a:lnTo>
                      <a:pt x="2764087" y="2474382"/>
                    </a:lnTo>
                    <a:close/>
                    <a:moveTo>
                      <a:pt x="3379043" y="2084229"/>
                    </a:moveTo>
                    <a:lnTo>
                      <a:pt x="3379043" y="2291869"/>
                    </a:lnTo>
                    <a:lnTo>
                      <a:pt x="3628183" y="2291869"/>
                    </a:lnTo>
                    <a:lnTo>
                      <a:pt x="3628183" y="2084229"/>
                    </a:lnTo>
                    <a:close/>
                    <a:moveTo>
                      <a:pt x="2945132" y="2084229"/>
                    </a:moveTo>
                    <a:lnTo>
                      <a:pt x="2945132" y="2291869"/>
                    </a:lnTo>
                    <a:lnTo>
                      <a:pt x="3194272" y="2291869"/>
                    </a:lnTo>
                    <a:lnTo>
                      <a:pt x="3194272" y="2084229"/>
                    </a:lnTo>
                    <a:close/>
                    <a:moveTo>
                      <a:pt x="2514947" y="2084229"/>
                    </a:moveTo>
                    <a:lnTo>
                      <a:pt x="2514947" y="2291869"/>
                    </a:lnTo>
                    <a:lnTo>
                      <a:pt x="2764087" y="2291869"/>
                    </a:lnTo>
                    <a:lnTo>
                      <a:pt x="2764087" y="2084229"/>
                    </a:lnTo>
                    <a:close/>
                    <a:moveTo>
                      <a:pt x="2124144" y="1714020"/>
                    </a:moveTo>
                    <a:lnTo>
                      <a:pt x="2124144" y="2164020"/>
                    </a:lnTo>
                    <a:lnTo>
                      <a:pt x="1296144" y="2164020"/>
                    </a:lnTo>
                    <a:close/>
                    <a:moveTo>
                      <a:pt x="197090" y="609603"/>
                    </a:moveTo>
                    <a:lnTo>
                      <a:pt x="525322" y="609603"/>
                    </a:lnTo>
                    <a:lnTo>
                      <a:pt x="584058" y="2101023"/>
                    </a:lnTo>
                    <a:lnTo>
                      <a:pt x="1296144" y="1714020"/>
                    </a:lnTo>
                    <a:lnTo>
                      <a:pt x="1296144" y="2164020"/>
                    </a:lnTo>
                    <a:lnTo>
                      <a:pt x="586539" y="2164020"/>
                    </a:lnTo>
                    <a:lnTo>
                      <a:pt x="590547" y="2265787"/>
                    </a:lnTo>
                    <a:lnTo>
                      <a:pt x="2232248" y="2265787"/>
                    </a:lnTo>
                    <a:lnTo>
                      <a:pt x="2232248" y="1954513"/>
                    </a:lnTo>
                    <a:lnTo>
                      <a:pt x="2232248" y="1054513"/>
                    </a:lnTo>
                    <a:lnTo>
                      <a:pt x="3888248" y="1954513"/>
                    </a:lnTo>
                    <a:lnTo>
                      <a:pt x="3888432" y="1954513"/>
                    </a:lnTo>
                    <a:lnTo>
                      <a:pt x="3888432" y="3921971"/>
                    </a:lnTo>
                    <a:lnTo>
                      <a:pt x="2304256" y="3921971"/>
                    </a:lnTo>
                    <a:lnTo>
                      <a:pt x="2232248" y="3921971"/>
                    </a:lnTo>
                    <a:lnTo>
                      <a:pt x="772857" y="3921971"/>
                    </a:lnTo>
                    <a:lnTo>
                      <a:pt x="772857" y="3290059"/>
                    </a:lnTo>
                    <a:lnTo>
                      <a:pt x="361206" y="3290059"/>
                    </a:lnTo>
                    <a:lnTo>
                      <a:pt x="361206" y="3921971"/>
                    </a:lnTo>
                    <a:lnTo>
                      <a:pt x="0" y="3921971"/>
                    </a:lnTo>
                    <a:lnTo>
                      <a:pt x="0" y="2265787"/>
                    </a:lnTo>
                    <a:lnTo>
                      <a:pt x="131865" y="2265787"/>
                    </a:lnTo>
                    <a:close/>
                    <a:moveTo>
                      <a:pt x="929888" y="0"/>
                    </a:moveTo>
                    <a:cubicBezTo>
                      <a:pt x="1019595" y="0"/>
                      <a:pt x="1124659" y="30463"/>
                      <a:pt x="1166726" y="102575"/>
                    </a:cubicBezTo>
                    <a:cubicBezTo>
                      <a:pt x="1212070" y="48192"/>
                      <a:pt x="1255094" y="19511"/>
                      <a:pt x="1304210" y="14210"/>
                    </a:cubicBezTo>
                    <a:cubicBezTo>
                      <a:pt x="1353326" y="8909"/>
                      <a:pt x="1418945" y="35057"/>
                      <a:pt x="1461423" y="70767"/>
                    </a:cubicBezTo>
                    <a:cubicBezTo>
                      <a:pt x="1500648" y="39845"/>
                      <a:pt x="1550404" y="23049"/>
                      <a:pt x="1604082" y="23049"/>
                    </a:cubicBezTo>
                    <a:cubicBezTo>
                      <a:pt x="1692530" y="23049"/>
                      <a:pt x="1770327" y="68651"/>
                      <a:pt x="1814928" y="137833"/>
                    </a:cubicBezTo>
                    <a:cubicBezTo>
                      <a:pt x="1859765" y="69447"/>
                      <a:pt x="1937139" y="24416"/>
                      <a:pt x="2025031" y="24416"/>
                    </a:cubicBezTo>
                    <a:cubicBezTo>
                      <a:pt x="2135143" y="24416"/>
                      <a:pt x="2228747" y="95092"/>
                      <a:pt x="2261925" y="193913"/>
                    </a:cubicBezTo>
                    <a:cubicBezTo>
                      <a:pt x="2262329" y="193791"/>
                      <a:pt x="2262735" y="193790"/>
                      <a:pt x="2263140" y="193790"/>
                    </a:cubicBezTo>
                    <a:cubicBezTo>
                      <a:pt x="2402209" y="193790"/>
                      <a:pt x="2514947" y="306528"/>
                      <a:pt x="2514947" y="445597"/>
                    </a:cubicBezTo>
                    <a:cubicBezTo>
                      <a:pt x="2514947" y="584666"/>
                      <a:pt x="2402209" y="697404"/>
                      <a:pt x="2263140" y="697404"/>
                    </a:cubicBezTo>
                    <a:cubicBezTo>
                      <a:pt x="2176391" y="697404"/>
                      <a:pt x="2099888" y="653537"/>
                      <a:pt x="2054640" y="586750"/>
                    </a:cubicBezTo>
                    <a:cubicBezTo>
                      <a:pt x="2010395" y="653762"/>
                      <a:pt x="1934062" y="697404"/>
                      <a:pt x="1847535" y="697404"/>
                    </a:cubicBezTo>
                    <a:cubicBezTo>
                      <a:pt x="1789311" y="697404"/>
                      <a:pt x="1735702" y="677642"/>
                      <a:pt x="1693695" y="643630"/>
                    </a:cubicBezTo>
                    <a:cubicBezTo>
                      <a:pt x="1651689" y="677642"/>
                      <a:pt x="1598080" y="697404"/>
                      <a:pt x="1539855" y="697404"/>
                    </a:cubicBezTo>
                    <a:cubicBezTo>
                      <a:pt x="1441551" y="697404"/>
                      <a:pt x="1356403" y="641072"/>
                      <a:pt x="1315888" y="558445"/>
                    </a:cubicBezTo>
                    <a:cubicBezTo>
                      <a:pt x="1272229" y="598661"/>
                      <a:pt x="1206400" y="634839"/>
                      <a:pt x="1149712" y="622576"/>
                    </a:cubicBezTo>
                    <a:cubicBezTo>
                      <a:pt x="1096483" y="611061"/>
                      <a:pt x="1025744" y="572014"/>
                      <a:pt x="984978" y="498638"/>
                    </a:cubicBezTo>
                    <a:cubicBezTo>
                      <a:pt x="959504" y="574665"/>
                      <a:pt x="887516" y="629050"/>
                      <a:pt x="802824" y="629050"/>
                    </a:cubicBezTo>
                    <a:cubicBezTo>
                      <a:pt x="724492" y="629050"/>
                      <a:pt x="657026" y="582526"/>
                      <a:pt x="627413" y="515210"/>
                    </a:cubicBezTo>
                    <a:cubicBezTo>
                      <a:pt x="584988" y="553591"/>
                      <a:pt x="527392" y="574026"/>
                      <a:pt x="479717" y="567162"/>
                    </a:cubicBezTo>
                    <a:cubicBezTo>
                      <a:pt x="439788" y="561414"/>
                      <a:pt x="406466" y="547383"/>
                      <a:pt x="379767" y="527160"/>
                    </a:cubicBezTo>
                    <a:cubicBezTo>
                      <a:pt x="310874" y="498171"/>
                      <a:pt x="262300" y="430445"/>
                      <a:pt x="261518" y="351249"/>
                    </a:cubicBezTo>
                    <a:cubicBezTo>
                      <a:pt x="261425" y="351089"/>
                      <a:pt x="261381" y="350918"/>
                      <a:pt x="261338" y="350746"/>
                    </a:cubicBezTo>
                    <a:cubicBezTo>
                      <a:pt x="228153" y="316942"/>
                      <a:pt x="208360" y="270473"/>
                      <a:pt x="208360" y="219381"/>
                    </a:cubicBezTo>
                    <a:cubicBezTo>
                      <a:pt x="208360" y="112466"/>
                      <a:pt x="295031" y="25795"/>
                      <a:pt x="401946" y="25795"/>
                    </a:cubicBezTo>
                    <a:cubicBezTo>
                      <a:pt x="425158" y="25795"/>
                      <a:pt x="447416" y="29880"/>
                      <a:pt x="467791" y="38056"/>
                    </a:cubicBezTo>
                    <a:cubicBezTo>
                      <a:pt x="585794" y="17893"/>
                      <a:pt x="696162" y="87852"/>
                      <a:pt x="737322" y="124235"/>
                    </a:cubicBezTo>
                    <a:cubicBezTo>
                      <a:pt x="782627" y="68126"/>
                      <a:pt x="852143" y="0"/>
                      <a:pt x="929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00" name="Rectangle 24">
                <a:extLst>
                  <a:ext uri="{FF2B5EF4-FFF2-40B4-BE49-F238E27FC236}">
                    <a16:creationId xmlns:a16="http://schemas.microsoft.com/office/drawing/2014/main" id="{C800B9AA-DF30-42B6-AEB6-074D5B4B0E2D}"/>
                  </a:ext>
                </a:extLst>
              </p:cNvPr>
              <p:cNvSpPr>
                <a:spLocks noChangeAspect="1"/>
              </p:cNvSpPr>
              <p:nvPr/>
            </p:nvSpPr>
            <p:spPr>
              <a:xfrm rot="20700000">
                <a:off x="2300573" y="1797574"/>
                <a:ext cx="456968" cy="360000"/>
              </a:xfrm>
              <a:custGeom>
                <a:avLst/>
                <a:gdLst/>
                <a:ahLst/>
                <a:cxnLst/>
                <a:rect l="l" t="t" r="r" b="b"/>
                <a:pathLst>
                  <a:path w="3805825" h="2998234">
                    <a:moveTo>
                      <a:pt x="571963" y="2092124"/>
                    </a:moveTo>
                    <a:lnTo>
                      <a:pt x="465390" y="2092124"/>
                    </a:lnTo>
                    <a:lnTo>
                      <a:pt x="571963" y="2198697"/>
                    </a:lnTo>
                    <a:close/>
                    <a:moveTo>
                      <a:pt x="571962" y="1939097"/>
                    </a:moveTo>
                    <a:lnTo>
                      <a:pt x="465390" y="2045669"/>
                    </a:lnTo>
                    <a:lnTo>
                      <a:pt x="571962" y="2045669"/>
                    </a:lnTo>
                    <a:close/>
                    <a:moveTo>
                      <a:pt x="724990" y="2092124"/>
                    </a:moveTo>
                    <a:lnTo>
                      <a:pt x="618417" y="2092124"/>
                    </a:lnTo>
                    <a:lnTo>
                      <a:pt x="618418" y="2198697"/>
                    </a:lnTo>
                    <a:close/>
                    <a:moveTo>
                      <a:pt x="618418" y="1939104"/>
                    </a:moveTo>
                    <a:lnTo>
                      <a:pt x="618417" y="2045669"/>
                    </a:lnTo>
                    <a:lnTo>
                      <a:pt x="724982" y="2045669"/>
                    </a:lnTo>
                    <a:close/>
                    <a:moveTo>
                      <a:pt x="760612" y="1901643"/>
                    </a:moveTo>
                    <a:lnTo>
                      <a:pt x="654047" y="1901643"/>
                    </a:lnTo>
                    <a:lnTo>
                      <a:pt x="760612" y="2008208"/>
                    </a:lnTo>
                    <a:close/>
                    <a:moveTo>
                      <a:pt x="760612" y="1748616"/>
                    </a:moveTo>
                    <a:lnTo>
                      <a:pt x="654040" y="1855188"/>
                    </a:lnTo>
                    <a:lnTo>
                      <a:pt x="760612" y="1855188"/>
                    </a:lnTo>
                    <a:close/>
                    <a:moveTo>
                      <a:pt x="913640" y="1901643"/>
                    </a:moveTo>
                    <a:lnTo>
                      <a:pt x="807067" y="1901643"/>
                    </a:lnTo>
                    <a:lnTo>
                      <a:pt x="807067" y="2008216"/>
                    </a:lnTo>
                    <a:close/>
                    <a:moveTo>
                      <a:pt x="807067" y="1748615"/>
                    </a:moveTo>
                    <a:lnTo>
                      <a:pt x="807067" y="1855188"/>
                    </a:lnTo>
                    <a:lnTo>
                      <a:pt x="913640" y="1855188"/>
                    </a:lnTo>
                    <a:close/>
                    <a:moveTo>
                      <a:pt x="953368" y="1708887"/>
                    </a:moveTo>
                    <a:lnTo>
                      <a:pt x="846796" y="1708887"/>
                    </a:lnTo>
                    <a:lnTo>
                      <a:pt x="953368" y="1815459"/>
                    </a:lnTo>
                    <a:close/>
                    <a:moveTo>
                      <a:pt x="953368" y="1555860"/>
                    </a:moveTo>
                    <a:lnTo>
                      <a:pt x="846796" y="1662432"/>
                    </a:lnTo>
                    <a:lnTo>
                      <a:pt x="953368" y="1662432"/>
                    </a:lnTo>
                    <a:close/>
                    <a:moveTo>
                      <a:pt x="1106396" y="1708887"/>
                    </a:moveTo>
                    <a:lnTo>
                      <a:pt x="999823" y="1708887"/>
                    </a:lnTo>
                    <a:lnTo>
                      <a:pt x="999823" y="1815460"/>
                    </a:lnTo>
                    <a:close/>
                    <a:moveTo>
                      <a:pt x="999823" y="1555860"/>
                    </a:moveTo>
                    <a:lnTo>
                      <a:pt x="999823" y="1662432"/>
                    </a:lnTo>
                    <a:lnTo>
                      <a:pt x="1106396" y="1662432"/>
                    </a:lnTo>
                    <a:close/>
                    <a:moveTo>
                      <a:pt x="1144754" y="1514764"/>
                    </a:moveTo>
                    <a:lnTo>
                      <a:pt x="1038182" y="1514764"/>
                    </a:lnTo>
                    <a:lnTo>
                      <a:pt x="1144754" y="1621337"/>
                    </a:lnTo>
                    <a:close/>
                    <a:moveTo>
                      <a:pt x="1144754" y="1361737"/>
                    </a:moveTo>
                    <a:lnTo>
                      <a:pt x="1038182" y="1468309"/>
                    </a:lnTo>
                    <a:lnTo>
                      <a:pt x="1144754" y="1468309"/>
                    </a:lnTo>
                    <a:close/>
                    <a:moveTo>
                      <a:pt x="1297782" y="1514764"/>
                    </a:moveTo>
                    <a:lnTo>
                      <a:pt x="1191209" y="1514764"/>
                    </a:lnTo>
                    <a:lnTo>
                      <a:pt x="1191209" y="1621337"/>
                    </a:lnTo>
                    <a:close/>
                    <a:moveTo>
                      <a:pt x="1191209" y="1361737"/>
                    </a:moveTo>
                    <a:lnTo>
                      <a:pt x="1191209" y="1468309"/>
                    </a:lnTo>
                    <a:lnTo>
                      <a:pt x="1297782" y="1468309"/>
                    </a:lnTo>
                    <a:close/>
                    <a:moveTo>
                      <a:pt x="1335838" y="1323681"/>
                    </a:moveTo>
                    <a:lnTo>
                      <a:pt x="1229266" y="1323681"/>
                    </a:lnTo>
                    <a:lnTo>
                      <a:pt x="1335838" y="1430253"/>
                    </a:lnTo>
                    <a:close/>
                    <a:moveTo>
                      <a:pt x="1335838" y="1170654"/>
                    </a:moveTo>
                    <a:lnTo>
                      <a:pt x="1229266" y="1277226"/>
                    </a:lnTo>
                    <a:lnTo>
                      <a:pt x="1335838" y="1277226"/>
                    </a:lnTo>
                    <a:close/>
                    <a:moveTo>
                      <a:pt x="1488865" y="1323681"/>
                    </a:moveTo>
                    <a:lnTo>
                      <a:pt x="1382293" y="1323681"/>
                    </a:lnTo>
                    <a:lnTo>
                      <a:pt x="1382293" y="1430253"/>
                    </a:lnTo>
                    <a:close/>
                    <a:moveTo>
                      <a:pt x="1382293" y="1170653"/>
                    </a:moveTo>
                    <a:lnTo>
                      <a:pt x="1382293" y="1277226"/>
                    </a:lnTo>
                    <a:lnTo>
                      <a:pt x="1488865" y="1277226"/>
                    </a:lnTo>
                    <a:close/>
                    <a:moveTo>
                      <a:pt x="2914702" y="2523007"/>
                    </a:moveTo>
                    <a:cubicBezTo>
                      <a:pt x="2900642" y="2508947"/>
                      <a:pt x="2877845" y="2508947"/>
                      <a:pt x="2863784" y="2523007"/>
                    </a:cubicBezTo>
                    <a:cubicBezTo>
                      <a:pt x="2849724" y="2537067"/>
                      <a:pt x="2849724" y="2559864"/>
                      <a:pt x="2863784" y="2573924"/>
                    </a:cubicBezTo>
                    <a:cubicBezTo>
                      <a:pt x="2877845" y="2587985"/>
                      <a:pt x="2900642" y="2587985"/>
                      <a:pt x="2914702" y="2573924"/>
                    </a:cubicBezTo>
                    <a:cubicBezTo>
                      <a:pt x="2928762" y="2559864"/>
                      <a:pt x="2928762" y="2537067"/>
                      <a:pt x="2914702" y="2523007"/>
                    </a:cubicBezTo>
                    <a:close/>
                    <a:moveTo>
                      <a:pt x="1526922" y="1132597"/>
                    </a:moveTo>
                    <a:lnTo>
                      <a:pt x="1420350" y="1132596"/>
                    </a:lnTo>
                    <a:lnTo>
                      <a:pt x="1526922" y="1239169"/>
                    </a:lnTo>
                    <a:close/>
                    <a:moveTo>
                      <a:pt x="1526922" y="979569"/>
                    </a:moveTo>
                    <a:lnTo>
                      <a:pt x="1420350" y="1086141"/>
                    </a:lnTo>
                    <a:lnTo>
                      <a:pt x="1526922" y="1086142"/>
                    </a:lnTo>
                    <a:close/>
                    <a:moveTo>
                      <a:pt x="1679950" y="1132597"/>
                    </a:moveTo>
                    <a:lnTo>
                      <a:pt x="1573377" y="1132597"/>
                    </a:lnTo>
                    <a:lnTo>
                      <a:pt x="1573377" y="1239169"/>
                    </a:lnTo>
                    <a:close/>
                    <a:moveTo>
                      <a:pt x="1573377" y="979569"/>
                    </a:moveTo>
                    <a:lnTo>
                      <a:pt x="1573377" y="1086142"/>
                    </a:lnTo>
                    <a:lnTo>
                      <a:pt x="1679950" y="1086142"/>
                    </a:lnTo>
                    <a:close/>
                    <a:moveTo>
                      <a:pt x="1718007" y="941512"/>
                    </a:moveTo>
                    <a:lnTo>
                      <a:pt x="1611434" y="941512"/>
                    </a:lnTo>
                    <a:lnTo>
                      <a:pt x="1718007" y="1048085"/>
                    </a:lnTo>
                    <a:close/>
                    <a:moveTo>
                      <a:pt x="1718006" y="788485"/>
                    </a:moveTo>
                    <a:lnTo>
                      <a:pt x="1611434" y="895057"/>
                    </a:lnTo>
                    <a:lnTo>
                      <a:pt x="1718006" y="895057"/>
                    </a:lnTo>
                    <a:close/>
                    <a:moveTo>
                      <a:pt x="1871034" y="941512"/>
                    </a:moveTo>
                    <a:lnTo>
                      <a:pt x="1764461" y="941512"/>
                    </a:lnTo>
                    <a:lnTo>
                      <a:pt x="1764462" y="1048085"/>
                    </a:lnTo>
                    <a:close/>
                    <a:moveTo>
                      <a:pt x="1764461" y="788485"/>
                    </a:moveTo>
                    <a:lnTo>
                      <a:pt x="1764462" y="895057"/>
                    </a:lnTo>
                    <a:lnTo>
                      <a:pt x="1871034" y="895057"/>
                    </a:lnTo>
                    <a:close/>
                    <a:moveTo>
                      <a:pt x="3382381" y="1946466"/>
                    </a:moveTo>
                    <a:lnTo>
                      <a:pt x="2893361" y="2435486"/>
                    </a:lnTo>
                    <a:lnTo>
                      <a:pt x="2933988" y="2428503"/>
                    </a:lnTo>
                    <a:lnTo>
                      <a:pt x="3009207" y="2503722"/>
                    </a:lnTo>
                    <a:lnTo>
                      <a:pt x="3003173" y="2538827"/>
                    </a:lnTo>
                    <a:lnTo>
                      <a:pt x="3488958" y="2053042"/>
                    </a:lnTo>
                    <a:lnTo>
                      <a:pt x="3388629" y="1952714"/>
                    </a:lnTo>
                    <a:close/>
                    <a:moveTo>
                      <a:pt x="2405874" y="794872"/>
                    </a:moveTo>
                    <a:lnTo>
                      <a:pt x="2299301" y="794872"/>
                    </a:lnTo>
                    <a:lnTo>
                      <a:pt x="2405874" y="901444"/>
                    </a:lnTo>
                    <a:close/>
                    <a:moveTo>
                      <a:pt x="2789111" y="1176277"/>
                    </a:moveTo>
                    <a:lnTo>
                      <a:pt x="2682538" y="1176278"/>
                    </a:lnTo>
                    <a:lnTo>
                      <a:pt x="2789111" y="1282850"/>
                    </a:lnTo>
                    <a:close/>
                    <a:moveTo>
                      <a:pt x="2596355" y="983521"/>
                    </a:moveTo>
                    <a:lnTo>
                      <a:pt x="2489782" y="983522"/>
                    </a:lnTo>
                    <a:lnTo>
                      <a:pt x="2596355" y="1090094"/>
                    </a:lnTo>
                    <a:close/>
                    <a:moveTo>
                      <a:pt x="3174317" y="1558747"/>
                    </a:moveTo>
                    <a:lnTo>
                      <a:pt x="3067745" y="1558747"/>
                    </a:lnTo>
                    <a:lnTo>
                      <a:pt x="3174317" y="1665320"/>
                    </a:lnTo>
                    <a:close/>
                    <a:moveTo>
                      <a:pt x="2983234" y="1367664"/>
                    </a:moveTo>
                    <a:lnTo>
                      <a:pt x="2876661" y="1367664"/>
                    </a:lnTo>
                    <a:lnTo>
                      <a:pt x="2983234" y="1474236"/>
                    </a:lnTo>
                    <a:close/>
                    <a:moveTo>
                      <a:pt x="3556486" y="1940915"/>
                    </a:moveTo>
                    <a:lnTo>
                      <a:pt x="3449914" y="1940915"/>
                    </a:lnTo>
                    <a:lnTo>
                      <a:pt x="3556487" y="2047488"/>
                    </a:lnTo>
                    <a:close/>
                    <a:moveTo>
                      <a:pt x="3365402" y="1749831"/>
                    </a:moveTo>
                    <a:lnTo>
                      <a:pt x="3258830" y="1749831"/>
                    </a:lnTo>
                    <a:lnTo>
                      <a:pt x="3365402" y="1856404"/>
                    </a:lnTo>
                    <a:close/>
                    <a:moveTo>
                      <a:pt x="3761426" y="2144804"/>
                    </a:moveTo>
                    <a:lnTo>
                      <a:pt x="3654853" y="2144804"/>
                    </a:lnTo>
                    <a:lnTo>
                      <a:pt x="3761426" y="2251377"/>
                    </a:lnTo>
                    <a:close/>
                    <a:moveTo>
                      <a:pt x="2405874" y="657532"/>
                    </a:moveTo>
                    <a:lnTo>
                      <a:pt x="2314989" y="748417"/>
                    </a:lnTo>
                    <a:lnTo>
                      <a:pt x="2405874" y="748417"/>
                    </a:lnTo>
                    <a:close/>
                    <a:moveTo>
                      <a:pt x="2558894" y="794872"/>
                    </a:moveTo>
                    <a:lnTo>
                      <a:pt x="2452329" y="794872"/>
                    </a:lnTo>
                    <a:lnTo>
                      <a:pt x="2452329" y="901437"/>
                    </a:lnTo>
                    <a:close/>
                    <a:moveTo>
                      <a:pt x="2596355" y="830501"/>
                    </a:moveTo>
                    <a:lnTo>
                      <a:pt x="2489790" y="937067"/>
                    </a:lnTo>
                    <a:lnTo>
                      <a:pt x="2596355" y="937067"/>
                    </a:lnTo>
                    <a:close/>
                    <a:moveTo>
                      <a:pt x="2942138" y="1176278"/>
                    </a:moveTo>
                    <a:lnTo>
                      <a:pt x="2835566" y="1176277"/>
                    </a:lnTo>
                    <a:lnTo>
                      <a:pt x="2835566" y="1282850"/>
                    </a:lnTo>
                    <a:close/>
                    <a:moveTo>
                      <a:pt x="2789111" y="1023250"/>
                    </a:moveTo>
                    <a:lnTo>
                      <a:pt x="2682538" y="1129823"/>
                    </a:lnTo>
                    <a:lnTo>
                      <a:pt x="2789111" y="1129823"/>
                    </a:lnTo>
                    <a:close/>
                    <a:moveTo>
                      <a:pt x="2749382" y="983521"/>
                    </a:moveTo>
                    <a:lnTo>
                      <a:pt x="2642810" y="983522"/>
                    </a:lnTo>
                    <a:lnTo>
                      <a:pt x="2642810" y="1090094"/>
                    </a:lnTo>
                    <a:close/>
                    <a:moveTo>
                      <a:pt x="3327345" y="1558747"/>
                    </a:moveTo>
                    <a:lnTo>
                      <a:pt x="3220772" y="1558747"/>
                    </a:lnTo>
                    <a:lnTo>
                      <a:pt x="3220772" y="1665320"/>
                    </a:lnTo>
                    <a:close/>
                    <a:moveTo>
                      <a:pt x="3174317" y="1405720"/>
                    </a:moveTo>
                    <a:lnTo>
                      <a:pt x="3067745" y="1512292"/>
                    </a:lnTo>
                    <a:lnTo>
                      <a:pt x="3174317" y="1512292"/>
                    </a:lnTo>
                    <a:close/>
                    <a:moveTo>
                      <a:pt x="3136261" y="1367664"/>
                    </a:moveTo>
                    <a:lnTo>
                      <a:pt x="3029688" y="1367664"/>
                    </a:lnTo>
                    <a:lnTo>
                      <a:pt x="3029689" y="1474236"/>
                    </a:lnTo>
                    <a:close/>
                    <a:moveTo>
                      <a:pt x="2983234" y="1214636"/>
                    </a:moveTo>
                    <a:lnTo>
                      <a:pt x="2876661" y="1321209"/>
                    </a:lnTo>
                    <a:lnTo>
                      <a:pt x="2983234" y="1321209"/>
                    </a:lnTo>
                    <a:close/>
                    <a:moveTo>
                      <a:pt x="3709514" y="1940915"/>
                    </a:moveTo>
                    <a:lnTo>
                      <a:pt x="3602941" y="1940915"/>
                    </a:lnTo>
                    <a:lnTo>
                      <a:pt x="3602942" y="2047488"/>
                    </a:lnTo>
                    <a:close/>
                    <a:moveTo>
                      <a:pt x="3556487" y="1787888"/>
                    </a:moveTo>
                    <a:lnTo>
                      <a:pt x="3449914" y="1894460"/>
                    </a:lnTo>
                    <a:lnTo>
                      <a:pt x="3556486" y="1894460"/>
                    </a:lnTo>
                    <a:close/>
                    <a:moveTo>
                      <a:pt x="3518430" y="1749831"/>
                    </a:moveTo>
                    <a:lnTo>
                      <a:pt x="3411857" y="1749831"/>
                    </a:lnTo>
                    <a:lnTo>
                      <a:pt x="3411857" y="1856403"/>
                    </a:lnTo>
                    <a:close/>
                    <a:moveTo>
                      <a:pt x="3365402" y="1596803"/>
                    </a:moveTo>
                    <a:lnTo>
                      <a:pt x="3258830" y="1703376"/>
                    </a:lnTo>
                    <a:lnTo>
                      <a:pt x="3365402" y="1703376"/>
                    </a:lnTo>
                    <a:close/>
                    <a:moveTo>
                      <a:pt x="3761426" y="1991777"/>
                    </a:moveTo>
                    <a:lnTo>
                      <a:pt x="3654853" y="2098349"/>
                    </a:lnTo>
                    <a:lnTo>
                      <a:pt x="3761426" y="2098349"/>
                    </a:lnTo>
                    <a:close/>
                    <a:moveTo>
                      <a:pt x="2452329" y="641845"/>
                    </a:moveTo>
                    <a:lnTo>
                      <a:pt x="2452329" y="748417"/>
                    </a:lnTo>
                    <a:lnTo>
                      <a:pt x="2558901" y="748417"/>
                    </a:lnTo>
                    <a:close/>
                    <a:moveTo>
                      <a:pt x="2835566" y="1023250"/>
                    </a:moveTo>
                    <a:lnTo>
                      <a:pt x="2835566" y="1129822"/>
                    </a:lnTo>
                    <a:lnTo>
                      <a:pt x="2942138" y="1129822"/>
                    </a:lnTo>
                    <a:close/>
                    <a:moveTo>
                      <a:pt x="2642810" y="830494"/>
                    </a:moveTo>
                    <a:lnTo>
                      <a:pt x="2642810" y="937066"/>
                    </a:lnTo>
                    <a:lnTo>
                      <a:pt x="2749382" y="937066"/>
                    </a:lnTo>
                    <a:close/>
                    <a:moveTo>
                      <a:pt x="3220772" y="1405720"/>
                    </a:moveTo>
                    <a:lnTo>
                      <a:pt x="3220772" y="1512292"/>
                    </a:lnTo>
                    <a:lnTo>
                      <a:pt x="3327344" y="1512292"/>
                    </a:lnTo>
                    <a:close/>
                    <a:moveTo>
                      <a:pt x="3029688" y="1214636"/>
                    </a:moveTo>
                    <a:lnTo>
                      <a:pt x="3029688" y="1321209"/>
                    </a:lnTo>
                    <a:lnTo>
                      <a:pt x="3136261" y="1321209"/>
                    </a:lnTo>
                    <a:close/>
                    <a:moveTo>
                      <a:pt x="3602941" y="1787888"/>
                    </a:moveTo>
                    <a:lnTo>
                      <a:pt x="3602941" y="1894460"/>
                    </a:lnTo>
                    <a:lnTo>
                      <a:pt x="3709514" y="1894460"/>
                    </a:lnTo>
                    <a:close/>
                    <a:moveTo>
                      <a:pt x="3411857" y="1596803"/>
                    </a:moveTo>
                    <a:lnTo>
                      <a:pt x="3411857" y="1703376"/>
                    </a:lnTo>
                    <a:lnTo>
                      <a:pt x="3518429" y="1703376"/>
                    </a:lnTo>
                    <a:close/>
                    <a:moveTo>
                      <a:pt x="2353083" y="150965"/>
                    </a:moveTo>
                    <a:lnTo>
                      <a:pt x="2025288" y="132265"/>
                    </a:lnTo>
                    <a:lnTo>
                      <a:pt x="2071608" y="178585"/>
                    </a:lnTo>
                    <a:lnTo>
                      <a:pt x="2093619" y="156574"/>
                    </a:lnTo>
                    <a:lnTo>
                      <a:pt x="2220546" y="283501"/>
                    </a:lnTo>
                    <a:close/>
                    <a:moveTo>
                      <a:pt x="2523312" y="286240"/>
                    </a:moveTo>
                    <a:lnTo>
                      <a:pt x="2373298" y="436253"/>
                    </a:lnTo>
                    <a:lnTo>
                      <a:pt x="2500225" y="563180"/>
                    </a:lnTo>
                    <a:lnTo>
                      <a:pt x="2473487" y="589919"/>
                    </a:lnTo>
                    <a:lnTo>
                      <a:pt x="2618667" y="735099"/>
                    </a:lnTo>
                    <a:lnTo>
                      <a:pt x="2619582" y="734183"/>
                    </a:lnTo>
                    <a:lnTo>
                      <a:pt x="2812338" y="926939"/>
                    </a:lnTo>
                    <a:lnTo>
                      <a:pt x="2845693" y="960294"/>
                    </a:lnTo>
                    <a:lnTo>
                      <a:pt x="3005093" y="1119693"/>
                    </a:lnTo>
                    <a:lnTo>
                      <a:pt x="3006461" y="1118325"/>
                    </a:lnTo>
                    <a:lnTo>
                      <a:pt x="3197545" y="1309409"/>
                    </a:lnTo>
                    <a:lnTo>
                      <a:pt x="3232572" y="1344436"/>
                    </a:lnTo>
                    <a:lnTo>
                      <a:pt x="3246403" y="1358267"/>
                    </a:lnTo>
                    <a:close/>
                    <a:moveTo>
                      <a:pt x="2523816" y="30335"/>
                    </a:moveTo>
                    <a:lnTo>
                      <a:pt x="2626629" y="133149"/>
                    </a:lnTo>
                    <a:lnTo>
                      <a:pt x="2552082" y="207696"/>
                    </a:lnTo>
                    <a:lnTo>
                      <a:pt x="2576968" y="232583"/>
                    </a:lnTo>
                    <a:lnTo>
                      <a:pt x="2575182" y="234369"/>
                    </a:lnTo>
                    <a:lnTo>
                      <a:pt x="3513251" y="1625113"/>
                    </a:lnTo>
                    <a:lnTo>
                      <a:pt x="3579714" y="1691577"/>
                    </a:lnTo>
                    <a:lnTo>
                      <a:pt x="3614741" y="1726603"/>
                    </a:lnTo>
                    <a:lnTo>
                      <a:pt x="3784128" y="1895991"/>
                    </a:lnTo>
                    <a:lnTo>
                      <a:pt x="3784653" y="1895466"/>
                    </a:lnTo>
                    <a:lnTo>
                      <a:pt x="3802957" y="1913770"/>
                    </a:lnTo>
                    <a:lnTo>
                      <a:pt x="3802957" y="1914820"/>
                    </a:lnTo>
                    <a:lnTo>
                      <a:pt x="3805825" y="1917687"/>
                    </a:lnTo>
                    <a:lnTo>
                      <a:pt x="3802957" y="1920555"/>
                    </a:lnTo>
                    <a:lnTo>
                      <a:pt x="3802957" y="2329384"/>
                    </a:lnTo>
                    <a:lnTo>
                      <a:pt x="3784653" y="2347688"/>
                    </a:lnTo>
                    <a:lnTo>
                      <a:pt x="3580239" y="2143274"/>
                    </a:lnTo>
                    <a:lnTo>
                      <a:pt x="3579714" y="2143798"/>
                    </a:lnTo>
                    <a:lnTo>
                      <a:pt x="3514414" y="2078498"/>
                    </a:lnTo>
                    <a:lnTo>
                      <a:pt x="2992605" y="2600306"/>
                    </a:lnTo>
                    <a:lnTo>
                      <a:pt x="2990741" y="2611151"/>
                    </a:lnTo>
                    <a:lnTo>
                      <a:pt x="2771416" y="2767764"/>
                    </a:lnTo>
                    <a:lnTo>
                      <a:pt x="2746140" y="2742487"/>
                    </a:lnTo>
                    <a:lnTo>
                      <a:pt x="2670170" y="2818456"/>
                    </a:lnTo>
                    <a:lnTo>
                      <a:pt x="2651401" y="2799687"/>
                    </a:lnTo>
                    <a:cubicBezTo>
                      <a:pt x="2625528" y="2785735"/>
                      <a:pt x="2592950" y="2788926"/>
                      <a:pt x="2569612" y="2809139"/>
                    </a:cubicBezTo>
                    <a:cubicBezTo>
                      <a:pt x="2540180" y="2834630"/>
                      <a:pt x="2535445" y="2878528"/>
                      <a:pt x="2558763" y="2909709"/>
                    </a:cubicBezTo>
                    <a:cubicBezTo>
                      <a:pt x="2580225" y="2939886"/>
                      <a:pt x="2602221" y="2944074"/>
                      <a:pt x="2698387" y="2956528"/>
                    </a:cubicBezTo>
                    <a:cubicBezTo>
                      <a:pt x="2612716" y="3019512"/>
                      <a:pt x="2549084" y="3004923"/>
                      <a:pt x="2499317" y="2954166"/>
                    </a:cubicBezTo>
                    <a:cubicBezTo>
                      <a:pt x="2449549" y="2903408"/>
                      <a:pt x="2462151" y="2804007"/>
                      <a:pt x="2521014" y="2753027"/>
                    </a:cubicBezTo>
                    <a:cubicBezTo>
                      <a:pt x="2561003" y="2718393"/>
                      <a:pt x="2614554" y="2708748"/>
                      <a:pt x="2661444" y="2725347"/>
                    </a:cubicBezTo>
                    <a:lnTo>
                      <a:pt x="2695222" y="2691569"/>
                    </a:lnTo>
                    <a:lnTo>
                      <a:pt x="2669947" y="2666294"/>
                    </a:lnTo>
                    <a:lnTo>
                      <a:pt x="2810390" y="2469612"/>
                    </a:lnTo>
                    <a:lnTo>
                      <a:pt x="2809356" y="2468579"/>
                    </a:lnTo>
                    <a:lnTo>
                      <a:pt x="2815551" y="2462385"/>
                    </a:lnTo>
                    <a:lnTo>
                      <a:pt x="2826559" y="2446968"/>
                    </a:lnTo>
                    <a:lnTo>
                      <a:pt x="2831882" y="2446053"/>
                    </a:lnTo>
                    <a:lnTo>
                      <a:pt x="3356925" y="1921010"/>
                    </a:lnTo>
                    <a:lnTo>
                      <a:pt x="3353603" y="1917688"/>
                    </a:lnTo>
                    <a:lnTo>
                      <a:pt x="3197545" y="1761630"/>
                    </a:lnTo>
                    <a:lnTo>
                      <a:pt x="3197544" y="1761631"/>
                    </a:lnTo>
                    <a:lnTo>
                      <a:pt x="3006461" y="1570547"/>
                    </a:lnTo>
                    <a:lnTo>
                      <a:pt x="2971434" y="1535520"/>
                    </a:lnTo>
                    <a:lnTo>
                      <a:pt x="2813706" y="1377793"/>
                    </a:lnTo>
                    <a:lnTo>
                      <a:pt x="2812338" y="1379161"/>
                    </a:lnTo>
                    <a:lnTo>
                      <a:pt x="2619582" y="1186405"/>
                    </a:lnTo>
                    <a:lnTo>
                      <a:pt x="2586227" y="1153050"/>
                    </a:lnTo>
                    <a:lnTo>
                      <a:pt x="2430017" y="996839"/>
                    </a:lnTo>
                    <a:lnTo>
                      <a:pt x="2429101" y="997755"/>
                    </a:lnTo>
                    <a:lnTo>
                      <a:pt x="2247376" y="816030"/>
                    </a:lnTo>
                    <a:lnTo>
                      <a:pt x="2194721" y="868684"/>
                    </a:lnTo>
                    <a:lnTo>
                      <a:pt x="2169629" y="843592"/>
                    </a:lnTo>
                    <a:lnTo>
                      <a:pt x="2012511" y="1000710"/>
                    </a:lnTo>
                    <a:lnTo>
                      <a:pt x="1948715" y="936915"/>
                    </a:lnTo>
                    <a:lnTo>
                      <a:pt x="1776261" y="1109369"/>
                    </a:lnTo>
                    <a:lnTo>
                      <a:pt x="1741234" y="1144396"/>
                    </a:lnTo>
                    <a:lnTo>
                      <a:pt x="1585176" y="1300453"/>
                    </a:lnTo>
                    <a:lnTo>
                      <a:pt x="1550150" y="1335480"/>
                    </a:lnTo>
                    <a:lnTo>
                      <a:pt x="1394093" y="1491537"/>
                    </a:lnTo>
                    <a:lnTo>
                      <a:pt x="1359065" y="1526564"/>
                    </a:lnTo>
                    <a:lnTo>
                      <a:pt x="1201338" y="1684291"/>
                    </a:lnTo>
                    <a:lnTo>
                      <a:pt x="1202706" y="1685660"/>
                    </a:lnTo>
                    <a:lnTo>
                      <a:pt x="1009951" y="1878416"/>
                    </a:lnTo>
                    <a:lnTo>
                      <a:pt x="976596" y="1911771"/>
                    </a:lnTo>
                    <a:lnTo>
                      <a:pt x="820385" y="2067981"/>
                    </a:lnTo>
                    <a:lnTo>
                      <a:pt x="821301" y="2068897"/>
                    </a:lnTo>
                    <a:lnTo>
                      <a:pt x="612116" y="2278081"/>
                    </a:lnTo>
                    <a:lnTo>
                      <a:pt x="673628" y="2339593"/>
                    </a:lnTo>
                    <a:lnTo>
                      <a:pt x="567426" y="2445795"/>
                    </a:lnTo>
                    <a:lnTo>
                      <a:pt x="672230" y="2550598"/>
                    </a:lnTo>
                    <a:lnTo>
                      <a:pt x="566028" y="2656800"/>
                    </a:lnTo>
                    <a:lnTo>
                      <a:pt x="0" y="2090772"/>
                    </a:lnTo>
                    <a:lnTo>
                      <a:pt x="106202" y="1984570"/>
                    </a:lnTo>
                    <a:lnTo>
                      <a:pt x="211005" y="2089373"/>
                    </a:lnTo>
                    <a:lnTo>
                      <a:pt x="317206" y="1983171"/>
                    </a:lnTo>
                    <a:lnTo>
                      <a:pt x="386005" y="2051970"/>
                    </a:lnTo>
                    <a:lnTo>
                      <a:pt x="558644" y="1879331"/>
                    </a:lnTo>
                    <a:lnTo>
                      <a:pt x="557729" y="1878415"/>
                    </a:lnTo>
                    <a:lnTo>
                      <a:pt x="750485" y="1685660"/>
                    </a:lnTo>
                    <a:lnTo>
                      <a:pt x="783839" y="1652305"/>
                    </a:lnTo>
                    <a:lnTo>
                      <a:pt x="943239" y="1492905"/>
                    </a:lnTo>
                    <a:lnTo>
                      <a:pt x="941871" y="1491537"/>
                    </a:lnTo>
                    <a:lnTo>
                      <a:pt x="1132954" y="1300453"/>
                    </a:lnTo>
                    <a:lnTo>
                      <a:pt x="1167982" y="1265426"/>
                    </a:lnTo>
                    <a:lnTo>
                      <a:pt x="1324039" y="1109369"/>
                    </a:lnTo>
                    <a:lnTo>
                      <a:pt x="1359065" y="1074342"/>
                    </a:lnTo>
                    <a:lnTo>
                      <a:pt x="1515123" y="918285"/>
                    </a:lnTo>
                    <a:lnTo>
                      <a:pt x="1550150" y="883258"/>
                    </a:lnTo>
                    <a:lnTo>
                      <a:pt x="1722604" y="710804"/>
                    </a:lnTo>
                    <a:lnTo>
                      <a:pt x="1656089" y="644289"/>
                    </a:lnTo>
                    <a:lnTo>
                      <a:pt x="1813208" y="487170"/>
                    </a:lnTo>
                    <a:lnTo>
                      <a:pt x="1788115" y="462078"/>
                    </a:lnTo>
                    <a:lnTo>
                      <a:pt x="1817021" y="433172"/>
                    </a:lnTo>
                    <a:lnTo>
                      <a:pt x="1638436" y="254587"/>
                    </a:lnTo>
                    <a:lnTo>
                      <a:pt x="1893022" y="0"/>
                    </a:lnTo>
                    <a:lnTo>
                      <a:pt x="1948799" y="55777"/>
                    </a:lnTo>
                    <a:lnTo>
                      <a:pt x="2421315" y="82732"/>
                    </a:lnTo>
                    <a:lnTo>
                      <a:pt x="2424216" y="79831"/>
                    </a:lnTo>
                    <a:lnTo>
                      <a:pt x="2449269" y="1048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01" name="Rectangle 41">
                <a:extLst>
                  <a:ext uri="{FF2B5EF4-FFF2-40B4-BE49-F238E27FC236}">
                    <a16:creationId xmlns:a16="http://schemas.microsoft.com/office/drawing/2014/main" id="{195C837E-FBCB-41E0-8B27-60C7550DEDE0}"/>
                  </a:ext>
                </a:extLst>
              </p:cNvPr>
              <p:cNvSpPr>
                <a:spLocks/>
              </p:cNvSpPr>
              <p:nvPr/>
            </p:nvSpPr>
            <p:spPr>
              <a:xfrm rot="19192674">
                <a:off x="926950" y="2109352"/>
                <a:ext cx="360000" cy="360000"/>
              </a:xfrm>
              <a:custGeom>
                <a:avLst/>
                <a:gdLst/>
                <a:ahLst/>
                <a:cxnLst/>
                <a:rect l="l" t="t" r="r" b="b"/>
                <a:pathLst>
                  <a:path w="3888423" h="3970014">
                    <a:moveTo>
                      <a:pt x="1259577" y="2471243"/>
                    </a:moveTo>
                    <a:cubicBezTo>
                      <a:pt x="1293292" y="2471243"/>
                      <a:pt x="1320623" y="2543205"/>
                      <a:pt x="1320623" y="2631975"/>
                    </a:cubicBezTo>
                    <a:cubicBezTo>
                      <a:pt x="1320623" y="2720745"/>
                      <a:pt x="1293292" y="2792707"/>
                      <a:pt x="1259577" y="2792707"/>
                    </a:cubicBezTo>
                    <a:cubicBezTo>
                      <a:pt x="1225862" y="2792707"/>
                      <a:pt x="1198531" y="2720745"/>
                      <a:pt x="1198531" y="2631975"/>
                    </a:cubicBezTo>
                    <a:cubicBezTo>
                      <a:pt x="1198531" y="2543205"/>
                      <a:pt x="1225862" y="2471243"/>
                      <a:pt x="1259577" y="2471243"/>
                    </a:cubicBezTo>
                    <a:close/>
                    <a:moveTo>
                      <a:pt x="1710471" y="2470362"/>
                    </a:moveTo>
                    <a:cubicBezTo>
                      <a:pt x="1741030" y="2470028"/>
                      <a:pt x="1768823" y="2488083"/>
                      <a:pt x="1781169" y="2516203"/>
                    </a:cubicBezTo>
                    <a:cubicBezTo>
                      <a:pt x="1793845" y="2545068"/>
                      <a:pt x="1787700" y="2578742"/>
                      <a:pt x="1765642" y="2601268"/>
                    </a:cubicBezTo>
                    <a:cubicBezTo>
                      <a:pt x="1750827" y="2616399"/>
                      <a:pt x="1730831" y="2624459"/>
                      <a:pt x="1710472" y="2623745"/>
                    </a:cubicBezTo>
                    <a:close/>
                    <a:moveTo>
                      <a:pt x="2456093" y="2374056"/>
                    </a:moveTo>
                    <a:lnTo>
                      <a:pt x="2456093" y="2889893"/>
                    </a:lnTo>
                    <a:lnTo>
                      <a:pt x="2566690" y="2889893"/>
                    </a:lnTo>
                    <a:lnTo>
                      <a:pt x="2566690" y="2706284"/>
                    </a:lnTo>
                    <a:lnTo>
                      <a:pt x="2632197" y="2884955"/>
                    </a:lnTo>
                    <a:lnTo>
                      <a:pt x="2635843" y="2883618"/>
                    </a:lnTo>
                    <a:lnTo>
                      <a:pt x="2635843" y="2889893"/>
                    </a:lnTo>
                    <a:lnTo>
                      <a:pt x="2746439" y="2889893"/>
                    </a:lnTo>
                    <a:lnTo>
                      <a:pt x="2746439" y="2374056"/>
                    </a:lnTo>
                    <a:lnTo>
                      <a:pt x="2635843" y="2374056"/>
                    </a:lnTo>
                    <a:lnTo>
                      <a:pt x="2635843" y="2573614"/>
                    </a:lnTo>
                    <a:lnTo>
                      <a:pt x="2566690" y="2385000"/>
                    </a:lnTo>
                    <a:lnTo>
                      <a:pt x="2566690" y="2374056"/>
                    </a:lnTo>
                    <a:close/>
                    <a:moveTo>
                      <a:pt x="2032426" y="2374056"/>
                    </a:moveTo>
                    <a:lnTo>
                      <a:pt x="2032426" y="2889895"/>
                    </a:lnTo>
                    <a:lnTo>
                      <a:pt x="2115405" y="2889895"/>
                    </a:lnTo>
                    <a:lnTo>
                      <a:pt x="2143023" y="2889895"/>
                    </a:lnTo>
                    <a:lnTo>
                      <a:pt x="2308949" y="2889895"/>
                    </a:lnTo>
                    <a:lnTo>
                      <a:pt x="2308949" y="2779299"/>
                    </a:lnTo>
                    <a:lnTo>
                      <a:pt x="2143023" y="2779299"/>
                    </a:lnTo>
                    <a:lnTo>
                      <a:pt x="2143023" y="2686401"/>
                    </a:lnTo>
                    <a:lnTo>
                      <a:pt x="2308949" y="2686401"/>
                    </a:lnTo>
                    <a:lnTo>
                      <a:pt x="2308949" y="2575804"/>
                    </a:lnTo>
                    <a:lnTo>
                      <a:pt x="2143023" y="2575804"/>
                    </a:lnTo>
                    <a:lnTo>
                      <a:pt x="2143023" y="2484653"/>
                    </a:lnTo>
                    <a:lnTo>
                      <a:pt x="2308949" y="2484653"/>
                    </a:lnTo>
                    <a:lnTo>
                      <a:pt x="2308949" y="2374056"/>
                    </a:lnTo>
                    <a:lnTo>
                      <a:pt x="2143023" y="2374056"/>
                    </a:lnTo>
                    <a:lnTo>
                      <a:pt x="2115405" y="2374056"/>
                    </a:lnTo>
                    <a:close/>
                    <a:moveTo>
                      <a:pt x="1259577" y="2374056"/>
                    </a:moveTo>
                    <a:cubicBezTo>
                      <a:pt x="1172187" y="2374056"/>
                      <a:pt x="1101344" y="2489530"/>
                      <a:pt x="1101344" y="2631975"/>
                    </a:cubicBezTo>
                    <a:cubicBezTo>
                      <a:pt x="1101344" y="2774420"/>
                      <a:pt x="1172187" y="2889894"/>
                      <a:pt x="1259577" y="2889894"/>
                    </a:cubicBezTo>
                    <a:cubicBezTo>
                      <a:pt x="1346967" y="2889894"/>
                      <a:pt x="1417810" y="2774420"/>
                      <a:pt x="1417810" y="2631975"/>
                    </a:cubicBezTo>
                    <a:cubicBezTo>
                      <a:pt x="1417810" y="2489530"/>
                      <a:pt x="1346967" y="2374056"/>
                      <a:pt x="1259577" y="2374056"/>
                    </a:cubicBezTo>
                    <a:close/>
                    <a:moveTo>
                      <a:pt x="1599876" y="2366688"/>
                    </a:moveTo>
                    <a:lnTo>
                      <a:pt x="1599875" y="2882524"/>
                    </a:lnTo>
                    <a:lnTo>
                      <a:pt x="1710472" y="2882525"/>
                    </a:lnTo>
                    <a:lnTo>
                      <a:pt x="1710472" y="2723975"/>
                    </a:lnTo>
                    <a:cubicBezTo>
                      <a:pt x="1757507" y="2725624"/>
                      <a:pt x="1803701" y="2707003"/>
                      <a:pt x="1837929" y="2672047"/>
                    </a:cubicBezTo>
                    <a:cubicBezTo>
                      <a:pt x="1888884" y="2620006"/>
                      <a:pt x="1903084" y="2542214"/>
                      <a:pt x="1873801" y="2475527"/>
                    </a:cubicBezTo>
                    <a:cubicBezTo>
                      <a:pt x="1845275" y="2410565"/>
                      <a:pt x="1781067" y="2368851"/>
                      <a:pt x="1710472" y="2369624"/>
                    </a:cubicBezTo>
                    <a:lnTo>
                      <a:pt x="1710471" y="2366688"/>
                    </a:lnTo>
                    <a:close/>
                    <a:moveTo>
                      <a:pt x="920754" y="2169815"/>
                    </a:moveTo>
                    <a:lnTo>
                      <a:pt x="3008986" y="2169815"/>
                    </a:lnTo>
                    <a:lnTo>
                      <a:pt x="3008986" y="3105919"/>
                    </a:lnTo>
                    <a:lnTo>
                      <a:pt x="920754" y="3105919"/>
                    </a:lnTo>
                    <a:close/>
                    <a:moveTo>
                      <a:pt x="632722" y="1985007"/>
                    </a:moveTo>
                    <a:lnTo>
                      <a:pt x="632722" y="3321943"/>
                    </a:lnTo>
                    <a:lnTo>
                      <a:pt x="3297018" y="3321943"/>
                    </a:lnTo>
                    <a:lnTo>
                      <a:pt x="3297018" y="1985007"/>
                    </a:lnTo>
                    <a:close/>
                    <a:moveTo>
                      <a:pt x="2657019" y="761679"/>
                    </a:moveTo>
                    <a:lnTo>
                      <a:pt x="2760733" y="1606387"/>
                    </a:lnTo>
                    <a:lnTo>
                      <a:pt x="2761762" y="1614761"/>
                    </a:lnTo>
                    <a:lnTo>
                      <a:pt x="2762330" y="1614691"/>
                    </a:lnTo>
                    <a:cubicBezTo>
                      <a:pt x="2780335" y="1740615"/>
                      <a:pt x="2862522" y="1833408"/>
                      <a:pt x="2948897" y="1824230"/>
                    </a:cubicBezTo>
                    <a:cubicBezTo>
                      <a:pt x="3036464" y="1814924"/>
                      <a:pt x="3095979" y="1704243"/>
                      <a:pt x="3083047" y="1575312"/>
                    </a:cubicBezTo>
                    <a:lnTo>
                      <a:pt x="3083347" y="1575275"/>
                    </a:lnTo>
                    <a:lnTo>
                      <a:pt x="2983448" y="761679"/>
                    </a:lnTo>
                    <a:close/>
                    <a:moveTo>
                      <a:pt x="2205921" y="761679"/>
                    </a:moveTo>
                    <a:lnTo>
                      <a:pt x="2264137" y="1594263"/>
                    </a:lnTo>
                    <a:cubicBezTo>
                      <a:pt x="2264333" y="1597068"/>
                      <a:pt x="2264530" y="1599874"/>
                      <a:pt x="2264726" y="1602679"/>
                    </a:cubicBezTo>
                    <a:lnTo>
                      <a:pt x="2265297" y="1602640"/>
                    </a:lnTo>
                    <a:cubicBezTo>
                      <a:pt x="2276686" y="1729333"/>
                      <a:pt x="2353905" y="1826300"/>
                      <a:pt x="2440641" y="1821655"/>
                    </a:cubicBezTo>
                    <a:cubicBezTo>
                      <a:pt x="2528577" y="1816945"/>
                      <a:pt x="2593802" y="1709530"/>
                      <a:pt x="2587636" y="1580099"/>
                    </a:cubicBezTo>
                    <a:lnTo>
                      <a:pt x="2587937" y="1580078"/>
                    </a:lnTo>
                    <a:lnTo>
                      <a:pt x="2530706" y="761679"/>
                    </a:lnTo>
                    <a:close/>
                    <a:moveTo>
                      <a:pt x="1761700" y="761679"/>
                    </a:moveTo>
                    <a:cubicBezTo>
                      <a:pt x="1761699" y="1032443"/>
                      <a:pt x="1761699" y="1303208"/>
                      <a:pt x="1761698" y="1573972"/>
                    </a:cubicBezTo>
                    <a:lnTo>
                      <a:pt x="1761698" y="1582410"/>
                    </a:lnTo>
                    <a:lnTo>
                      <a:pt x="1762270" y="1582410"/>
                    </a:lnTo>
                    <a:cubicBezTo>
                      <a:pt x="1764795" y="1709590"/>
                      <a:pt x="1835062" y="1811707"/>
                      <a:pt x="1921910" y="1813122"/>
                    </a:cubicBezTo>
                    <a:cubicBezTo>
                      <a:pt x="2009960" y="1814558"/>
                      <a:pt x="2082519" y="1711955"/>
                      <a:pt x="2085398" y="1582410"/>
                    </a:cubicBezTo>
                    <a:lnTo>
                      <a:pt x="2085698" y="1582410"/>
                    </a:lnTo>
                    <a:cubicBezTo>
                      <a:pt x="2085698" y="1308834"/>
                      <a:pt x="2085698" y="1035256"/>
                      <a:pt x="2085696" y="761679"/>
                    </a:cubicBezTo>
                    <a:close/>
                    <a:moveTo>
                      <a:pt x="3411320" y="761678"/>
                    </a:moveTo>
                    <a:lnTo>
                      <a:pt x="3078803" y="761679"/>
                    </a:lnTo>
                    <a:lnTo>
                      <a:pt x="3277545" y="1622538"/>
                    </a:lnTo>
                    <a:lnTo>
                      <a:pt x="3279443" y="1630759"/>
                    </a:lnTo>
                    <a:lnTo>
                      <a:pt x="3280000" y="1630631"/>
                    </a:lnTo>
                    <a:cubicBezTo>
                      <a:pt x="3311069" y="1753983"/>
                      <a:pt x="3402507" y="1837676"/>
                      <a:pt x="3487448" y="1819520"/>
                    </a:cubicBezTo>
                    <a:cubicBezTo>
                      <a:pt x="3573564" y="1801112"/>
                      <a:pt x="3621183" y="1684815"/>
                      <a:pt x="3594846" y="1557943"/>
                    </a:cubicBezTo>
                    <a:lnTo>
                      <a:pt x="3595140" y="1557876"/>
                    </a:lnTo>
                    <a:close/>
                    <a:moveTo>
                      <a:pt x="1633002" y="761678"/>
                    </a:moveTo>
                    <a:lnTo>
                      <a:pt x="1308563" y="761679"/>
                    </a:lnTo>
                    <a:lnTo>
                      <a:pt x="1266057" y="1572672"/>
                    </a:lnTo>
                    <a:lnTo>
                      <a:pt x="1265616" y="1581099"/>
                    </a:lnTo>
                    <a:lnTo>
                      <a:pt x="1266187" y="1581128"/>
                    </a:lnTo>
                    <a:cubicBezTo>
                      <a:pt x="1262052" y="1708267"/>
                      <a:pt x="1326878" y="1813921"/>
                      <a:pt x="1413534" y="1819881"/>
                    </a:cubicBezTo>
                    <a:cubicBezTo>
                      <a:pt x="1501387" y="1825922"/>
                      <a:pt x="1579217" y="1727257"/>
                      <a:pt x="1588872" y="1598040"/>
                    </a:cubicBezTo>
                    <a:lnTo>
                      <a:pt x="1589172" y="1598055"/>
                    </a:lnTo>
                    <a:close/>
                    <a:moveTo>
                      <a:pt x="863949" y="761678"/>
                    </a:moveTo>
                    <a:lnTo>
                      <a:pt x="765078" y="1566901"/>
                    </a:lnTo>
                    <a:lnTo>
                      <a:pt x="764050" y="1575275"/>
                    </a:lnTo>
                    <a:lnTo>
                      <a:pt x="764617" y="1575345"/>
                    </a:lnTo>
                    <a:cubicBezTo>
                      <a:pt x="751624" y="1701884"/>
                      <a:pt x="808922" y="1811803"/>
                      <a:pt x="894951" y="1823794"/>
                    </a:cubicBezTo>
                    <a:cubicBezTo>
                      <a:pt x="982168" y="1835949"/>
                      <a:pt x="1066691" y="1742953"/>
                      <a:pt x="1085336" y="1614724"/>
                    </a:cubicBezTo>
                    <a:lnTo>
                      <a:pt x="1085635" y="1614761"/>
                    </a:lnTo>
                    <a:lnTo>
                      <a:pt x="1190378" y="761679"/>
                    </a:lnTo>
                    <a:close/>
                    <a:moveTo>
                      <a:pt x="295535" y="441623"/>
                    </a:moveTo>
                    <a:lnTo>
                      <a:pt x="3583899" y="441623"/>
                    </a:lnTo>
                    <a:cubicBezTo>
                      <a:pt x="3610412" y="441623"/>
                      <a:pt x="3631905" y="463116"/>
                      <a:pt x="3631905" y="489629"/>
                    </a:cubicBezTo>
                    <a:lnTo>
                      <a:pt x="3631905" y="655863"/>
                    </a:lnTo>
                    <a:lnTo>
                      <a:pt x="3884522" y="1666330"/>
                    </a:lnTo>
                    <a:cubicBezTo>
                      <a:pt x="3909974" y="1748325"/>
                      <a:pt x="3809191" y="1900953"/>
                      <a:pt x="3631905" y="1666330"/>
                    </a:cubicBezTo>
                    <a:lnTo>
                      <a:pt x="3631905" y="3970014"/>
                    </a:lnTo>
                    <a:lnTo>
                      <a:pt x="247529" y="3970014"/>
                    </a:lnTo>
                    <a:lnTo>
                      <a:pt x="247529" y="1768425"/>
                    </a:lnTo>
                    <a:cubicBezTo>
                      <a:pt x="263724" y="1795996"/>
                      <a:pt x="288366" y="1813812"/>
                      <a:pt x="317369" y="1820473"/>
                    </a:cubicBezTo>
                    <a:cubicBezTo>
                      <a:pt x="403196" y="1840184"/>
                      <a:pt x="495502" y="1754908"/>
                      <a:pt x="525251" y="1628793"/>
                    </a:cubicBezTo>
                    <a:lnTo>
                      <a:pt x="525545" y="1628855"/>
                    </a:lnTo>
                    <a:lnTo>
                      <a:pt x="709866" y="761679"/>
                    </a:lnTo>
                    <a:lnTo>
                      <a:pt x="378634" y="761679"/>
                    </a:lnTo>
                    <a:lnTo>
                      <a:pt x="210380" y="1553239"/>
                    </a:lnTo>
                    <a:lnTo>
                      <a:pt x="208625" y="1561492"/>
                    </a:lnTo>
                    <a:lnTo>
                      <a:pt x="209185" y="1561611"/>
                    </a:lnTo>
                    <a:cubicBezTo>
                      <a:pt x="202164" y="1598200"/>
                      <a:pt x="201274" y="1633895"/>
                      <a:pt x="207433" y="1666330"/>
                    </a:cubicBezTo>
                    <a:cubicBezTo>
                      <a:pt x="113985" y="1883037"/>
                      <a:pt x="-32319" y="1816968"/>
                      <a:pt x="6372" y="1666330"/>
                    </a:cubicBezTo>
                    <a:lnTo>
                      <a:pt x="249769" y="692744"/>
                    </a:lnTo>
                    <a:cubicBezTo>
                      <a:pt x="247993" y="689334"/>
                      <a:pt x="247529" y="685546"/>
                      <a:pt x="247529" y="681649"/>
                    </a:cubicBezTo>
                    <a:lnTo>
                      <a:pt x="247529" y="489629"/>
                    </a:lnTo>
                    <a:cubicBezTo>
                      <a:pt x="247529" y="463116"/>
                      <a:pt x="269022" y="441623"/>
                      <a:pt x="295535" y="441623"/>
                    </a:cubicBezTo>
                    <a:close/>
                    <a:moveTo>
                      <a:pt x="307785" y="0"/>
                    </a:moveTo>
                    <a:lnTo>
                      <a:pt x="3571649" y="0"/>
                    </a:lnTo>
                    <a:cubicBezTo>
                      <a:pt x="3604927" y="0"/>
                      <a:pt x="3631905" y="26978"/>
                      <a:pt x="3631905" y="60256"/>
                    </a:cubicBezTo>
                    <a:lnTo>
                      <a:pt x="3631905" y="301273"/>
                    </a:lnTo>
                    <a:cubicBezTo>
                      <a:pt x="3631905" y="334551"/>
                      <a:pt x="3604927" y="361529"/>
                      <a:pt x="3571649" y="361529"/>
                    </a:cubicBezTo>
                    <a:lnTo>
                      <a:pt x="307785" y="361529"/>
                    </a:lnTo>
                    <a:cubicBezTo>
                      <a:pt x="274507" y="361529"/>
                      <a:pt x="247529" y="334551"/>
                      <a:pt x="247529" y="301273"/>
                    </a:cubicBezTo>
                    <a:lnTo>
                      <a:pt x="247529" y="60256"/>
                    </a:lnTo>
                    <a:cubicBezTo>
                      <a:pt x="247529" y="26978"/>
                      <a:pt x="274507" y="0"/>
                      <a:pt x="30778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02" name="Isosceles Triangle 3">
                <a:extLst>
                  <a:ext uri="{FF2B5EF4-FFF2-40B4-BE49-F238E27FC236}">
                    <a16:creationId xmlns:a16="http://schemas.microsoft.com/office/drawing/2014/main" id="{59958A79-B804-466B-83D7-9CF4E0D21244}"/>
                  </a:ext>
                </a:extLst>
              </p:cNvPr>
              <p:cNvSpPr>
                <a:spLocks noChangeAspect="1"/>
              </p:cNvSpPr>
              <p:nvPr/>
            </p:nvSpPr>
            <p:spPr>
              <a:xfrm rot="2229245">
                <a:off x="2616513" y="2030577"/>
                <a:ext cx="359661" cy="360000"/>
              </a:xfrm>
              <a:custGeom>
                <a:avLst/>
                <a:gdLst/>
                <a:ahLst/>
                <a:cxnLst/>
                <a:rect l="l" t="t" r="r" b="b"/>
                <a:pathLst>
                  <a:path w="3935086" h="3938802">
                    <a:moveTo>
                      <a:pt x="1861742" y="3314001"/>
                    </a:moveTo>
                    <a:cubicBezTo>
                      <a:pt x="1921395" y="3314001"/>
                      <a:pt x="1969754" y="3362360"/>
                      <a:pt x="1969754" y="3422013"/>
                    </a:cubicBezTo>
                    <a:cubicBezTo>
                      <a:pt x="1969754" y="3481666"/>
                      <a:pt x="1921395" y="3530025"/>
                      <a:pt x="1861742" y="3530025"/>
                    </a:cubicBezTo>
                    <a:cubicBezTo>
                      <a:pt x="1802089" y="3530025"/>
                      <a:pt x="1753730" y="3481666"/>
                      <a:pt x="1753730" y="3422013"/>
                    </a:cubicBezTo>
                    <a:cubicBezTo>
                      <a:pt x="1753730" y="3362360"/>
                      <a:pt x="1802089" y="3314001"/>
                      <a:pt x="1861742" y="3314001"/>
                    </a:cubicBezTo>
                    <a:close/>
                    <a:moveTo>
                      <a:pt x="2097646" y="2118753"/>
                    </a:moveTo>
                    <a:lnTo>
                      <a:pt x="2097646" y="2478753"/>
                    </a:lnTo>
                    <a:lnTo>
                      <a:pt x="2457646" y="2478753"/>
                    </a:lnTo>
                    <a:lnTo>
                      <a:pt x="2457646" y="2118753"/>
                    </a:lnTo>
                    <a:close/>
                    <a:moveTo>
                      <a:pt x="1476536" y="2118753"/>
                    </a:moveTo>
                    <a:lnTo>
                      <a:pt x="1476536" y="2478753"/>
                    </a:lnTo>
                    <a:lnTo>
                      <a:pt x="1836536" y="2478753"/>
                    </a:lnTo>
                    <a:lnTo>
                      <a:pt x="1836536" y="2118753"/>
                    </a:lnTo>
                    <a:close/>
                    <a:moveTo>
                      <a:pt x="2097646" y="1539638"/>
                    </a:moveTo>
                    <a:lnTo>
                      <a:pt x="2097646" y="1899638"/>
                    </a:lnTo>
                    <a:lnTo>
                      <a:pt x="2457646" y="1899638"/>
                    </a:lnTo>
                    <a:lnTo>
                      <a:pt x="2457646" y="1539638"/>
                    </a:lnTo>
                    <a:close/>
                    <a:moveTo>
                      <a:pt x="1476536" y="1539638"/>
                    </a:moveTo>
                    <a:lnTo>
                      <a:pt x="1476536" y="1899638"/>
                    </a:lnTo>
                    <a:lnTo>
                      <a:pt x="1836536" y="1899638"/>
                    </a:lnTo>
                    <a:lnTo>
                      <a:pt x="1836536" y="1539638"/>
                    </a:lnTo>
                    <a:close/>
                    <a:moveTo>
                      <a:pt x="1989788" y="770570"/>
                    </a:moveTo>
                    <a:lnTo>
                      <a:pt x="3429788" y="1850570"/>
                    </a:lnTo>
                    <a:lnTo>
                      <a:pt x="3430108" y="1850570"/>
                    </a:lnTo>
                    <a:lnTo>
                      <a:pt x="3430108" y="3938802"/>
                    </a:lnTo>
                    <a:lnTo>
                      <a:pt x="2265771" y="3938802"/>
                    </a:lnTo>
                    <a:lnTo>
                      <a:pt x="2265771" y="2786674"/>
                    </a:lnTo>
                    <a:lnTo>
                      <a:pt x="1669844" y="2786674"/>
                    </a:lnTo>
                    <a:lnTo>
                      <a:pt x="1669844" y="3938802"/>
                    </a:lnTo>
                    <a:lnTo>
                      <a:pt x="549788" y="3938802"/>
                    </a:lnTo>
                    <a:lnTo>
                      <a:pt x="549788" y="1850570"/>
                    </a:lnTo>
                    <a:close/>
                    <a:moveTo>
                      <a:pt x="1969233" y="1003"/>
                    </a:moveTo>
                    <a:cubicBezTo>
                      <a:pt x="1995162" y="-2644"/>
                      <a:pt x="2022483" y="3601"/>
                      <a:pt x="2045048" y="20601"/>
                    </a:cubicBezTo>
                    <a:lnTo>
                      <a:pt x="3894333" y="1413834"/>
                    </a:lnTo>
                    <a:cubicBezTo>
                      <a:pt x="3939464" y="1447835"/>
                      <a:pt x="3948486" y="1511986"/>
                      <a:pt x="3914485" y="1557117"/>
                    </a:cubicBezTo>
                    <a:lnTo>
                      <a:pt x="3756006" y="1767472"/>
                    </a:lnTo>
                    <a:cubicBezTo>
                      <a:pt x="3722004" y="1812603"/>
                      <a:pt x="3657854" y="1821626"/>
                      <a:pt x="3612722" y="1787625"/>
                    </a:cubicBezTo>
                    <a:lnTo>
                      <a:pt x="1967544" y="548164"/>
                    </a:lnTo>
                    <a:lnTo>
                      <a:pt x="322364" y="1787626"/>
                    </a:lnTo>
                    <a:cubicBezTo>
                      <a:pt x="277233" y="1821627"/>
                      <a:pt x="213082" y="1812604"/>
                      <a:pt x="179080" y="1767473"/>
                    </a:cubicBezTo>
                    <a:lnTo>
                      <a:pt x="20601" y="1557118"/>
                    </a:lnTo>
                    <a:cubicBezTo>
                      <a:pt x="-13400" y="1511987"/>
                      <a:pt x="-4378" y="1447836"/>
                      <a:pt x="40754" y="1413835"/>
                    </a:cubicBezTo>
                    <a:lnTo>
                      <a:pt x="1890038" y="20602"/>
                    </a:lnTo>
                    <a:cubicBezTo>
                      <a:pt x="1912604" y="3602"/>
                      <a:pt x="1939924" y="-2643"/>
                      <a:pt x="1965854" y="1004"/>
                    </a:cubicBezTo>
                    <a:lnTo>
                      <a:pt x="1967542" y="1586"/>
                    </a:lnTo>
                    <a:cubicBezTo>
                      <a:pt x="1968071" y="1171"/>
                      <a:pt x="1968652" y="1085"/>
                      <a:pt x="1969233" y="10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grpSp>
        <p:grpSp>
          <p:nvGrpSpPr>
            <p:cNvPr id="85" name="Group 84">
              <a:extLst>
                <a:ext uri="{FF2B5EF4-FFF2-40B4-BE49-F238E27FC236}">
                  <a16:creationId xmlns:a16="http://schemas.microsoft.com/office/drawing/2014/main" id="{2478CBBE-2899-4805-8C65-7250D98B1033}"/>
                </a:ext>
              </a:extLst>
            </p:cNvPr>
            <p:cNvGrpSpPr/>
            <p:nvPr/>
          </p:nvGrpSpPr>
          <p:grpSpPr>
            <a:xfrm rot="10066674">
              <a:off x="1444650" y="4351773"/>
              <a:ext cx="2063339" cy="852218"/>
              <a:chOff x="926950" y="1617134"/>
              <a:chExt cx="2063339" cy="852218"/>
            </a:xfrm>
            <a:grpFill/>
          </p:grpSpPr>
          <p:sp>
            <p:nvSpPr>
              <p:cNvPr id="93" name="Rectangle 14">
                <a:extLst>
                  <a:ext uri="{FF2B5EF4-FFF2-40B4-BE49-F238E27FC236}">
                    <a16:creationId xmlns:a16="http://schemas.microsoft.com/office/drawing/2014/main" id="{F9D3CFFD-5F92-4DC2-8344-1B836752E836}"/>
                  </a:ext>
                </a:extLst>
              </p:cNvPr>
              <p:cNvSpPr/>
              <p:nvPr/>
            </p:nvSpPr>
            <p:spPr>
              <a:xfrm rot="19949266">
                <a:off x="1199615" y="1717912"/>
                <a:ext cx="531261" cy="531261"/>
              </a:xfrm>
              <a:custGeom>
                <a:avLst/>
                <a:gdLst/>
                <a:ahLst/>
                <a:cxnLst/>
                <a:rect l="l" t="t" r="r" b="b"/>
                <a:pathLst>
                  <a:path w="3942192" h="3931865">
                    <a:moveTo>
                      <a:pt x="2826148" y="3448804"/>
                    </a:moveTo>
                    <a:lnTo>
                      <a:pt x="2826148" y="3556804"/>
                    </a:lnTo>
                    <a:lnTo>
                      <a:pt x="3042148" y="3556804"/>
                    </a:lnTo>
                    <a:lnTo>
                      <a:pt x="3042148" y="3448804"/>
                    </a:lnTo>
                    <a:close/>
                    <a:moveTo>
                      <a:pt x="890988" y="3448804"/>
                    </a:moveTo>
                    <a:lnTo>
                      <a:pt x="890988" y="3556804"/>
                    </a:lnTo>
                    <a:lnTo>
                      <a:pt x="1106988" y="3556804"/>
                    </a:lnTo>
                    <a:lnTo>
                      <a:pt x="1106988" y="3448804"/>
                    </a:lnTo>
                    <a:close/>
                    <a:moveTo>
                      <a:pt x="3528192" y="3439467"/>
                    </a:moveTo>
                    <a:lnTo>
                      <a:pt x="3528192" y="3547467"/>
                    </a:lnTo>
                    <a:lnTo>
                      <a:pt x="3744192" y="3547467"/>
                    </a:lnTo>
                    <a:lnTo>
                      <a:pt x="3744192" y="3439467"/>
                    </a:lnTo>
                    <a:close/>
                    <a:moveTo>
                      <a:pt x="198000" y="3439467"/>
                    </a:moveTo>
                    <a:lnTo>
                      <a:pt x="198000" y="3547467"/>
                    </a:lnTo>
                    <a:lnTo>
                      <a:pt x="414000" y="3547467"/>
                    </a:lnTo>
                    <a:lnTo>
                      <a:pt x="414000" y="3439467"/>
                    </a:lnTo>
                    <a:close/>
                    <a:moveTo>
                      <a:pt x="2826148" y="3206154"/>
                    </a:moveTo>
                    <a:lnTo>
                      <a:pt x="2826148" y="3314154"/>
                    </a:lnTo>
                    <a:lnTo>
                      <a:pt x="3042148" y="3314154"/>
                    </a:lnTo>
                    <a:lnTo>
                      <a:pt x="3042148" y="3206154"/>
                    </a:lnTo>
                    <a:close/>
                    <a:moveTo>
                      <a:pt x="890988" y="3206154"/>
                    </a:moveTo>
                    <a:lnTo>
                      <a:pt x="890988" y="3314154"/>
                    </a:lnTo>
                    <a:lnTo>
                      <a:pt x="1106988" y="3314154"/>
                    </a:lnTo>
                    <a:lnTo>
                      <a:pt x="1106988" y="3206154"/>
                    </a:lnTo>
                    <a:close/>
                    <a:moveTo>
                      <a:pt x="3528192" y="3196817"/>
                    </a:moveTo>
                    <a:lnTo>
                      <a:pt x="3528192" y="3304817"/>
                    </a:lnTo>
                    <a:lnTo>
                      <a:pt x="3744192" y="3304817"/>
                    </a:lnTo>
                    <a:lnTo>
                      <a:pt x="3744192" y="3196817"/>
                    </a:lnTo>
                    <a:close/>
                    <a:moveTo>
                      <a:pt x="198000" y="3196817"/>
                    </a:moveTo>
                    <a:lnTo>
                      <a:pt x="198000" y="3304817"/>
                    </a:lnTo>
                    <a:lnTo>
                      <a:pt x="414000" y="3304817"/>
                    </a:lnTo>
                    <a:lnTo>
                      <a:pt x="414000" y="3196817"/>
                    </a:lnTo>
                    <a:close/>
                    <a:moveTo>
                      <a:pt x="2070064" y="3046635"/>
                    </a:moveTo>
                    <a:lnTo>
                      <a:pt x="2070064" y="3154635"/>
                    </a:lnTo>
                    <a:lnTo>
                      <a:pt x="2286064" y="3154635"/>
                    </a:lnTo>
                    <a:lnTo>
                      <a:pt x="2286064" y="3046635"/>
                    </a:lnTo>
                    <a:close/>
                    <a:moveTo>
                      <a:pt x="1638016" y="3037298"/>
                    </a:moveTo>
                    <a:lnTo>
                      <a:pt x="1638016" y="3145298"/>
                    </a:lnTo>
                    <a:lnTo>
                      <a:pt x="1854016" y="3145298"/>
                    </a:lnTo>
                    <a:lnTo>
                      <a:pt x="1854016" y="3037298"/>
                    </a:lnTo>
                    <a:close/>
                    <a:moveTo>
                      <a:pt x="2826148" y="2963504"/>
                    </a:moveTo>
                    <a:lnTo>
                      <a:pt x="2826148" y="3071504"/>
                    </a:lnTo>
                    <a:lnTo>
                      <a:pt x="3042148" y="3071504"/>
                    </a:lnTo>
                    <a:lnTo>
                      <a:pt x="3042148" y="2963504"/>
                    </a:lnTo>
                    <a:close/>
                    <a:moveTo>
                      <a:pt x="890988" y="2963504"/>
                    </a:moveTo>
                    <a:lnTo>
                      <a:pt x="890988" y="3071504"/>
                    </a:lnTo>
                    <a:lnTo>
                      <a:pt x="1106988" y="3071504"/>
                    </a:lnTo>
                    <a:lnTo>
                      <a:pt x="1106988" y="2963504"/>
                    </a:lnTo>
                    <a:close/>
                    <a:moveTo>
                      <a:pt x="3528192" y="2954167"/>
                    </a:moveTo>
                    <a:lnTo>
                      <a:pt x="3528192" y="3062167"/>
                    </a:lnTo>
                    <a:lnTo>
                      <a:pt x="3744192" y="3062167"/>
                    </a:lnTo>
                    <a:lnTo>
                      <a:pt x="3744192" y="2954167"/>
                    </a:lnTo>
                    <a:close/>
                    <a:moveTo>
                      <a:pt x="198000" y="2954167"/>
                    </a:moveTo>
                    <a:lnTo>
                      <a:pt x="198000" y="3062167"/>
                    </a:lnTo>
                    <a:lnTo>
                      <a:pt x="414000" y="3062167"/>
                    </a:lnTo>
                    <a:lnTo>
                      <a:pt x="414000" y="2954167"/>
                    </a:lnTo>
                    <a:close/>
                    <a:moveTo>
                      <a:pt x="2070064" y="2803981"/>
                    </a:moveTo>
                    <a:lnTo>
                      <a:pt x="2070064" y="2911981"/>
                    </a:lnTo>
                    <a:lnTo>
                      <a:pt x="2286064" y="2911981"/>
                    </a:lnTo>
                    <a:lnTo>
                      <a:pt x="2286064" y="2803981"/>
                    </a:lnTo>
                    <a:close/>
                    <a:moveTo>
                      <a:pt x="1638016" y="2794644"/>
                    </a:moveTo>
                    <a:lnTo>
                      <a:pt x="1638016" y="2902644"/>
                    </a:lnTo>
                    <a:lnTo>
                      <a:pt x="1854016" y="2902644"/>
                    </a:lnTo>
                    <a:lnTo>
                      <a:pt x="1854016" y="2794644"/>
                    </a:lnTo>
                    <a:close/>
                    <a:moveTo>
                      <a:pt x="2826148" y="2720854"/>
                    </a:moveTo>
                    <a:lnTo>
                      <a:pt x="2826148" y="2828854"/>
                    </a:lnTo>
                    <a:lnTo>
                      <a:pt x="3042148" y="2828854"/>
                    </a:lnTo>
                    <a:lnTo>
                      <a:pt x="3042148" y="2720854"/>
                    </a:lnTo>
                    <a:close/>
                    <a:moveTo>
                      <a:pt x="890988" y="2720854"/>
                    </a:moveTo>
                    <a:lnTo>
                      <a:pt x="890988" y="2828854"/>
                    </a:lnTo>
                    <a:lnTo>
                      <a:pt x="1106988" y="2828854"/>
                    </a:lnTo>
                    <a:lnTo>
                      <a:pt x="1106988" y="2720854"/>
                    </a:lnTo>
                    <a:close/>
                    <a:moveTo>
                      <a:pt x="3528192" y="2711517"/>
                    </a:moveTo>
                    <a:lnTo>
                      <a:pt x="3528192" y="2819517"/>
                    </a:lnTo>
                    <a:lnTo>
                      <a:pt x="3744192" y="2819517"/>
                    </a:lnTo>
                    <a:lnTo>
                      <a:pt x="3744192" y="2711517"/>
                    </a:lnTo>
                    <a:close/>
                    <a:moveTo>
                      <a:pt x="198000" y="2711517"/>
                    </a:moveTo>
                    <a:lnTo>
                      <a:pt x="198000" y="2819517"/>
                    </a:lnTo>
                    <a:lnTo>
                      <a:pt x="414000" y="2819517"/>
                    </a:lnTo>
                    <a:lnTo>
                      <a:pt x="414000" y="2711517"/>
                    </a:lnTo>
                    <a:close/>
                    <a:moveTo>
                      <a:pt x="2070064" y="2561331"/>
                    </a:moveTo>
                    <a:lnTo>
                      <a:pt x="2070064" y="2669331"/>
                    </a:lnTo>
                    <a:lnTo>
                      <a:pt x="2286064" y="2669331"/>
                    </a:lnTo>
                    <a:lnTo>
                      <a:pt x="2286064" y="2561331"/>
                    </a:lnTo>
                    <a:close/>
                    <a:moveTo>
                      <a:pt x="1638016" y="2551994"/>
                    </a:moveTo>
                    <a:lnTo>
                      <a:pt x="1638016" y="2659994"/>
                    </a:lnTo>
                    <a:lnTo>
                      <a:pt x="1854016" y="2659994"/>
                    </a:lnTo>
                    <a:lnTo>
                      <a:pt x="1854016" y="2551994"/>
                    </a:lnTo>
                    <a:close/>
                    <a:moveTo>
                      <a:pt x="2826148" y="2478204"/>
                    </a:moveTo>
                    <a:lnTo>
                      <a:pt x="2826148" y="2586204"/>
                    </a:lnTo>
                    <a:lnTo>
                      <a:pt x="3042148" y="2586204"/>
                    </a:lnTo>
                    <a:lnTo>
                      <a:pt x="3042148" y="2478204"/>
                    </a:lnTo>
                    <a:close/>
                    <a:moveTo>
                      <a:pt x="890988" y="2478204"/>
                    </a:moveTo>
                    <a:lnTo>
                      <a:pt x="890988" y="2586204"/>
                    </a:lnTo>
                    <a:lnTo>
                      <a:pt x="1106988" y="2586204"/>
                    </a:lnTo>
                    <a:lnTo>
                      <a:pt x="1106988" y="2478204"/>
                    </a:lnTo>
                    <a:close/>
                    <a:moveTo>
                      <a:pt x="3528192" y="2468867"/>
                    </a:moveTo>
                    <a:lnTo>
                      <a:pt x="3528192" y="2576867"/>
                    </a:lnTo>
                    <a:lnTo>
                      <a:pt x="3744192" y="2576867"/>
                    </a:lnTo>
                    <a:lnTo>
                      <a:pt x="3744192" y="2468867"/>
                    </a:lnTo>
                    <a:close/>
                    <a:moveTo>
                      <a:pt x="198000" y="2468867"/>
                    </a:moveTo>
                    <a:lnTo>
                      <a:pt x="198000" y="2576867"/>
                    </a:lnTo>
                    <a:lnTo>
                      <a:pt x="414000" y="2576867"/>
                    </a:lnTo>
                    <a:lnTo>
                      <a:pt x="414000" y="2468867"/>
                    </a:lnTo>
                    <a:close/>
                    <a:moveTo>
                      <a:pt x="2070064" y="2318681"/>
                    </a:moveTo>
                    <a:lnTo>
                      <a:pt x="2070064" y="2426681"/>
                    </a:lnTo>
                    <a:lnTo>
                      <a:pt x="2286064" y="2426681"/>
                    </a:lnTo>
                    <a:lnTo>
                      <a:pt x="2286064" y="2318681"/>
                    </a:lnTo>
                    <a:close/>
                    <a:moveTo>
                      <a:pt x="1638016" y="2309344"/>
                    </a:moveTo>
                    <a:lnTo>
                      <a:pt x="1638016" y="2417344"/>
                    </a:lnTo>
                    <a:lnTo>
                      <a:pt x="1854016" y="2417344"/>
                    </a:lnTo>
                    <a:lnTo>
                      <a:pt x="1854016" y="2309344"/>
                    </a:lnTo>
                    <a:close/>
                    <a:moveTo>
                      <a:pt x="2826148" y="2235554"/>
                    </a:moveTo>
                    <a:lnTo>
                      <a:pt x="2826148" y="2343554"/>
                    </a:lnTo>
                    <a:lnTo>
                      <a:pt x="3042148" y="2343554"/>
                    </a:lnTo>
                    <a:lnTo>
                      <a:pt x="3042148" y="2235554"/>
                    </a:lnTo>
                    <a:close/>
                    <a:moveTo>
                      <a:pt x="890988" y="2235554"/>
                    </a:moveTo>
                    <a:lnTo>
                      <a:pt x="890988" y="2343554"/>
                    </a:lnTo>
                    <a:lnTo>
                      <a:pt x="1106988" y="2343554"/>
                    </a:lnTo>
                    <a:lnTo>
                      <a:pt x="1106988" y="2235554"/>
                    </a:lnTo>
                    <a:close/>
                    <a:moveTo>
                      <a:pt x="3528192" y="2226217"/>
                    </a:moveTo>
                    <a:lnTo>
                      <a:pt x="3528192" y="2334217"/>
                    </a:lnTo>
                    <a:lnTo>
                      <a:pt x="3744192" y="2334217"/>
                    </a:lnTo>
                    <a:lnTo>
                      <a:pt x="3744192" y="2226217"/>
                    </a:lnTo>
                    <a:close/>
                    <a:moveTo>
                      <a:pt x="198000" y="2226217"/>
                    </a:moveTo>
                    <a:lnTo>
                      <a:pt x="198000" y="2334217"/>
                    </a:lnTo>
                    <a:lnTo>
                      <a:pt x="414000" y="2334217"/>
                    </a:lnTo>
                    <a:lnTo>
                      <a:pt x="414000" y="2226217"/>
                    </a:lnTo>
                    <a:close/>
                    <a:moveTo>
                      <a:pt x="2070064" y="2076031"/>
                    </a:moveTo>
                    <a:lnTo>
                      <a:pt x="2070064" y="2184031"/>
                    </a:lnTo>
                    <a:lnTo>
                      <a:pt x="2286064" y="2184031"/>
                    </a:lnTo>
                    <a:lnTo>
                      <a:pt x="2286064" y="2076031"/>
                    </a:lnTo>
                    <a:close/>
                    <a:moveTo>
                      <a:pt x="1638016" y="2066694"/>
                    </a:moveTo>
                    <a:lnTo>
                      <a:pt x="1638016" y="2174694"/>
                    </a:lnTo>
                    <a:lnTo>
                      <a:pt x="1854016" y="2174694"/>
                    </a:lnTo>
                    <a:lnTo>
                      <a:pt x="1854016" y="2066694"/>
                    </a:lnTo>
                    <a:close/>
                    <a:moveTo>
                      <a:pt x="2826148" y="1992904"/>
                    </a:moveTo>
                    <a:lnTo>
                      <a:pt x="2826148" y="2100904"/>
                    </a:lnTo>
                    <a:lnTo>
                      <a:pt x="3042148" y="2100904"/>
                    </a:lnTo>
                    <a:lnTo>
                      <a:pt x="3042148" y="1992904"/>
                    </a:lnTo>
                    <a:close/>
                    <a:moveTo>
                      <a:pt x="890988" y="1992904"/>
                    </a:moveTo>
                    <a:lnTo>
                      <a:pt x="890988" y="2100904"/>
                    </a:lnTo>
                    <a:lnTo>
                      <a:pt x="1106988" y="2100904"/>
                    </a:lnTo>
                    <a:lnTo>
                      <a:pt x="1106988" y="1992904"/>
                    </a:lnTo>
                    <a:close/>
                    <a:moveTo>
                      <a:pt x="3528192" y="1983567"/>
                    </a:moveTo>
                    <a:lnTo>
                      <a:pt x="3528192" y="2091567"/>
                    </a:lnTo>
                    <a:lnTo>
                      <a:pt x="3744192" y="2091567"/>
                    </a:lnTo>
                    <a:lnTo>
                      <a:pt x="3744192" y="1983567"/>
                    </a:lnTo>
                    <a:close/>
                    <a:moveTo>
                      <a:pt x="198000" y="1983567"/>
                    </a:moveTo>
                    <a:lnTo>
                      <a:pt x="198000" y="2091567"/>
                    </a:lnTo>
                    <a:lnTo>
                      <a:pt x="414000" y="2091567"/>
                    </a:lnTo>
                    <a:lnTo>
                      <a:pt x="414000" y="1983567"/>
                    </a:lnTo>
                    <a:close/>
                    <a:moveTo>
                      <a:pt x="2070064" y="1833381"/>
                    </a:moveTo>
                    <a:lnTo>
                      <a:pt x="2070064" y="1941381"/>
                    </a:lnTo>
                    <a:lnTo>
                      <a:pt x="2286064" y="1941381"/>
                    </a:lnTo>
                    <a:lnTo>
                      <a:pt x="2286064" y="1833381"/>
                    </a:lnTo>
                    <a:close/>
                    <a:moveTo>
                      <a:pt x="1638016" y="1824044"/>
                    </a:moveTo>
                    <a:lnTo>
                      <a:pt x="1638016" y="1932044"/>
                    </a:lnTo>
                    <a:lnTo>
                      <a:pt x="1854016" y="1932044"/>
                    </a:lnTo>
                    <a:lnTo>
                      <a:pt x="1854016" y="1824044"/>
                    </a:lnTo>
                    <a:close/>
                    <a:moveTo>
                      <a:pt x="2826148" y="1750254"/>
                    </a:moveTo>
                    <a:lnTo>
                      <a:pt x="2826148" y="1858254"/>
                    </a:lnTo>
                    <a:lnTo>
                      <a:pt x="3042148" y="1858254"/>
                    </a:lnTo>
                    <a:lnTo>
                      <a:pt x="3042148" y="1750254"/>
                    </a:lnTo>
                    <a:close/>
                    <a:moveTo>
                      <a:pt x="890988" y="1750254"/>
                    </a:moveTo>
                    <a:lnTo>
                      <a:pt x="890988" y="1858254"/>
                    </a:lnTo>
                    <a:lnTo>
                      <a:pt x="1106988" y="1858254"/>
                    </a:lnTo>
                    <a:lnTo>
                      <a:pt x="1106988" y="1750254"/>
                    </a:lnTo>
                    <a:close/>
                    <a:moveTo>
                      <a:pt x="3528192" y="1740917"/>
                    </a:moveTo>
                    <a:lnTo>
                      <a:pt x="3528192" y="1848917"/>
                    </a:lnTo>
                    <a:lnTo>
                      <a:pt x="3744192" y="1848917"/>
                    </a:lnTo>
                    <a:lnTo>
                      <a:pt x="3744192" y="1740917"/>
                    </a:lnTo>
                    <a:close/>
                    <a:moveTo>
                      <a:pt x="198000" y="1740917"/>
                    </a:moveTo>
                    <a:lnTo>
                      <a:pt x="198000" y="1848917"/>
                    </a:lnTo>
                    <a:lnTo>
                      <a:pt x="414000" y="1848917"/>
                    </a:lnTo>
                    <a:lnTo>
                      <a:pt x="414000" y="1740917"/>
                    </a:lnTo>
                    <a:close/>
                    <a:moveTo>
                      <a:pt x="2070064" y="1590731"/>
                    </a:moveTo>
                    <a:lnTo>
                      <a:pt x="2070064" y="1698731"/>
                    </a:lnTo>
                    <a:lnTo>
                      <a:pt x="2286064" y="1698731"/>
                    </a:lnTo>
                    <a:lnTo>
                      <a:pt x="2286064" y="1590731"/>
                    </a:lnTo>
                    <a:close/>
                    <a:moveTo>
                      <a:pt x="1638016" y="1581394"/>
                    </a:moveTo>
                    <a:lnTo>
                      <a:pt x="1638016" y="1689394"/>
                    </a:lnTo>
                    <a:lnTo>
                      <a:pt x="1854016" y="1689394"/>
                    </a:lnTo>
                    <a:lnTo>
                      <a:pt x="1854016" y="1581394"/>
                    </a:lnTo>
                    <a:close/>
                    <a:moveTo>
                      <a:pt x="3330192" y="1507604"/>
                    </a:moveTo>
                    <a:lnTo>
                      <a:pt x="3942192" y="1507604"/>
                    </a:lnTo>
                    <a:lnTo>
                      <a:pt x="3942192" y="3931865"/>
                    </a:lnTo>
                    <a:lnTo>
                      <a:pt x="3330192" y="3931865"/>
                    </a:lnTo>
                    <a:close/>
                    <a:moveTo>
                      <a:pt x="2826148" y="1507604"/>
                    </a:moveTo>
                    <a:lnTo>
                      <a:pt x="2826148" y="1615604"/>
                    </a:lnTo>
                    <a:lnTo>
                      <a:pt x="3042148" y="1615604"/>
                    </a:lnTo>
                    <a:lnTo>
                      <a:pt x="3042148" y="1507604"/>
                    </a:lnTo>
                    <a:close/>
                    <a:moveTo>
                      <a:pt x="890988" y="1507604"/>
                    </a:moveTo>
                    <a:lnTo>
                      <a:pt x="890988" y="1615604"/>
                    </a:lnTo>
                    <a:lnTo>
                      <a:pt x="1106988" y="1615604"/>
                    </a:lnTo>
                    <a:lnTo>
                      <a:pt x="1106988" y="1507604"/>
                    </a:lnTo>
                    <a:close/>
                    <a:moveTo>
                      <a:pt x="0" y="1507604"/>
                    </a:moveTo>
                    <a:lnTo>
                      <a:pt x="612000" y="1507604"/>
                    </a:lnTo>
                    <a:lnTo>
                      <a:pt x="612000" y="3931865"/>
                    </a:lnTo>
                    <a:lnTo>
                      <a:pt x="0" y="3931865"/>
                    </a:lnTo>
                    <a:close/>
                    <a:moveTo>
                      <a:pt x="2070064" y="1348081"/>
                    </a:moveTo>
                    <a:lnTo>
                      <a:pt x="2070064" y="1456081"/>
                    </a:lnTo>
                    <a:lnTo>
                      <a:pt x="2286064" y="1456081"/>
                    </a:lnTo>
                    <a:lnTo>
                      <a:pt x="2286064" y="1348081"/>
                    </a:lnTo>
                    <a:close/>
                    <a:moveTo>
                      <a:pt x="1638016" y="1338744"/>
                    </a:moveTo>
                    <a:lnTo>
                      <a:pt x="1638016" y="1446744"/>
                    </a:lnTo>
                    <a:lnTo>
                      <a:pt x="1854016" y="1446744"/>
                    </a:lnTo>
                    <a:lnTo>
                      <a:pt x="1854016" y="1338744"/>
                    </a:lnTo>
                    <a:close/>
                    <a:moveTo>
                      <a:pt x="2628148" y="1267865"/>
                    </a:moveTo>
                    <a:lnTo>
                      <a:pt x="3240148" y="1267865"/>
                    </a:lnTo>
                    <a:lnTo>
                      <a:pt x="3240148" y="3931865"/>
                    </a:lnTo>
                    <a:lnTo>
                      <a:pt x="2628148" y="3931865"/>
                    </a:lnTo>
                    <a:close/>
                    <a:moveTo>
                      <a:pt x="692988" y="1267865"/>
                    </a:moveTo>
                    <a:lnTo>
                      <a:pt x="1304988" y="1267865"/>
                    </a:lnTo>
                    <a:lnTo>
                      <a:pt x="1304988" y="3931865"/>
                    </a:lnTo>
                    <a:lnTo>
                      <a:pt x="692988" y="3931865"/>
                    </a:lnTo>
                    <a:close/>
                    <a:moveTo>
                      <a:pt x="2070064" y="1105431"/>
                    </a:moveTo>
                    <a:lnTo>
                      <a:pt x="2070064" y="1213431"/>
                    </a:lnTo>
                    <a:lnTo>
                      <a:pt x="2286064" y="1213431"/>
                    </a:lnTo>
                    <a:lnTo>
                      <a:pt x="2286064" y="1105431"/>
                    </a:lnTo>
                    <a:close/>
                    <a:moveTo>
                      <a:pt x="1638016" y="1096094"/>
                    </a:moveTo>
                    <a:lnTo>
                      <a:pt x="1638016" y="1204094"/>
                    </a:lnTo>
                    <a:lnTo>
                      <a:pt x="1854016" y="1204094"/>
                    </a:lnTo>
                    <a:lnTo>
                      <a:pt x="1854016" y="1096094"/>
                    </a:lnTo>
                    <a:close/>
                    <a:moveTo>
                      <a:pt x="2070064" y="862781"/>
                    </a:moveTo>
                    <a:lnTo>
                      <a:pt x="2070064" y="970781"/>
                    </a:lnTo>
                    <a:lnTo>
                      <a:pt x="2286064" y="970781"/>
                    </a:lnTo>
                    <a:lnTo>
                      <a:pt x="2286064" y="862781"/>
                    </a:lnTo>
                    <a:close/>
                    <a:moveTo>
                      <a:pt x="1638016" y="853444"/>
                    </a:moveTo>
                    <a:lnTo>
                      <a:pt x="1638016" y="961444"/>
                    </a:lnTo>
                    <a:lnTo>
                      <a:pt x="1854016" y="961444"/>
                    </a:lnTo>
                    <a:lnTo>
                      <a:pt x="1854016" y="853444"/>
                    </a:lnTo>
                    <a:close/>
                    <a:moveTo>
                      <a:pt x="1883174" y="0"/>
                    </a:moveTo>
                    <a:lnTo>
                      <a:pt x="2040907" y="0"/>
                    </a:lnTo>
                    <a:lnTo>
                      <a:pt x="2040907" y="355600"/>
                    </a:lnTo>
                    <a:lnTo>
                      <a:pt x="2178064" y="355600"/>
                    </a:lnTo>
                    <a:lnTo>
                      <a:pt x="2178064" y="596007"/>
                    </a:lnTo>
                    <a:lnTo>
                      <a:pt x="2538104" y="596007"/>
                    </a:lnTo>
                    <a:lnTo>
                      <a:pt x="2538104" y="3931865"/>
                    </a:lnTo>
                    <a:lnTo>
                      <a:pt x="2142040" y="3931865"/>
                    </a:lnTo>
                    <a:lnTo>
                      <a:pt x="2142040" y="3291036"/>
                    </a:lnTo>
                    <a:lnTo>
                      <a:pt x="1782040" y="3291036"/>
                    </a:lnTo>
                    <a:lnTo>
                      <a:pt x="1782040" y="3931865"/>
                    </a:lnTo>
                    <a:lnTo>
                      <a:pt x="1385976" y="3931865"/>
                    </a:lnTo>
                    <a:lnTo>
                      <a:pt x="1385976" y="596007"/>
                    </a:lnTo>
                    <a:lnTo>
                      <a:pt x="1746016" y="596007"/>
                    </a:lnTo>
                    <a:lnTo>
                      <a:pt x="1746016" y="355600"/>
                    </a:lnTo>
                    <a:lnTo>
                      <a:pt x="1883174" y="355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94" name="Right Triangle 13">
                <a:extLst>
                  <a:ext uri="{FF2B5EF4-FFF2-40B4-BE49-F238E27FC236}">
                    <a16:creationId xmlns:a16="http://schemas.microsoft.com/office/drawing/2014/main" id="{C2A6BB69-D8AC-4D8B-9051-F4D3DC176853}"/>
                  </a:ext>
                </a:extLst>
              </p:cNvPr>
              <p:cNvSpPr/>
              <p:nvPr/>
            </p:nvSpPr>
            <p:spPr>
              <a:xfrm>
                <a:off x="1823542" y="1617134"/>
                <a:ext cx="504056" cy="504056"/>
              </a:xfrm>
              <a:custGeom>
                <a:avLst/>
                <a:gdLst/>
                <a:ahLst/>
                <a:cxnLst/>
                <a:rect l="l" t="t" r="r" b="b"/>
                <a:pathLst>
                  <a:path w="3888432" h="3921971">
                    <a:moveTo>
                      <a:pt x="3379043" y="3254688"/>
                    </a:moveTo>
                    <a:lnTo>
                      <a:pt x="3379043" y="3462328"/>
                    </a:lnTo>
                    <a:lnTo>
                      <a:pt x="3628183" y="3462328"/>
                    </a:lnTo>
                    <a:lnTo>
                      <a:pt x="3628183" y="3254688"/>
                    </a:lnTo>
                    <a:close/>
                    <a:moveTo>
                      <a:pt x="2945132" y="3254688"/>
                    </a:moveTo>
                    <a:lnTo>
                      <a:pt x="2945132" y="3462328"/>
                    </a:lnTo>
                    <a:lnTo>
                      <a:pt x="3194272" y="3462328"/>
                    </a:lnTo>
                    <a:lnTo>
                      <a:pt x="3194272" y="3254688"/>
                    </a:lnTo>
                    <a:close/>
                    <a:moveTo>
                      <a:pt x="2514947" y="3254688"/>
                    </a:moveTo>
                    <a:lnTo>
                      <a:pt x="2514947" y="3462328"/>
                    </a:lnTo>
                    <a:lnTo>
                      <a:pt x="2764087" y="3462328"/>
                    </a:lnTo>
                    <a:lnTo>
                      <a:pt x="2764087" y="3254688"/>
                    </a:lnTo>
                    <a:close/>
                    <a:moveTo>
                      <a:pt x="3379043" y="2864535"/>
                    </a:moveTo>
                    <a:lnTo>
                      <a:pt x="3379043" y="3072175"/>
                    </a:lnTo>
                    <a:lnTo>
                      <a:pt x="3628183" y="3072175"/>
                    </a:lnTo>
                    <a:lnTo>
                      <a:pt x="3628183" y="2864535"/>
                    </a:lnTo>
                    <a:close/>
                    <a:moveTo>
                      <a:pt x="2945132" y="2864535"/>
                    </a:moveTo>
                    <a:lnTo>
                      <a:pt x="2945132" y="3072175"/>
                    </a:lnTo>
                    <a:lnTo>
                      <a:pt x="3194272" y="3072175"/>
                    </a:lnTo>
                    <a:lnTo>
                      <a:pt x="3194272" y="2864535"/>
                    </a:lnTo>
                    <a:close/>
                    <a:moveTo>
                      <a:pt x="2514947" y="2864535"/>
                    </a:moveTo>
                    <a:lnTo>
                      <a:pt x="2514947" y="3072175"/>
                    </a:lnTo>
                    <a:lnTo>
                      <a:pt x="2764087" y="3072175"/>
                    </a:lnTo>
                    <a:lnTo>
                      <a:pt x="2764087" y="2864535"/>
                    </a:lnTo>
                    <a:close/>
                    <a:moveTo>
                      <a:pt x="1945832" y="2577619"/>
                    </a:moveTo>
                    <a:lnTo>
                      <a:pt x="1945832" y="2937659"/>
                    </a:lnTo>
                    <a:lnTo>
                      <a:pt x="2124754" y="2937659"/>
                    </a:lnTo>
                    <a:lnTo>
                      <a:pt x="2124754" y="2577619"/>
                    </a:lnTo>
                    <a:close/>
                    <a:moveTo>
                      <a:pt x="1531681" y="2577619"/>
                    </a:moveTo>
                    <a:lnTo>
                      <a:pt x="1531681" y="2937659"/>
                    </a:lnTo>
                    <a:lnTo>
                      <a:pt x="1710603" y="2937659"/>
                    </a:lnTo>
                    <a:lnTo>
                      <a:pt x="1710603" y="2577619"/>
                    </a:lnTo>
                    <a:close/>
                    <a:moveTo>
                      <a:pt x="1117528" y="2577619"/>
                    </a:moveTo>
                    <a:lnTo>
                      <a:pt x="1117528" y="2937659"/>
                    </a:lnTo>
                    <a:lnTo>
                      <a:pt x="1296450" y="2937659"/>
                    </a:lnTo>
                    <a:lnTo>
                      <a:pt x="1296450" y="2577619"/>
                    </a:lnTo>
                    <a:close/>
                    <a:moveTo>
                      <a:pt x="703375" y="2577619"/>
                    </a:moveTo>
                    <a:lnTo>
                      <a:pt x="703375" y="2937659"/>
                    </a:lnTo>
                    <a:lnTo>
                      <a:pt x="882297" y="2937659"/>
                    </a:lnTo>
                    <a:lnTo>
                      <a:pt x="882297" y="2577619"/>
                    </a:lnTo>
                    <a:close/>
                    <a:moveTo>
                      <a:pt x="289222" y="2577619"/>
                    </a:moveTo>
                    <a:lnTo>
                      <a:pt x="289222" y="2937659"/>
                    </a:lnTo>
                    <a:lnTo>
                      <a:pt x="468144" y="2937659"/>
                    </a:lnTo>
                    <a:lnTo>
                      <a:pt x="468144" y="2577619"/>
                    </a:lnTo>
                    <a:close/>
                    <a:moveTo>
                      <a:pt x="3379043" y="2474382"/>
                    </a:moveTo>
                    <a:lnTo>
                      <a:pt x="3379043" y="2682022"/>
                    </a:lnTo>
                    <a:lnTo>
                      <a:pt x="3628183" y="2682022"/>
                    </a:lnTo>
                    <a:lnTo>
                      <a:pt x="3628183" y="2474382"/>
                    </a:lnTo>
                    <a:close/>
                    <a:moveTo>
                      <a:pt x="2945132" y="2474382"/>
                    </a:moveTo>
                    <a:lnTo>
                      <a:pt x="2945132" y="2682022"/>
                    </a:lnTo>
                    <a:lnTo>
                      <a:pt x="3194272" y="2682022"/>
                    </a:lnTo>
                    <a:lnTo>
                      <a:pt x="3194272" y="2474382"/>
                    </a:lnTo>
                    <a:close/>
                    <a:moveTo>
                      <a:pt x="2514947" y="2474382"/>
                    </a:moveTo>
                    <a:lnTo>
                      <a:pt x="2514947" y="2682022"/>
                    </a:lnTo>
                    <a:lnTo>
                      <a:pt x="2764087" y="2682022"/>
                    </a:lnTo>
                    <a:lnTo>
                      <a:pt x="2764087" y="2474382"/>
                    </a:lnTo>
                    <a:close/>
                    <a:moveTo>
                      <a:pt x="3379043" y="2084229"/>
                    </a:moveTo>
                    <a:lnTo>
                      <a:pt x="3379043" y="2291869"/>
                    </a:lnTo>
                    <a:lnTo>
                      <a:pt x="3628183" y="2291869"/>
                    </a:lnTo>
                    <a:lnTo>
                      <a:pt x="3628183" y="2084229"/>
                    </a:lnTo>
                    <a:close/>
                    <a:moveTo>
                      <a:pt x="2945132" y="2084229"/>
                    </a:moveTo>
                    <a:lnTo>
                      <a:pt x="2945132" y="2291869"/>
                    </a:lnTo>
                    <a:lnTo>
                      <a:pt x="3194272" y="2291869"/>
                    </a:lnTo>
                    <a:lnTo>
                      <a:pt x="3194272" y="2084229"/>
                    </a:lnTo>
                    <a:close/>
                    <a:moveTo>
                      <a:pt x="2514947" y="2084229"/>
                    </a:moveTo>
                    <a:lnTo>
                      <a:pt x="2514947" y="2291869"/>
                    </a:lnTo>
                    <a:lnTo>
                      <a:pt x="2764087" y="2291869"/>
                    </a:lnTo>
                    <a:lnTo>
                      <a:pt x="2764087" y="2084229"/>
                    </a:lnTo>
                    <a:close/>
                    <a:moveTo>
                      <a:pt x="2124144" y="1714020"/>
                    </a:moveTo>
                    <a:lnTo>
                      <a:pt x="2124144" y="2164020"/>
                    </a:lnTo>
                    <a:lnTo>
                      <a:pt x="1296144" y="2164020"/>
                    </a:lnTo>
                    <a:close/>
                    <a:moveTo>
                      <a:pt x="197090" y="609603"/>
                    </a:moveTo>
                    <a:lnTo>
                      <a:pt x="525322" y="609603"/>
                    </a:lnTo>
                    <a:lnTo>
                      <a:pt x="584058" y="2101023"/>
                    </a:lnTo>
                    <a:lnTo>
                      <a:pt x="1296144" y="1714020"/>
                    </a:lnTo>
                    <a:lnTo>
                      <a:pt x="1296144" y="2164020"/>
                    </a:lnTo>
                    <a:lnTo>
                      <a:pt x="586539" y="2164020"/>
                    </a:lnTo>
                    <a:lnTo>
                      <a:pt x="590547" y="2265787"/>
                    </a:lnTo>
                    <a:lnTo>
                      <a:pt x="2232248" y="2265787"/>
                    </a:lnTo>
                    <a:lnTo>
                      <a:pt x="2232248" y="1954513"/>
                    </a:lnTo>
                    <a:lnTo>
                      <a:pt x="2232248" y="1054513"/>
                    </a:lnTo>
                    <a:lnTo>
                      <a:pt x="3888248" y="1954513"/>
                    </a:lnTo>
                    <a:lnTo>
                      <a:pt x="3888432" y="1954513"/>
                    </a:lnTo>
                    <a:lnTo>
                      <a:pt x="3888432" y="3921971"/>
                    </a:lnTo>
                    <a:lnTo>
                      <a:pt x="2304256" y="3921971"/>
                    </a:lnTo>
                    <a:lnTo>
                      <a:pt x="2232248" y="3921971"/>
                    </a:lnTo>
                    <a:lnTo>
                      <a:pt x="772857" y="3921971"/>
                    </a:lnTo>
                    <a:lnTo>
                      <a:pt x="772857" y="3290059"/>
                    </a:lnTo>
                    <a:lnTo>
                      <a:pt x="361206" y="3290059"/>
                    </a:lnTo>
                    <a:lnTo>
                      <a:pt x="361206" y="3921971"/>
                    </a:lnTo>
                    <a:lnTo>
                      <a:pt x="0" y="3921971"/>
                    </a:lnTo>
                    <a:lnTo>
                      <a:pt x="0" y="2265787"/>
                    </a:lnTo>
                    <a:lnTo>
                      <a:pt x="131865" y="2265787"/>
                    </a:lnTo>
                    <a:close/>
                    <a:moveTo>
                      <a:pt x="929888" y="0"/>
                    </a:moveTo>
                    <a:cubicBezTo>
                      <a:pt x="1019595" y="0"/>
                      <a:pt x="1124659" y="30463"/>
                      <a:pt x="1166726" y="102575"/>
                    </a:cubicBezTo>
                    <a:cubicBezTo>
                      <a:pt x="1212070" y="48192"/>
                      <a:pt x="1255094" y="19511"/>
                      <a:pt x="1304210" y="14210"/>
                    </a:cubicBezTo>
                    <a:cubicBezTo>
                      <a:pt x="1353326" y="8909"/>
                      <a:pt x="1418945" y="35057"/>
                      <a:pt x="1461423" y="70767"/>
                    </a:cubicBezTo>
                    <a:cubicBezTo>
                      <a:pt x="1500648" y="39845"/>
                      <a:pt x="1550404" y="23049"/>
                      <a:pt x="1604082" y="23049"/>
                    </a:cubicBezTo>
                    <a:cubicBezTo>
                      <a:pt x="1692530" y="23049"/>
                      <a:pt x="1770327" y="68651"/>
                      <a:pt x="1814928" y="137833"/>
                    </a:cubicBezTo>
                    <a:cubicBezTo>
                      <a:pt x="1859765" y="69447"/>
                      <a:pt x="1937139" y="24416"/>
                      <a:pt x="2025031" y="24416"/>
                    </a:cubicBezTo>
                    <a:cubicBezTo>
                      <a:pt x="2135143" y="24416"/>
                      <a:pt x="2228747" y="95092"/>
                      <a:pt x="2261925" y="193913"/>
                    </a:cubicBezTo>
                    <a:cubicBezTo>
                      <a:pt x="2262329" y="193791"/>
                      <a:pt x="2262735" y="193790"/>
                      <a:pt x="2263140" y="193790"/>
                    </a:cubicBezTo>
                    <a:cubicBezTo>
                      <a:pt x="2402209" y="193790"/>
                      <a:pt x="2514947" y="306528"/>
                      <a:pt x="2514947" y="445597"/>
                    </a:cubicBezTo>
                    <a:cubicBezTo>
                      <a:pt x="2514947" y="584666"/>
                      <a:pt x="2402209" y="697404"/>
                      <a:pt x="2263140" y="697404"/>
                    </a:cubicBezTo>
                    <a:cubicBezTo>
                      <a:pt x="2176391" y="697404"/>
                      <a:pt x="2099888" y="653537"/>
                      <a:pt x="2054640" y="586750"/>
                    </a:cubicBezTo>
                    <a:cubicBezTo>
                      <a:pt x="2010395" y="653762"/>
                      <a:pt x="1934062" y="697404"/>
                      <a:pt x="1847535" y="697404"/>
                    </a:cubicBezTo>
                    <a:cubicBezTo>
                      <a:pt x="1789311" y="697404"/>
                      <a:pt x="1735702" y="677642"/>
                      <a:pt x="1693695" y="643630"/>
                    </a:cubicBezTo>
                    <a:cubicBezTo>
                      <a:pt x="1651689" y="677642"/>
                      <a:pt x="1598080" y="697404"/>
                      <a:pt x="1539855" y="697404"/>
                    </a:cubicBezTo>
                    <a:cubicBezTo>
                      <a:pt x="1441551" y="697404"/>
                      <a:pt x="1356403" y="641072"/>
                      <a:pt x="1315888" y="558445"/>
                    </a:cubicBezTo>
                    <a:cubicBezTo>
                      <a:pt x="1272229" y="598661"/>
                      <a:pt x="1206400" y="634839"/>
                      <a:pt x="1149712" y="622576"/>
                    </a:cubicBezTo>
                    <a:cubicBezTo>
                      <a:pt x="1096483" y="611061"/>
                      <a:pt x="1025744" y="572014"/>
                      <a:pt x="984978" y="498638"/>
                    </a:cubicBezTo>
                    <a:cubicBezTo>
                      <a:pt x="959504" y="574665"/>
                      <a:pt x="887516" y="629050"/>
                      <a:pt x="802824" y="629050"/>
                    </a:cubicBezTo>
                    <a:cubicBezTo>
                      <a:pt x="724492" y="629050"/>
                      <a:pt x="657026" y="582526"/>
                      <a:pt x="627413" y="515210"/>
                    </a:cubicBezTo>
                    <a:cubicBezTo>
                      <a:pt x="584988" y="553591"/>
                      <a:pt x="527392" y="574026"/>
                      <a:pt x="479717" y="567162"/>
                    </a:cubicBezTo>
                    <a:cubicBezTo>
                      <a:pt x="439788" y="561414"/>
                      <a:pt x="406466" y="547383"/>
                      <a:pt x="379767" y="527160"/>
                    </a:cubicBezTo>
                    <a:cubicBezTo>
                      <a:pt x="310874" y="498171"/>
                      <a:pt x="262300" y="430445"/>
                      <a:pt x="261518" y="351249"/>
                    </a:cubicBezTo>
                    <a:cubicBezTo>
                      <a:pt x="261425" y="351089"/>
                      <a:pt x="261381" y="350918"/>
                      <a:pt x="261338" y="350746"/>
                    </a:cubicBezTo>
                    <a:cubicBezTo>
                      <a:pt x="228153" y="316942"/>
                      <a:pt x="208360" y="270473"/>
                      <a:pt x="208360" y="219381"/>
                    </a:cubicBezTo>
                    <a:cubicBezTo>
                      <a:pt x="208360" y="112466"/>
                      <a:pt x="295031" y="25795"/>
                      <a:pt x="401946" y="25795"/>
                    </a:cubicBezTo>
                    <a:cubicBezTo>
                      <a:pt x="425158" y="25795"/>
                      <a:pt x="447416" y="29880"/>
                      <a:pt x="467791" y="38056"/>
                    </a:cubicBezTo>
                    <a:cubicBezTo>
                      <a:pt x="585794" y="17893"/>
                      <a:pt x="696162" y="87852"/>
                      <a:pt x="737322" y="124235"/>
                    </a:cubicBezTo>
                    <a:cubicBezTo>
                      <a:pt x="782627" y="68126"/>
                      <a:pt x="852143" y="0"/>
                      <a:pt x="929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95" name="Rectangle 24">
                <a:extLst>
                  <a:ext uri="{FF2B5EF4-FFF2-40B4-BE49-F238E27FC236}">
                    <a16:creationId xmlns:a16="http://schemas.microsoft.com/office/drawing/2014/main" id="{7CB45026-8B58-4E3A-B6BB-0529463E4DD9}"/>
                  </a:ext>
                </a:extLst>
              </p:cNvPr>
              <p:cNvSpPr>
                <a:spLocks noChangeAspect="1"/>
              </p:cNvSpPr>
              <p:nvPr/>
            </p:nvSpPr>
            <p:spPr>
              <a:xfrm rot="20700000">
                <a:off x="2307865" y="1808900"/>
                <a:ext cx="456968" cy="360000"/>
              </a:xfrm>
              <a:custGeom>
                <a:avLst/>
                <a:gdLst/>
                <a:ahLst/>
                <a:cxnLst/>
                <a:rect l="l" t="t" r="r" b="b"/>
                <a:pathLst>
                  <a:path w="3805825" h="2998234">
                    <a:moveTo>
                      <a:pt x="571963" y="2092124"/>
                    </a:moveTo>
                    <a:lnTo>
                      <a:pt x="465390" y="2092124"/>
                    </a:lnTo>
                    <a:lnTo>
                      <a:pt x="571963" y="2198697"/>
                    </a:lnTo>
                    <a:close/>
                    <a:moveTo>
                      <a:pt x="571962" y="1939097"/>
                    </a:moveTo>
                    <a:lnTo>
                      <a:pt x="465390" y="2045669"/>
                    </a:lnTo>
                    <a:lnTo>
                      <a:pt x="571962" y="2045669"/>
                    </a:lnTo>
                    <a:close/>
                    <a:moveTo>
                      <a:pt x="724990" y="2092124"/>
                    </a:moveTo>
                    <a:lnTo>
                      <a:pt x="618417" y="2092124"/>
                    </a:lnTo>
                    <a:lnTo>
                      <a:pt x="618418" y="2198697"/>
                    </a:lnTo>
                    <a:close/>
                    <a:moveTo>
                      <a:pt x="618418" y="1939104"/>
                    </a:moveTo>
                    <a:lnTo>
                      <a:pt x="618417" y="2045669"/>
                    </a:lnTo>
                    <a:lnTo>
                      <a:pt x="724982" y="2045669"/>
                    </a:lnTo>
                    <a:close/>
                    <a:moveTo>
                      <a:pt x="760612" y="1901643"/>
                    </a:moveTo>
                    <a:lnTo>
                      <a:pt x="654047" y="1901643"/>
                    </a:lnTo>
                    <a:lnTo>
                      <a:pt x="760612" y="2008208"/>
                    </a:lnTo>
                    <a:close/>
                    <a:moveTo>
                      <a:pt x="760612" y="1748616"/>
                    </a:moveTo>
                    <a:lnTo>
                      <a:pt x="654040" y="1855188"/>
                    </a:lnTo>
                    <a:lnTo>
                      <a:pt x="760612" y="1855188"/>
                    </a:lnTo>
                    <a:close/>
                    <a:moveTo>
                      <a:pt x="913640" y="1901643"/>
                    </a:moveTo>
                    <a:lnTo>
                      <a:pt x="807067" y="1901643"/>
                    </a:lnTo>
                    <a:lnTo>
                      <a:pt x="807067" y="2008216"/>
                    </a:lnTo>
                    <a:close/>
                    <a:moveTo>
                      <a:pt x="807067" y="1748615"/>
                    </a:moveTo>
                    <a:lnTo>
                      <a:pt x="807067" y="1855188"/>
                    </a:lnTo>
                    <a:lnTo>
                      <a:pt x="913640" y="1855188"/>
                    </a:lnTo>
                    <a:close/>
                    <a:moveTo>
                      <a:pt x="953368" y="1708887"/>
                    </a:moveTo>
                    <a:lnTo>
                      <a:pt x="846796" y="1708887"/>
                    </a:lnTo>
                    <a:lnTo>
                      <a:pt x="953368" y="1815459"/>
                    </a:lnTo>
                    <a:close/>
                    <a:moveTo>
                      <a:pt x="953368" y="1555860"/>
                    </a:moveTo>
                    <a:lnTo>
                      <a:pt x="846796" y="1662432"/>
                    </a:lnTo>
                    <a:lnTo>
                      <a:pt x="953368" y="1662432"/>
                    </a:lnTo>
                    <a:close/>
                    <a:moveTo>
                      <a:pt x="1106396" y="1708887"/>
                    </a:moveTo>
                    <a:lnTo>
                      <a:pt x="999823" y="1708887"/>
                    </a:lnTo>
                    <a:lnTo>
                      <a:pt x="999823" y="1815460"/>
                    </a:lnTo>
                    <a:close/>
                    <a:moveTo>
                      <a:pt x="999823" y="1555860"/>
                    </a:moveTo>
                    <a:lnTo>
                      <a:pt x="999823" y="1662432"/>
                    </a:lnTo>
                    <a:lnTo>
                      <a:pt x="1106396" y="1662432"/>
                    </a:lnTo>
                    <a:close/>
                    <a:moveTo>
                      <a:pt x="1144754" y="1514764"/>
                    </a:moveTo>
                    <a:lnTo>
                      <a:pt x="1038182" y="1514764"/>
                    </a:lnTo>
                    <a:lnTo>
                      <a:pt x="1144754" y="1621337"/>
                    </a:lnTo>
                    <a:close/>
                    <a:moveTo>
                      <a:pt x="1144754" y="1361737"/>
                    </a:moveTo>
                    <a:lnTo>
                      <a:pt x="1038182" y="1468309"/>
                    </a:lnTo>
                    <a:lnTo>
                      <a:pt x="1144754" y="1468309"/>
                    </a:lnTo>
                    <a:close/>
                    <a:moveTo>
                      <a:pt x="1297782" y="1514764"/>
                    </a:moveTo>
                    <a:lnTo>
                      <a:pt x="1191209" y="1514764"/>
                    </a:lnTo>
                    <a:lnTo>
                      <a:pt x="1191209" y="1621337"/>
                    </a:lnTo>
                    <a:close/>
                    <a:moveTo>
                      <a:pt x="1191209" y="1361737"/>
                    </a:moveTo>
                    <a:lnTo>
                      <a:pt x="1191209" y="1468309"/>
                    </a:lnTo>
                    <a:lnTo>
                      <a:pt x="1297782" y="1468309"/>
                    </a:lnTo>
                    <a:close/>
                    <a:moveTo>
                      <a:pt x="1335838" y="1323681"/>
                    </a:moveTo>
                    <a:lnTo>
                      <a:pt x="1229266" y="1323681"/>
                    </a:lnTo>
                    <a:lnTo>
                      <a:pt x="1335838" y="1430253"/>
                    </a:lnTo>
                    <a:close/>
                    <a:moveTo>
                      <a:pt x="1335838" y="1170654"/>
                    </a:moveTo>
                    <a:lnTo>
                      <a:pt x="1229266" y="1277226"/>
                    </a:lnTo>
                    <a:lnTo>
                      <a:pt x="1335838" y="1277226"/>
                    </a:lnTo>
                    <a:close/>
                    <a:moveTo>
                      <a:pt x="1488865" y="1323681"/>
                    </a:moveTo>
                    <a:lnTo>
                      <a:pt x="1382293" y="1323681"/>
                    </a:lnTo>
                    <a:lnTo>
                      <a:pt x="1382293" y="1430253"/>
                    </a:lnTo>
                    <a:close/>
                    <a:moveTo>
                      <a:pt x="1382293" y="1170653"/>
                    </a:moveTo>
                    <a:lnTo>
                      <a:pt x="1382293" y="1277226"/>
                    </a:lnTo>
                    <a:lnTo>
                      <a:pt x="1488865" y="1277226"/>
                    </a:lnTo>
                    <a:close/>
                    <a:moveTo>
                      <a:pt x="2914702" y="2523007"/>
                    </a:moveTo>
                    <a:cubicBezTo>
                      <a:pt x="2900642" y="2508947"/>
                      <a:pt x="2877845" y="2508947"/>
                      <a:pt x="2863784" y="2523007"/>
                    </a:cubicBezTo>
                    <a:cubicBezTo>
                      <a:pt x="2849724" y="2537067"/>
                      <a:pt x="2849724" y="2559864"/>
                      <a:pt x="2863784" y="2573924"/>
                    </a:cubicBezTo>
                    <a:cubicBezTo>
                      <a:pt x="2877845" y="2587985"/>
                      <a:pt x="2900642" y="2587985"/>
                      <a:pt x="2914702" y="2573924"/>
                    </a:cubicBezTo>
                    <a:cubicBezTo>
                      <a:pt x="2928762" y="2559864"/>
                      <a:pt x="2928762" y="2537067"/>
                      <a:pt x="2914702" y="2523007"/>
                    </a:cubicBezTo>
                    <a:close/>
                    <a:moveTo>
                      <a:pt x="1526922" y="1132597"/>
                    </a:moveTo>
                    <a:lnTo>
                      <a:pt x="1420350" y="1132596"/>
                    </a:lnTo>
                    <a:lnTo>
                      <a:pt x="1526922" y="1239169"/>
                    </a:lnTo>
                    <a:close/>
                    <a:moveTo>
                      <a:pt x="1526922" y="979569"/>
                    </a:moveTo>
                    <a:lnTo>
                      <a:pt x="1420350" y="1086141"/>
                    </a:lnTo>
                    <a:lnTo>
                      <a:pt x="1526922" y="1086142"/>
                    </a:lnTo>
                    <a:close/>
                    <a:moveTo>
                      <a:pt x="1679950" y="1132597"/>
                    </a:moveTo>
                    <a:lnTo>
                      <a:pt x="1573377" y="1132597"/>
                    </a:lnTo>
                    <a:lnTo>
                      <a:pt x="1573377" y="1239169"/>
                    </a:lnTo>
                    <a:close/>
                    <a:moveTo>
                      <a:pt x="1573377" y="979569"/>
                    </a:moveTo>
                    <a:lnTo>
                      <a:pt x="1573377" y="1086142"/>
                    </a:lnTo>
                    <a:lnTo>
                      <a:pt x="1679950" y="1086142"/>
                    </a:lnTo>
                    <a:close/>
                    <a:moveTo>
                      <a:pt x="1718007" y="941512"/>
                    </a:moveTo>
                    <a:lnTo>
                      <a:pt x="1611434" y="941512"/>
                    </a:lnTo>
                    <a:lnTo>
                      <a:pt x="1718007" y="1048085"/>
                    </a:lnTo>
                    <a:close/>
                    <a:moveTo>
                      <a:pt x="1718006" y="788485"/>
                    </a:moveTo>
                    <a:lnTo>
                      <a:pt x="1611434" y="895057"/>
                    </a:lnTo>
                    <a:lnTo>
                      <a:pt x="1718006" y="895057"/>
                    </a:lnTo>
                    <a:close/>
                    <a:moveTo>
                      <a:pt x="1871034" y="941512"/>
                    </a:moveTo>
                    <a:lnTo>
                      <a:pt x="1764461" y="941512"/>
                    </a:lnTo>
                    <a:lnTo>
                      <a:pt x="1764462" y="1048085"/>
                    </a:lnTo>
                    <a:close/>
                    <a:moveTo>
                      <a:pt x="1764461" y="788485"/>
                    </a:moveTo>
                    <a:lnTo>
                      <a:pt x="1764462" y="895057"/>
                    </a:lnTo>
                    <a:lnTo>
                      <a:pt x="1871034" y="895057"/>
                    </a:lnTo>
                    <a:close/>
                    <a:moveTo>
                      <a:pt x="3382381" y="1946466"/>
                    </a:moveTo>
                    <a:lnTo>
                      <a:pt x="2893361" y="2435486"/>
                    </a:lnTo>
                    <a:lnTo>
                      <a:pt x="2933988" y="2428503"/>
                    </a:lnTo>
                    <a:lnTo>
                      <a:pt x="3009207" y="2503722"/>
                    </a:lnTo>
                    <a:lnTo>
                      <a:pt x="3003173" y="2538827"/>
                    </a:lnTo>
                    <a:lnTo>
                      <a:pt x="3488958" y="2053042"/>
                    </a:lnTo>
                    <a:lnTo>
                      <a:pt x="3388629" y="1952714"/>
                    </a:lnTo>
                    <a:close/>
                    <a:moveTo>
                      <a:pt x="2405874" y="794872"/>
                    </a:moveTo>
                    <a:lnTo>
                      <a:pt x="2299301" y="794872"/>
                    </a:lnTo>
                    <a:lnTo>
                      <a:pt x="2405874" y="901444"/>
                    </a:lnTo>
                    <a:close/>
                    <a:moveTo>
                      <a:pt x="2789111" y="1176277"/>
                    </a:moveTo>
                    <a:lnTo>
                      <a:pt x="2682538" y="1176278"/>
                    </a:lnTo>
                    <a:lnTo>
                      <a:pt x="2789111" y="1282850"/>
                    </a:lnTo>
                    <a:close/>
                    <a:moveTo>
                      <a:pt x="2596355" y="983521"/>
                    </a:moveTo>
                    <a:lnTo>
                      <a:pt x="2489782" y="983522"/>
                    </a:lnTo>
                    <a:lnTo>
                      <a:pt x="2596355" y="1090094"/>
                    </a:lnTo>
                    <a:close/>
                    <a:moveTo>
                      <a:pt x="3174317" y="1558747"/>
                    </a:moveTo>
                    <a:lnTo>
                      <a:pt x="3067745" y="1558747"/>
                    </a:lnTo>
                    <a:lnTo>
                      <a:pt x="3174317" y="1665320"/>
                    </a:lnTo>
                    <a:close/>
                    <a:moveTo>
                      <a:pt x="2983234" y="1367664"/>
                    </a:moveTo>
                    <a:lnTo>
                      <a:pt x="2876661" y="1367664"/>
                    </a:lnTo>
                    <a:lnTo>
                      <a:pt x="2983234" y="1474236"/>
                    </a:lnTo>
                    <a:close/>
                    <a:moveTo>
                      <a:pt x="3556486" y="1940915"/>
                    </a:moveTo>
                    <a:lnTo>
                      <a:pt x="3449914" y="1940915"/>
                    </a:lnTo>
                    <a:lnTo>
                      <a:pt x="3556487" y="2047488"/>
                    </a:lnTo>
                    <a:close/>
                    <a:moveTo>
                      <a:pt x="3365402" y="1749831"/>
                    </a:moveTo>
                    <a:lnTo>
                      <a:pt x="3258830" y="1749831"/>
                    </a:lnTo>
                    <a:lnTo>
                      <a:pt x="3365402" y="1856404"/>
                    </a:lnTo>
                    <a:close/>
                    <a:moveTo>
                      <a:pt x="3761426" y="2144804"/>
                    </a:moveTo>
                    <a:lnTo>
                      <a:pt x="3654853" y="2144804"/>
                    </a:lnTo>
                    <a:lnTo>
                      <a:pt x="3761426" y="2251377"/>
                    </a:lnTo>
                    <a:close/>
                    <a:moveTo>
                      <a:pt x="2405874" y="657532"/>
                    </a:moveTo>
                    <a:lnTo>
                      <a:pt x="2314989" y="748417"/>
                    </a:lnTo>
                    <a:lnTo>
                      <a:pt x="2405874" y="748417"/>
                    </a:lnTo>
                    <a:close/>
                    <a:moveTo>
                      <a:pt x="2558894" y="794872"/>
                    </a:moveTo>
                    <a:lnTo>
                      <a:pt x="2452329" y="794872"/>
                    </a:lnTo>
                    <a:lnTo>
                      <a:pt x="2452329" y="901437"/>
                    </a:lnTo>
                    <a:close/>
                    <a:moveTo>
                      <a:pt x="2596355" y="830501"/>
                    </a:moveTo>
                    <a:lnTo>
                      <a:pt x="2489790" y="937067"/>
                    </a:lnTo>
                    <a:lnTo>
                      <a:pt x="2596355" y="937067"/>
                    </a:lnTo>
                    <a:close/>
                    <a:moveTo>
                      <a:pt x="2942138" y="1176278"/>
                    </a:moveTo>
                    <a:lnTo>
                      <a:pt x="2835566" y="1176277"/>
                    </a:lnTo>
                    <a:lnTo>
                      <a:pt x="2835566" y="1282850"/>
                    </a:lnTo>
                    <a:close/>
                    <a:moveTo>
                      <a:pt x="2789111" y="1023250"/>
                    </a:moveTo>
                    <a:lnTo>
                      <a:pt x="2682538" y="1129823"/>
                    </a:lnTo>
                    <a:lnTo>
                      <a:pt x="2789111" y="1129823"/>
                    </a:lnTo>
                    <a:close/>
                    <a:moveTo>
                      <a:pt x="2749382" y="983521"/>
                    </a:moveTo>
                    <a:lnTo>
                      <a:pt x="2642810" y="983522"/>
                    </a:lnTo>
                    <a:lnTo>
                      <a:pt x="2642810" y="1090094"/>
                    </a:lnTo>
                    <a:close/>
                    <a:moveTo>
                      <a:pt x="3327345" y="1558747"/>
                    </a:moveTo>
                    <a:lnTo>
                      <a:pt x="3220772" y="1558747"/>
                    </a:lnTo>
                    <a:lnTo>
                      <a:pt x="3220772" y="1665320"/>
                    </a:lnTo>
                    <a:close/>
                    <a:moveTo>
                      <a:pt x="3174317" y="1405720"/>
                    </a:moveTo>
                    <a:lnTo>
                      <a:pt x="3067745" y="1512292"/>
                    </a:lnTo>
                    <a:lnTo>
                      <a:pt x="3174317" y="1512292"/>
                    </a:lnTo>
                    <a:close/>
                    <a:moveTo>
                      <a:pt x="3136261" y="1367664"/>
                    </a:moveTo>
                    <a:lnTo>
                      <a:pt x="3029688" y="1367664"/>
                    </a:lnTo>
                    <a:lnTo>
                      <a:pt x="3029689" y="1474236"/>
                    </a:lnTo>
                    <a:close/>
                    <a:moveTo>
                      <a:pt x="2983234" y="1214636"/>
                    </a:moveTo>
                    <a:lnTo>
                      <a:pt x="2876661" y="1321209"/>
                    </a:lnTo>
                    <a:lnTo>
                      <a:pt x="2983234" y="1321209"/>
                    </a:lnTo>
                    <a:close/>
                    <a:moveTo>
                      <a:pt x="3709514" y="1940915"/>
                    </a:moveTo>
                    <a:lnTo>
                      <a:pt x="3602941" y="1940915"/>
                    </a:lnTo>
                    <a:lnTo>
                      <a:pt x="3602942" y="2047488"/>
                    </a:lnTo>
                    <a:close/>
                    <a:moveTo>
                      <a:pt x="3556487" y="1787888"/>
                    </a:moveTo>
                    <a:lnTo>
                      <a:pt x="3449914" y="1894460"/>
                    </a:lnTo>
                    <a:lnTo>
                      <a:pt x="3556486" y="1894460"/>
                    </a:lnTo>
                    <a:close/>
                    <a:moveTo>
                      <a:pt x="3518430" y="1749831"/>
                    </a:moveTo>
                    <a:lnTo>
                      <a:pt x="3411857" y="1749831"/>
                    </a:lnTo>
                    <a:lnTo>
                      <a:pt x="3411857" y="1856403"/>
                    </a:lnTo>
                    <a:close/>
                    <a:moveTo>
                      <a:pt x="3365402" y="1596803"/>
                    </a:moveTo>
                    <a:lnTo>
                      <a:pt x="3258830" y="1703376"/>
                    </a:lnTo>
                    <a:lnTo>
                      <a:pt x="3365402" y="1703376"/>
                    </a:lnTo>
                    <a:close/>
                    <a:moveTo>
                      <a:pt x="3761426" y="1991777"/>
                    </a:moveTo>
                    <a:lnTo>
                      <a:pt x="3654853" y="2098349"/>
                    </a:lnTo>
                    <a:lnTo>
                      <a:pt x="3761426" y="2098349"/>
                    </a:lnTo>
                    <a:close/>
                    <a:moveTo>
                      <a:pt x="2452329" y="641845"/>
                    </a:moveTo>
                    <a:lnTo>
                      <a:pt x="2452329" y="748417"/>
                    </a:lnTo>
                    <a:lnTo>
                      <a:pt x="2558901" y="748417"/>
                    </a:lnTo>
                    <a:close/>
                    <a:moveTo>
                      <a:pt x="2835566" y="1023250"/>
                    </a:moveTo>
                    <a:lnTo>
                      <a:pt x="2835566" y="1129822"/>
                    </a:lnTo>
                    <a:lnTo>
                      <a:pt x="2942138" y="1129822"/>
                    </a:lnTo>
                    <a:close/>
                    <a:moveTo>
                      <a:pt x="2642810" y="830494"/>
                    </a:moveTo>
                    <a:lnTo>
                      <a:pt x="2642810" y="937066"/>
                    </a:lnTo>
                    <a:lnTo>
                      <a:pt x="2749382" y="937066"/>
                    </a:lnTo>
                    <a:close/>
                    <a:moveTo>
                      <a:pt x="3220772" y="1405720"/>
                    </a:moveTo>
                    <a:lnTo>
                      <a:pt x="3220772" y="1512292"/>
                    </a:lnTo>
                    <a:lnTo>
                      <a:pt x="3327344" y="1512292"/>
                    </a:lnTo>
                    <a:close/>
                    <a:moveTo>
                      <a:pt x="3029688" y="1214636"/>
                    </a:moveTo>
                    <a:lnTo>
                      <a:pt x="3029688" y="1321209"/>
                    </a:lnTo>
                    <a:lnTo>
                      <a:pt x="3136261" y="1321209"/>
                    </a:lnTo>
                    <a:close/>
                    <a:moveTo>
                      <a:pt x="3602941" y="1787888"/>
                    </a:moveTo>
                    <a:lnTo>
                      <a:pt x="3602941" y="1894460"/>
                    </a:lnTo>
                    <a:lnTo>
                      <a:pt x="3709514" y="1894460"/>
                    </a:lnTo>
                    <a:close/>
                    <a:moveTo>
                      <a:pt x="3411857" y="1596803"/>
                    </a:moveTo>
                    <a:lnTo>
                      <a:pt x="3411857" y="1703376"/>
                    </a:lnTo>
                    <a:lnTo>
                      <a:pt x="3518429" y="1703376"/>
                    </a:lnTo>
                    <a:close/>
                    <a:moveTo>
                      <a:pt x="2353083" y="150965"/>
                    </a:moveTo>
                    <a:lnTo>
                      <a:pt x="2025288" y="132265"/>
                    </a:lnTo>
                    <a:lnTo>
                      <a:pt x="2071608" y="178585"/>
                    </a:lnTo>
                    <a:lnTo>
                      <a:pt x="2093619" y="156574"/>
                    </a:lnTo>
                    <a:lnTo>
                      <a:pt x="2220546" y="283501"/>
                    </a:lnTo>
                    <a:close/>
                    <a:moveTo>
                      <a:pt x="2523312" y="286240"/>
                    </a:moveTo>
                    <a:lnTo>
                      <a:pt x="2373298" y="436253"/>
                    </a:lnTo>
                    <a:lnTo>
                      <a:pt x="2500225" y="563180"/>
                    </a:lnTo>
                    <a:lnTo>
                      <a:pt x="2473487" y="589919"/>
                    </a:lnTo>
                    <a:lnTo>
                      <a:pt x="2618667" y="735099"/>
                    </a:lnTo>
                    <a:lnTo>
                      <a:pt x="2619582" y="734183"/>
                    </a:lnTo>
                    <a:lnTo>
                      <a:pt x="2812338" y="926939"/>
                    </a:lnTo>
                    <a:lnTo>
                      <a:pt x="2845693" y="960294"/>
                    </a:lnTo>
                    <a:lnTo>
                      <a:pt x="3005093" y="1119693"/>
                    </a:lnTo>
                    <a:lnTo>
                      <a:pt x="3006461" y="1118325"/>
                    </a:lnTo>
                    <a:lnTo>
                      <a:pt x="3197545" y="1309409"/>
                    </a:lnTo>
                    <a:lnTo>
                      <a:pt x="3232572" y="1344436"/>
                    </a:lnTo>
                    <a:lnTo>
                      <a:pt x="3246403" y="1358267"/>
                    </a:lnTo>
                    <a:close/>
                    <a:moveTo>
                      <a:pt x="2523816" y="30335"/>
                    </a:moveTo>
                    <a:lnTo>
                      <a:pt x="2626629" y="133149"/>
                    </a:lnTo>
                    <a:lnTo>
                      <a:pt x="2552082" y="207696"/>
                    </a:lnTo>
                    <a:lnTo>
                      <a:pt x="2576968" y="232583"/>
                    </a:lnTo>
                    <a:lnTo>
                      <a:pt x="2575182" y="234369"/>
                    </a:lnTo>
                    <a:lnTo>
                      <a:pt x="3513251" y="1625113"/>
                    </a:lnTo>
                    <a:lnTo>
                      <a:pt x="3579714" y="1691577"/>
                    </a:lnTo>
                    <a:lnTo>
                      <a:pt x="3614741" y="1726603"/>
                    </a:lnTo>
                    <a:lnTo>
                      <a:pt x="3784128" y="1895991"/>
                    </a:lnTo>
                    <a:lnTo>
                      <a:pt x="3784653" y="1895466"/>
                    </a:lnTo>
                    <a:lnTo>
                      <a:pt x="3802957" y="1913770"/>
                    </a:lnTo>
                    <a:lnTo>
                      <a:pt x="3802957" y="1914820"/>
                    </a:lnTo>
                    <a:lnTo>
                      <a:pt x="3805825" y="1917687"/>
                    </a:lnTo>
                    <a:lnTo>
                      <a:pt x="3802957" y="1920555"/>
                    </a:lnTo>
                    <a:lnTo>
                      <a:pt x="3802957" y="2329384"/>
                    </a:lnTo>
                    <a:lnTo>
                      <a:pt x="3784653" y="2347688"/>
                    </a:lnTo>
                    <a:lnTo>
                      <a:pt x="3580239" y="2143274"/>
                    </a:lnTo>
                    <a:lnTo>
                      <a:pt x="3579714" y="2143798"/>
                    </a:lnTo>
                    <a:lnTo>
                      <a:pt x="3514414" y="2078498"/>
                    </a:lnTo>
                    <a:lnTo>
                      <a:pt x="2992605" y="2600306"/>
                    </a:lnTo>
                    <a:lnTo>
                      <a:pt x="2990741" y="2611151"/>
                    </a:lnTo>
                    <a:lnTo>
                      <a:pt x="2771416" y="2767764"/>
                    </a:lnTo>
                    <a:lnTo>
                      <a:pt x="2746140" y="2742487"/>
                    </a:lnTo>
                    <a:lnTo>
                      <a:pt x="2670170" y="2818456"/>
                    </a:lnTo>
                    <a:lnTo>
                      <a:pt x="2651401" y="2799687"/>
                    </a:lnTo>
                    <a:cubicBezTo>
                      <a:pt x="2625528" y="2785735"/>
                      <a:pt x="2592950" y="2788926"/>
                      <a:pt x="2569612" y="2809139"/>
                    </a:cubicBezTo>
                    <a:cubicBezTo>
                      <a:pt x="2540180" y="2834630"/>
                      <a:pt x="2535445" y="2878528"/>
                      <a:pt x="2558763" y="2909709"/>
                    </a:cubicBezTo>
                    <a:cubicBezTo>
                      <a:pt x="2580225" y="2939886"/>
                      <a:pt x="2602221" y="2944074"/>
                      <a:pt x="2698387" y="2956528"/>
                    </a:cubicBezTo>
                    <a:cubicBezTo>
                      <a:pt x="2612716" y="3019512"/>
                      <a:pt x="2549084" y="3004923"/>
                      <a:pt x="2499317" y="2954166"/>
                    </a:cubicBezTo>
                    <a:cubicBezTo>
                      <a:pt x="2449549" y="2903408"/>
                      <a:pt x="2462151" y="2804007"/>
                      <a:pt x="2521014" y="2753027"/>
                    </a:cubicBezTo>
                    <a:cubicBezTo>
                      <a:pt x="2561003" y="2718393"/>
                      <a:pt x="2614554" y="2708748"/>
                      <a:pt x="2661444" y="2725347"/>
                    </a:cubicBezTo>
                    <a:lnTo>
                      <a:pt x="2695222" y="2691569"/>
                    </a:lnTo>
                    <a:lnTo>
                      <a:pt x="2669947" y="2666294"/>
                    </a:lnTo>
                    <a:lnTo>
                      <a:pt x="2810390" y="2469612"/>
                    </a:lnTo>
                    <a:lnTo>
                      <a:pt x="2809356" y="2468579"/>
                    </a:lnTo>
                    <a:lnTo>
                      <a:pt x="2815551" y="2462385"/>
                    </a:lnTo>
                    <a:lnTo>
                      <a:pt x="2826559" y="2446968"/>
                    </a:lnTo>
                    <a:lnTo>
                      <a:pt x="2831882" y="2446053"/>
                    </a:lnTo>
                    <a:lnTo>
                      <a:pt x="3356925" y="1921010"/>
                    </a:lnTo>
                    <a:lnTo>
                      <a:pt x="3353603" y="1917688"/>
                    </a:lnTo>
                    <a:lnTo>
                      <a:pt x="3197545" y="1761630"/>
                    </a:lnTo>
                    <a:lnTo>
                      <a:pt x="3197544" y="1761631"/>
                    </a:lnTo>
                    <a:lnTo>
                      <a:pt x="3006461" y="1570547"/>
                    </a:lnTo>
                    <a:lnTo>
                      <a:pt x="2971434" y="1535520"/>
                    </a:lnTo>
                    <a:lnTo>
                      <a:pt x="2813706" y="1377793"/>
                    </a:lnTo>
                    <a:lnTo>
                      <a:pt x="2812338" y="1379161"/>
                    </a:lnTo>
                    <a:lnTo>
                      <a:pt x="2619582" y="1186405"/>
                    </a:lnTo>
                    <a:lnTo>
                      <a:pt x="2586227" y="1153050"/>
                    </a:lnTo>
                    <a:lnTo>
                      <a:pt x="2430017" y="996839"/>
                    </a:lnTo>
                    <a:lnTo>
                      <a:pt x="2429101" y="997755"/>
                    </a:lnTo>
                    <a:lnTo>
                      <a:pt x="2247376" y="816030"/>
                    </a:lnTo>
                    <a:lnTo>
                      <a:pt x="2194721" y="868684"/>
                    </a:lnTo>
                    <a:lnTo>
                      <a:pt x="2169629" y="843592"/>
                    </a:lnTo>
                    <a:lnTo>
                      <a:pt x="2012511" y="1000710"/>
                    </a:lnTo>
                    <a:lnTo>
                      <a:pt x="1948715" y="936915"/>
                    </a:lnTo>
                    <a:lnTo>
                      <a:pt x="1776261" y="1109369"/>
                    </a:lnTo>
                    <a:lnTo>
                      <a:pt x="1741234" y="1144396"/>
                    </a:lnTo>
                    <a:lnTo>
                      <a:pt x="1585176" y="1300453"/>
                    </a:lnTo>
                    <a:lnTo>
                      <a:pt x="1550150" y="1335480"/>
                    </a:lnTo>
                    <a:lnTo>
                      <a:pt x="1394093" y="1491537"/>
                    </a:lnTo>
                    <a:lnTo>
                      <a:pt x="1359065" y="1526564"/>
                    </a:lnTo>
                    <a:lnTo>
                      <a:pt x="1201338" y="1684291"/>
                    </a:lnTo>
                    <a:lnTo>
                      <a:pt x="1202706" y="1685660"/>
                    </a:lnTo>
                    <a:lnTo>
                      <a:pt x="1009951" y="1878416"/>
                    </a:lnTo>
                    <a:lnTo>
                      <a:pt x="976596" y="1911771"/>
                    </a:lnTo>
                    <a:lnTo>
                      <a:pt x="820385" y="2067981"/>
                    </a:lnTo>
                    <a:lnTo>
                      <a:pt x="821301" y="2068897"/>
                    </a:lnTo>
                    <a:lnTo>
                      <a:pt x="612116" y="2278081"/>
                    </a:lnTo>
                    <a:lnTo>
                      <a:pt x="673628" y="2339593"/>
                    </a:lnTo>
                    <a:lnTo>
                      <a:pt x="567426" y="2445795"/>
                    </a:lnTo>
                    <a:lnTo>
                      <a:pt x="672230" y="2550598"/>
                    </a:lnTo>
                    <a:lnTo>
                      <a:pt x="566028" y="2656800"/>
                    </a:lnTo>
                    <a:lnTo>
                      <a:pt x="0" y="2090772"/>
                    </a:lnTo>
                    <a:lnTo>
                      <a:pt x="106202" y="1984570"/>
                    </a:lnTo>
                    <a:lnTo>
                      <a:pt x="211005" y="2089373"/>
                    </a:lnTo>
                    <a:lnTo>
                      <a:pt x="317206" y="1983171"/>
                    </a:lnTo>
                    <a:lnTo>
                      <a:pt x="386005" y="2051970"/>
                    </a:lnTo>
                    <a:lnTo>
                      <a:pt x="558644" y="1879331"/>
                    </a:lnTo>
                    <a:lnTo>
                      <a:pt x="557729" y="1878415"/>
                    </a:lnTo>
                    <a:lnTo>
                      <a:pt x="750485" y="1685660"/>
                    </a:lnTo>
                    <a:lnTo>
                      <a:pt x="783839" y="1652305"/>
                    </a:lnTo>
                    <a:lnTo>
                      <a:pt x="943239" y="1492905"/>
                    </a:lnTo>
                    <a:lnTo>
                      <a:pt x="941871" y="1491537"/>
                    </a:lnTo>
                    <a:lnTo>
                      <a:pt x="1132954" y="1300453"/>
                    </a:lnTo>
                    <a:lnTo>
                      <a:pt x="1167982" y="1265426"/>
                    </a:lnTo>
                    <a:lnTo>
                      <a:pt x="1324039" y="1109369"/>
                    </a:lnTo>
                    <a:lnTo>
                      <a:pt x="1359065" y="1074342"/>
                    </a:lnTo>
                    <a:lnTo>
                      <a:pt x="1515123" y="918285"/>
                    </a:lnTo>
                    <a:lnTo>
                      <a:pt x="1550150" y="883258"/>
                    </a:lnTo>
                    <a:lnTo>
                      <a:pt x="1722604" y="710804"/>
                    </a:lnTo>
                    <a:lnTo>
                      <a:pt x="1656089" y="644289"/>
                    </a:lnTo>
                    <a:lnTo>
                      <a:pt x="1813208" y="487170"/>
                    </a:lnTo>
                    <a:lnTo>
                      <a:pt x="1788115" y="462078"/>
                    </a:lnTo>
                    <a:lnTo>
                      <a:pt x="1817021" y="433172"/>
                    </a:lnTo>
                    <a:lnTo>
                      <a:pt x="1638436" y="254587"/>
                    </a:lnTo>
                    <a:lnTo>
                      <a:pt x="1893022" y="0"/>
                    </a:lnTo>
                    <a:lnTo>
                      <a:pt x="1948799" y="55777"/>
                    </a:lnTo>
                    <a:lnTo>
                      <a:pt x="2421315" y="82732"/>
                    </a:lnTo>
                    <a:lnTo>
                      <a:pt x="2424216" y="79831"/>
                    </a:lnTo>
                    <a:lnTo>
                      <a:pt x="2449269" y="1048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96" name="Rectangle 41">
                <a:extLst>
                  <a:ext uri="{FF2B5EF4-FFF2-40B4-BE49-F238E27FC236}">
                    <a16:creationId xmlns:a16="http://schemas.microsoft.com/office/drawing/2014/main" id="{0A992622-4E3D-4FFF-9944-4CE420DFD899}"/>
                  </a:ext>
                </a:extLst>
              </p:cNvPr>
              <p:cNvSpPr>
                <a:spLocks/>
              </p:cNvSpPr>
              <p:nvPr/>
            </p:nvSpPr>
            <p:spPr>
              <a:xfrm rot="19192674">
                <a:off x="926950" y="2109352"/>
                <a:ext cx="360000" cy="360000"/>
              </a:xfrm>
              <a:custGeom>
                <a:avLst/>
                <a:gdLst/>
                <a:ahLst/>
                <a:cxnLst/>
                <a:rect l="l" t="t" r="r" b="b"/>
                <a:pathLst>
                  <a:path w="3888423" h="3970014">
                    <a:moveTo>
                      <a:pt x="1259577" y="2471243"/>
                    </a:moveTo>
                    <a:cubicBezTo>
                      <a:pt x="1293292" y="2471243"/>
                      <a:pt x="1320623" y="2543205"/>
                      <a:pt x="1320623" y="2631975"/>
                    </a:cubicBezTo>
                    <a:cubicBezTo>
                      <a:pt x="1320623" y="2720745"/>
                      <a:pt x="1293292" y="2792707"/>
                      <a:pt x="1259577" y="2792707"/>
                    </a:cubicBezTo>
                    <a:cubicBezTo>
                      <a:pt x="1225862" y="2792707"/>
                      <a:pt x="1198531" y="2720745"/>
                      <a:pt x="1198531" y="2631975"/>
                    </a:cubicBezTo>
                    <a:cubicBezTo>
                      <a:pt x="1198531" y="2543205"/>
                      <a:pt x="1225862" y="2471243"/>
                      <a:pt x="1259577" y="2471243"/>
                    </a:cubicBezTo>
                    <a:close/>
                    <a:moveTo>
                      <a:pt x="1710471" y="2470362"/>
                    </a:moveTo>
                    <a:cubicBezTo>
                      <a:pt x="1741030" y="2470028"/>
                      <a:pt x="1768823" y="2488083"/>
                      <a:pt x="1781169" y="2516203"/>
                    </a:cubicBezTo>
                    <a:cubicBezTo>
                      <a:pt x="1793845" y="2545068"/>
                      <a:pt x="1787700" y="2578742"/>
                      <a:pt x="1765642" y="2601268"/>
                    </a:cubicBezTo>
                    <a:cubicBezTo>
                      <a:pt x="1750827" y="2616399"/>
                      <a:pt x="1730831" y="2624459"/>
                      <a:pt x="1710472" y="2623745"/>
                    </a:cubicBezTo>
                    <a:close/>
                    <a:moveTo>
                      <a:pt x="2456093" y="2374056"/>
                    </a:moveTo>
                    <a:lnTo>
                      <a:pt x="2456093" y="2889893"/>
                    </a:lnTo>
                    <a:lnTo>
                      <a:pt x="2566690" y="2889893"/>
                    </a:lnTo>
                    <a:lnTo>
                      <a:pt x="2566690" y="2706284"/>
                    </a:lnTo>
                    <a:lnTo>
                      <a:pt x="2632197" y="2884955"/>
                    </a:lnTo>
                    <a:lnTo>
                      <a:pt x="2635843" y="2883618"/>
                    </a:lnTo>
                    <a:lnTo>
                      <a:pt x="2635843" y="2889893"/>
                    </a:lnTo>
                    <a:lnTo>
                      <a:pt x="2746439" y="2889893"/>
                    </a:lnTo>
                    <a:lnTo>
                      <a:pt x="2746439" y="2374056"/>
                    </a:lnTo>
                    <a:lnTo>
                      <a:pt x="2635843" y="2374056"/>
                    </a:lnTo>
                    <a:lnTo>
                      <a:pt x="2635843" y="2573614"/>
                    </a:lnTo>
                    <a:lnTo>
                      <a:pt x="2566690" y="2385000"/>
                    </a:lnTo>
                    <a:lnTo>
                      <a:pt x="2566690" y="2374056"/>
                    </a:lnTo>
                    <a:close/>
                    <a:moveTo>
                      <a:pt x="2032426" y="2374056"/>
                    </a:moveTo>
                    <a:lnTo>
                      <a:pt x="2032426" y="2889895"/>
                    </a:lnTo>
                    <a:lnTo>
                      <a:pt x="2115405" y="2889895"/>
                    </a:lnTo>
                    <a:lnTo>
                      <a:pt x="2143023" y="2889895"/>
                    </a:lnTo>
                    <a:lnTo>
                      <a:pt x="2308949" y="2889895"/>
                    </a:lnTo>
                    <a:lnTo>
                      <a:pt x="2308949" y="2779299"/>
                    </a:lnTo>
                    <a:lnTo>
                      <a:pt x="2143023" y="2779299"/>
                    </a:lnTo>
                    <a:lnTo>
                      <a:pt x="2143023" y="2686401"/>
                    </a:lnTo>
                    <a:lnTo>
                      <a:pt x="2308949" y="2686401"/>
                    </a:lnTo>
                    <a:lnTo>
                      <a:pt x="2308949" y="2575804"/>
                    </a:lnTo>
                    <a:lnTo>
                      <a:pt x="2143023" y="2575804"/>
                    </a:lnTo>
                    <a:lnTo>
                      <a:pt x="2143023" y="2484653"/>
                    </a:lnTo>
                    <a:lnTo>
                      <a:pt x="2308949" y="2484653"/>
                    </a:lnTo>
                    <a:lnTo>
                      <a:pt x="2308949" y="2374056"/>
                    </a:lnTo>
                    <a:lnTo>
                      <a:pt x="2143023" y="2374056"/>
                    </a:lnTo>
                    <a:lnTo>
                      <a:pt x="2115405" y="2374056"/>
                    </a:lnTo>
                    <a:close/>
                    <a:moveTo>
                      <a:pt x="1259577" y="2374056"/>
                    </a:moveTo>
                    <a:cubicBezTo>
                      <a:pt x="1172187" y="2374056"/>
                      <a:pt x="1101344" y="2489530"/>
                      <a:pt x="1101344" y="2631975"/>
                    </a:cubicBezTo>
                    <a:cubicBezTo>
                      <a:pt x="1101344" y="2774420"/>
                      <a:pt x="1172187" y="2889894"/>
                      <a:pt x="1259577" y="2889894"/>
                    </a:cubicBezTo>
                    <a:cubicBezTo>
                      <a:pt x="1346967" y="2889894"/>
                      <a:pt x="1417810" y="2774420"/>
                      <a:pt x="1417810" y="2631975"/>
                    </a:cubicBezTo>
                    <a:cubicBezTo>
                      <a:pt x="1417810" y="2489530"/>
                      <a:pt x="1346967" y="2374056"/>
                      <a:pt x="1259577" y="2374056"/>
                    </a:cubicBezTo>
                    <a:close/>
                    <a:moveTo>
                      <a:pt x="1599876" y="2366688"/>
                    </a:moveTo>
                    <a:lnTo>
                      <a:pt x="1599875" y="2882524"/>
                    </a:lnTo>
                    <a:lnTo>
                      <a:pt x="1710472" y="2882525"/>
                    </a:lnTo>
                    <a:lnTo>
                      <a:pt x="1710472" y="2723975"/>
                    </a:lnTo>
                    <a:cubicBezTo>
                      <a:pt x="1757507" y="2725624"/>
                      <a:pt x="1803701" y="2707003"/>
                      <a:pt x="1837929" y="2672047"/>
                    </a:cubicBezTo>
                    <a:cubicBezTo>
                      <a:pt x="1888884" y="2620006"/>
                      <a:pt x="1903084" y="2542214"/>
                      <a:pt x="1873801" y="2475527"/>
                    </a:cubicBezTo>
                    <a:cubicBezTo>
                      <a:pt x="1845275" y="2410565"/>
                      <a:pt x="1781067" y="2368851"/>
                      <a:pt x="1710472" y="2369624"/>
                    </a:cubicBezTo>
                    <a:lnTo>
                      <a:pt x="1710471" y="2366688"/>
                    </a:lnTo>
                    <a:close/>
                    <a:moveTo>
                      <a:pt x="920754" y="2169815"/>
                    </a:moveTo>
                    <a:lnTo>
                      <a:pt x="3008986" y="2169815"/>
                    </a:lnTo>
                    <a:lnTo>
                      <a:pt x="3008986" y="3105919"/>
                    </a:lnTo>
                    <a:lnTo>
                      <a:pt x="920754" y="3105919"/>
                    </a:lnTo>
                    <a:close/>
                    <a:moveTo>
                      <a:pt x="632722" y="1985007"/>
                    </a:moveTo>
                    <a:lnTo>
                      <a:pt x="632722" y="3321943"/>
                    </a:lnTo>
                    <a:lnTo>
                      <a:pt x="3297018" y="3321943"/>
                    </a:lnTo>
                    <a:lnTo>
                      <a:pt x="3297018" y="1985007"/>
                    </a:lnTo>
                    <a:close/>
                    <a:moveTo>
                      <a:pt x="2657019" y="761679"/>
                    </a:moveTo>
                    <a:lnTo>
                      <a:pt x="2760733" y="1606387"/>
                    </a:lnTo>
                    <a:lnTo>
                      <a:pt x="2761762" y="1614761"/>
                    </a:lnTo>
                    <a:lnTo>
                      <a:pt x="2762330" y="1614691"/>
                    </a:lnTo>
                    <a:cubicBezTo>
                      <a:pt x="2780335" y="1740615"/>
                      <a:pt x="2862522" y="1833408"/>
                      <a:pt x="2948897" y="1824230"/>
                    </a:cubicBezTo>
                    <a:cubicBezTo>
                      <a:pt x="3036464" y="1814924"/>
                      <a:pt x="3095979" y="1704243"/>
                      <a:pt x="3083047" y="1575312"/>
                    </a:cubicBezTo>
                    <a:lnTo>
                      <a:pt x="3083347" y="1575275"/>
                    </a:lnTo>
                    <a:lnTo>
                      <a:pt x="2983448" y="761679"/>
                    </a:lnTo>
                    <a:close/>
                    <a:moveTo>
                      <a:pt x="2205921" y="761679"/>
                    </a:moveTo>
                    <a:lnTo>
                      <a:pt x="2264137" y="1594263"/>
                    </a:lnTo>
                    <a:cubicBezTo>
                      <a:pt x="2264333" y="1597068"/>
                      <a:pt x="2264530" y="1599874"/>
                      <a:pt x="2264726" y="1602679"/>
                    </a:cubicBezTo>
                    <a:lnTo>
                      <a:pt x="2265297" y="1602640"/>
                    </a:lnTo>
                    <a:cubicBezTo>
                      <a:pt x="2276686" y="1729333"/>
                      <a:pt x="2353905" y="1826300"/>
                      <a:pt x="2440641" y="1821655"/>
                    </a:cubicBezTo>
                    <a:cubicBezTo>
                      <a:pt x="2528577" y="1816945"/>
                      <a:pt x="2593802" y="1709530"/>
                      <a:pt x="2587636" y="1580099"/>
                    </a:cubicBezTo>
                    <a:lnTo>
                      <a:pt x="2587937" y="1580078"/>
                    </a:lnTo>
                    <a:lnTo>
                      <a:pt x="2530706" y="761679"/>
                    </a:lnTo>
                    <a:close/>
                    <a:moveTo>
                      <a:pt x="1761700" y="761679"/>
                    </a:moveTo>
                    <a:cubicBezTo>
                      <a:pt x="1761699" y="1032443"/>
                      <a:pt x="1761699" y="1303208"/>
                      <a:pt x="1761698" y="1573972"/>
                    </a:cubicBezTo>
                    <a:lnTo>
                      <a:pt x="1761698" y="1582410"/>
                    </a:lnTo>
                    <a:lnTo>
                      <a:pt x="1762270" y="1582410"/>
                    </a:lnTo>
                    <a:cubicBezTo>
                      <a:pt x="1764795" y="1709590"/>
                      <a:pt x="1835062" y="1811707"/>
                      <a:pt x="1921910" y="1813122"/>
                    </a:cubicBezTo>
                    <a:cubicBezTo>
                      <a:pt x="2009960" y="1814558"/>
                      <a:pt x="2082519" y="1711955"/>
                      <a:pt x="2085398" y="1582410"/>
                    </a:cubicBezTo>
                    <a:lnTo>
                      <a:pt x="2085698" y="1582410"/>
                    </a:lnTo>
                    <a:cubicBezTo>
                      <a:pt x="2085698" y="1308834"/>
                      <a:pt x="2085698" y="1035256"/>
                      <a:pt x="2085696" y="761679"/>
                    </a:cubicBezTo>
                    <a:close/>
                    <a:moveTo>
                      <a:pt x="3411320" y="761678"/>
                    </a:moveTo>
                    <a:lnTo>
                      <a:pt x="3078803" y="761679"/>
                    </a:lnTo>
                    <a:lnTo>
                      <a:pt x="3277545" y="1622538"/>
                    </a:lnTo>
                    <a:lnTo>
                      <a:pt x="3279443" y="1630759"/>
                    </a:lnTo>
                    <a:lnTo>
                      <a:pt x="3280000" y="1630631"/>
                    </a:lnTo>
                    <a:cubicBezTo>
                      <a:pt x="3311069" y="1753983"/>
                      <a:pt x="3402507" y="1837676"/>
                      <a:pt x="3487448" y="1819520"/>
                    </a:cubicBezTo>
                    <a:cubicBezTo>
                      <a:pt x="3573564" y="1801112"/>
                      <a:pt x="3621183" y="1684815"/>
                      <a:pt x="3594846" y="1557943"/>
                    </a:cubicBezTo>
                    <a:lnTo>
                      <a:pt x="3595140" y="1557876"/>
                    </a:lnTo>
                    <a:close/>
                    <a:moveTo>
                      <a:pt x="1633002" y="761678"/>
                    </a:moveTo>
                    <a:lnTo>
                      <a:pt x="1308563" y="761679"/>
                    </a:lnTo>
                    <a:lnTo>
                      <a:pt x="1266057" y="1572672"/>
                    </a:lnTo>
                    <a:lnTo>
                      <a:pt x="1265616" y="1581099"/>
                    </a:lnTo>
                    <a:lnTo>
                      <a:pt x="1266187" y="1581128"/>
                    </a:lnTo>
                    <a:cubicBezTo>
                      <a:pt x="1262052" y="1708267"/>
                      <a:pt x="1326878" y="1813921"/>
                      <a:pt x="1413534" y="1819881"/>
                    </a:cubicBezTo>
                    <a:cubicBezTo>
                      <a:pt x="1501387" y="1825922"/>
                      <a:pt x="1579217" y="1727257"/>
                      <a:pt x="1588872" y="1598040"/>
                    </a:cubicBezTo>
                    <a:lnTo>
                      <a:pt x="1589172" y="1598055"/>
                    </a:lnTo>
                    <a:close/>
                    <a:moveTo>
                      <a:pt x="863949" y="761678"/>
                    </a:moveTo>
                    <a:lnTo>
                      <a:pt x="765078" y="1566901"/>
                    </a:lnTo>
                    <a:lnTo>
                      <a:pt x="764050" y="1575275"/>
                    </a:lnTo>
                    <a:lnTo>
                      <a:pt x="764617" y="1575345"/>
                    </a:lnTo>
                    <a:cubicBezTo>
                      <a:pt x="751624" y="1701884"/>
                      <a:pt x="808922" y="1811803"/>
                      <a:pt x="894951" y="1823794"/>
                    </a:cubicBezTo>
                    <a:cubicBezTo>
                      <a:pt x="982168" y="1835949"/>
                      <a:pt x="1066691" y="1742953"/>
                      <a:pt x="1085336" y="1614724"/>
                    </a:cubicBezTo>
                    <a:lnTo>
                      <a:pt x="1085635" y="1614761"/>
                    </a:lnTo>
                    <a:lnTo>
                      <a:pt x="1190378" y="761679"/>
                    </a:lnTo>
                    <a:close/>
                    <a:moveTo>
                      <a:pt x="295535" y="441623"/>
                    </a:moveTo>
                    <a:lnTo>
                      <a:pt x="3583899" y="441623"/>
                    </a:lnTo>
                    <a:cubicBezTo>
                      <a:pt x="3610412" y="441623"/>
                      <a:pt x="3631905" y="463116"/>
                      <a:pt x="3631905" y="489629"/>
                    </a:cubicBezTo>
                    <a:lnTo>
                      <a:pt x="3631905" y="655863"/>
                    </a:lnTo>
                    <a:lnTo>
                      <a:pt x="3884522" y="1666330"/>
                    </a:lnTo>
                    <a:cubicBezTo>
                      <a:pt x="3909974" y="1748325"/>
                      <a:pt x="3809191" y="1900953"/>
                      <a:pt x="3631905" y="1666330"/>
                    </a:cubicBezTo>
                    <a:lnTo>
                      <a:pt x="3631905" y="3970014"/>
                    </a:lnTo>
                    <a:lnTo>
                      <a:pt x="247529" y="3970014"/>
                    </a:lnTo>
                    <a:lnTo>
                      <a:pt x="247529" y="1768425"/>
                    </a:lnTo>
                    <a:cubicBezTo>
                      <a:pt x="263724" y="1795996"/>
                      <a:pt x="288366" y="1813812"/>
                      <a:pt x="317369" y="1820473"/>
                    </a:cubicBezTo>
                    <a:cubicBezTo>
                      <a:pt x="403196" y="1840184"/>
                      <a:pt x="495502" y="1754908"/>
                      <a:pt x="525251" y="1628793"/>
                    </a:cubicBezTo>
                    <a:lnTo>
                      <a:pt x="525545" y="1628855"/>
                    </a:lnTo>
                    <a:lnTo>
                      <a:pt x="709866" y="761679"/>
                    </a:lnTo>
                    <a:lnTo>
                      <a:pt x="378634" y="761679"/>
                    </a:lnTo>
                    <a:lnTo>
                      <a:pt x="210380" y="1553239"/>
                    </a:lnTo>
                    <a:lnTo>
                      <a:pt x="208625" y="1561492"/>
                    </a:lnTo>
                    <a:lnTo>
                      <a:pt x="209185" y="1561611"/>
                    </a:lnTo>
                    <a:cubicBezTo>
                      <a:pt x="202164" y="1598200"/>
                      <a:pt x="201274" y="1633895"/>
                      <a:pt x="207433" y="1666330"/>
                    </a:cubicBezTo>
                    <a:cubicBezTo>
                      <a:pt x="113985" y="1883037"/>
                      <a:pt x="-32319" y="1816968"/>
                      <a:pt x="6372" y="1666330"/>
                    </a:cubicBezTo>
                    <a:lnTo>
                      <a:pt x="249769" y="692744"/>
                    </a:lnTo>
                    <a:cubicBezTo>
                      <a:pt x="247993" y="689334"/>
                      <a:pt x="247529" y="685546"/>
                      <a:pt x="247529" y="681649"/>
                    </a:cubicBezTo>
                    <a:lnTo>
                      <a:pt x="247529" y="489629"/>
                    </a:lnTo>
                    <a:cubicBezTo>
                      <a:pt x="247529" y="463116"/>
                      <a:pt x="269022" y="441623"/>
                      <a:pt x="295535" y="441623"/>
                    </a:cubicBezTo>
                    <a:close/>
                    <a:moveTo>
                      <a:pt x="307785" y="0"/>
                    </a:moveTo>
                    <a:lnTo>
                      <a:pt x="3571649" y="0"/>
                    </a:lnTo>
                    <a:cubicBezTo>
                      <a:pt x="3604927" y="0"/>
                      <a:pt x="3631905" y="26978"/>
                      <a:pt x="3631905" y="60256"/>
                    </a:cubicBezTo>
                    <a:lnTo>
                      <a:pt x="3631905" y="301273"/>
                    </a:lnTo>
                    <a:cubicBezTo>
                      <a:pt x="3631905" y="334551"/>
                      <a:pt x="3604927" y="361529"/>
                      <a:pt x="3571649" y="361529"/>
                    </a:cubicBezTo>
                    <a:lnTo>
                      <a:pt x="307785" y="361529"/>
                    </a:lnTo>
                    <a:cubicBezTo>
                      <a:pt x="274507" y="361529"/>
                      <a:pt x="247529" y="334551"/>
                      <a:pt x="247529" y="301273"/>
                    </a:cubicBezTo>
                    <a:lnTo>
                      <a:pt x="247529" y="60256"/>
                    </a:lnTo>
                    <a:cubicBezTo>
                      <a:pt x="247529" y="26978"/>
                      <a:pt x="274507" y="0"/>
                      <a:pt x="30778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97" name="Isosceles Triangle 3">
                <a:extLst>
                  <a:ext uri="{FF2B5EF4-FFF2-40B4-BE49-F238E27FC236}">
                    <a16:creationId xmlns:a16="http://schemas.microsoft.com/office/drawing/2014/main" id="{7D83095C-FD86-4DE3-8A01-266BA2CA2186}"/>
                  </a:ext>
                </a:extLst>
              </p:cNvPr>
              <p:cNvSpPr>
                <a:spLocks noChangeAspect="1"/>
              </p:cNvSpPr>
              <p:nvPr/>
            </p:nvSpPr>
            <p:spPr>
              <a:xfrm rot="2229245">
                <a:off x="2630628" y="1965414"/>
                <a:ext cx="359661" cy="360000"/>
              </a:xfrm>
              <a:custGeom>
                <a:avLst/>
                <a:gdLst/>
                <a:ahLst/>
                <a:cxnLst/>
                <a:rect l="l" t="t" r="r" b="b"/>
                <a:pathLst>
                  <a:path w="3935086" h="3938802">
                    <a:moveTo>
                      <a:pt x="1861742" y="3314001"/>
                    </a:moveTo>
                    <a:cubicBezTo>
                      <a:pt x="1921395" y="3314001"/>
                      <a:pt x="1969754" y="3362360"/>
                      <a:pt x="1969754" y="3422013"/>
                    </a:cubicBezTo>
                    <a:cubicBezTo>
                      <a:pt x="1969754" y="3481666"/>
                      <a:pt x="1921395" y="3530025"/>
                      <a:pt x="1861742" y="3530025"/>
                    </a:cubicBezTo>
                    <a:cubicBezTo>
                      <a:pt x="1802089" y="3530025"/>
                      <a:pt x="1753730" y="3481666"/>
                      <a:pt x="1753730" y="3422013"/>
                    </a:cubicBezTo>
                    <a:cubicBezTo>
                      <a:pt x="1753730" y="3362360"/>
                      <a:pt x="1802089" y="3314001"/>
                      <a:pt x="1861742" y="3314001"/>
                    </a:cubicBezTo>
                    <a:close/>
                    <a:moveTo>
                      <a:pt x="2097646" y="2118753"/>
                    </a:moveTo>
                    <a:lnTo>
                      <a:pt x="2097646" y="2478753"/>
                    </a:lnTo>
                    <a:lnTo>
                      <a:pt x="2457646" y="2478753"/>
                    </a:lnTo>
                    <a:lnTo>
                      <a:pt x="2457646" y="2118753"/>
                    </a:lnTo>
                    <a:close/>
                    <a:moveTo>
                      <a:pt x="1476536" y="2118753"/>
                    </a:moveTo>
                    <a:lnTo>
                      <a:pt x="1476536" y="2478753"/>
                    </a:lnTo>
                    <a:lnTo>
                      <a:pt x="1836536" y="2478753"/>
                    </a:lnTo>
                    <a:lnTo>
                      <a:pt x="1836536" y="2118753"/>
                    </a:lnTo>
                    <a:close/>
                    <a:moveTo>
                      <a:pt x="2097646" y="1539638"/>
                    </a:moveTo>
                    <a:lnTo>
                      <a:pt x="2097646" y="1899638"/>
                    </a:lnTo>
                    <a:lnTo>
                      <a:pt x="2457646" y="1899638"/>
                    </a:lnTo>
                    <a:lnTo>
                      <a:pt x="2457646" y="1539638"/>
                    </a:lnTo>
                    <a:close/>
                    <a:moveTo>
                      <a:pt x="1476536" y="1539638"/>
                    </a:moveTo>
                    <a:lnTo>
                      <a:pt x="1476536" y="1899638"/>
                    </a:lnTo>
                    <a:lnTo>
                      <a:pt x="1836536" y="1899638"/>
                    </a:lnTo>
                    <a:lnTo>
                      <a:pt x="1836536" y="1539638"/>
                    </a:lnTo>
                    <a:close/>
                    <a:moveTo>
                      <a:pt x="1989788" y="770570"/>
                    </a:moveTo>
                    <a:lnTo>
                      <a:pt x="3429788" y="1850570"/>
                    </a:lnTo>
                    <a:lnTo>
                      <a:pt x="3430108" y="1850570"/>
                    </a:lnTo>
                    <a:lnTo>
                      <a:pt x="3430108" y="3938802"/>
                    </a:lnTo>
                    <a:lnTo>
                      <a:pt x="2265771" y="3938802"/>
                    </a:lnTo>
                    <a:lnTo>
                      <a:pt x="2265771" y="2786674"/>
                    </a:lnTo>
                    <a:lnTo>
                      <a:pt x="1669844" y="2786674"/>
                    </a:lnTo>
                    <a:lnTo>
                      <a:pt x="1669844" y="3938802"/>
                    </a:lnTo>
                    <a:lnTo>
                      <a:pt x="549788" y="3938802"/>
                    </a:lnTo>
                    <a:lnTo>
                      <a:pt x="549788" y="1850570"/>
                    </a:lnTo>
                    <a:close/>
                    <a:moveTo>
                      <a:pt x="1969233" y="1003"/>
                    </a:moveTo>
                    <a:cubicBezTo>
                      <a:pt x="1995162" y="-2644"/>
                      <a:pt x="2022483" y="3601"/>
                      <a:pt x="2045048" y="20601"/>
                    </a:cubicBezTo>
                    <a:lnTo>
                      <a:pt x="3894333" y="1413834"/>
                    </a:lnTo>
                    <a:cubicBezTo>
                      <a:pt x="3939464" y="1447835"/>
                      <a:pt x="3948486" y="1511986"/>
                      <a:pt x="3914485" y="1557117"/>
                    </a:cubicBezTo>
                    <a:lnTo>
                      <a:pt x="3756006" y="1767472"/>
                    </a:lnTo>
                    <a:cubicBezTo>
                      <a:pt x="3722004" y="1812603"/>
                      <a:pt x="3657854" y="1821626"/>
                      <a:pt x="3612722" y="1787625"/>
                    </a:cubicBezTo>
                    <a:lnTo>
                      <a:pt x="1967544" y="548164"/>
                    </a:lnTo>
                    <a:lnTo>
                      <a:pt x="322364" y="1787626"/>
                    </a:lnTo>
                    <a:cubicBezTo>
                      <a:pt x="277233" y="1821627"/>
                      <a:pt x="213082" y="1812604"/>
                      <a:pt x="179080" y="1767473"/>
                    </a:cubicBezTo>
                    <a:lnTo>
                      <a:pt x="20601" y="1557118"/>
                    </a:lnTo>
                    <a:cubicBezTo>
                      <a:pt x="-13400" y="1511987"/>
                      <a:pt x="-4378" y="1447836"/>
                      <a:pt x="40754" y="1413835"/>
                    </a:cubicBezTo>
                    <a:lnTo>
                      <a:pt x="1890038" y="20602"/>
                    </a:lnTo>
                    <a:cubicBezTo>
                      <a:pt x="1912604" y="3602"/>
                      <a:pt x="1939924" y="-2643"/>
                      <a:pt x="1965854" y="1004"/>
                    </a:cubicBezTo>
                    <a:lnTo>
                      <a:pt x="1967542" y="1586"/>
                    </a:lnTo>
                    <a:cubicBezTo>
                      <a:pt x="1968071" y="1171"/>
                      <a:pt x="1968652" y="1085"/>
                      <a:pt x="1969233" y="10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grpSp>
        <p:grpSp>
          <p:nvGrpSpPr>
            <p:cNvPr id="86" name="Group 85">
              <a:extLst>
                <a:ext uri="{FF2B5EF4-FFF2-40B4-BE49-F238E27FC236}">
                  <a16:creationId xmlns:a16="http://schemas.microsoft.com/office/drawing/2014/main" id="{21F011C1-2D5C-469F-8351-7CC3EE599D7D}"/>
                </a:ext>
              </a:extLst>
            </p:cNvPr>
            <p:cNvGrpSpPr/>
            <p:nvPr/>
          </p:nvGrpSpPr>
          <p:grpSpPr>
            <a:xfrm rot="15054074">
              <a:off x="-267551" y="3562253"/>
              <a:ext cx="2125623" cy="852218"/>
              <a:chOff x="926950" y="1617134"/>
              <a:chExt cx="2125623" cy="852218"/>
            </a:xfrm>
            <a:grpFill/>
          </p:grpSpPr>
          <p:sp>
            <p:nvSpPr>
              <p:cNvPr id="88" name="Rectangle 14">
                <a:extLst>
                  <a:ext uri="{FF2B5EF4-FFF2-40B4-BE49-F238E27FC236}">
                    <a16:creationId xmlns:a16="http://schemas.microsoft.com/office/drawing/2014/main" id="{8761C0E5-30B7-44F9-887D-659F09304A7E}"/>
                  </a:ext>
                </a:extLst>
              </p:cNvPr>
              <p:cNvSpPr/>
              <p:nvPr/>
            </p:nvSpPr>
            <p:spPr>
              <a:xfrm rot="19949266">
                <a:off x="1199615" y="1717912"/>
                <a:ext cx="531261" cy="531261"/>
              </a:xfrm>
              <a:custGeom>
                <a:avLst/>
                <a:gdLst/>
                <a:ahLst/>
                <a:cxnLst/>
                <a:rect l="l" t="t" r="r" b="b"/>
                <a:pathLst>
                  <a:path w="3942192" h="3931865">
                    <a:moveTo>
                      <a:pt x="2826148" y="3448804"/>
                    </a:moveTo>
                    <a:lnTo>
                      <a:pt x="2826148" y="3556804"/>
                    </a:lnTo>
                    <a:lnTo>
                      <a:pt x="3042148" y="3556804"/>
                    </a:lnTo>
                    <a:lnTo>
                      <a:pt x="3042148" y="3448804"/>
                    </a:lnTo>
                    <a:close/>
                    <a:moveTo>
                      <a:pt x="890988" y="3448804"/>
                    </a:moveTo>
                    <a:lnTo>
                      <a:pt x="890988" y="3556804"/>
                    </a:lnTo>
                    <a:lnTo>
                      <a:pt x="1106988" y="3556804"/>
                    </a:lnTo>
                    <a:lnTo>
                      <a:pt x="1106988" y="3448804"/>
                    </a:lnTo>
                    <a:close/>
                    <a:moveTo>
                      <a:pt x="3528192" y="3439467"/>
                    </a:moveTo>
                    <a:lnTo>
                      <a:pt x="3528192" y="3547467"/>
                    </a:lnTo>
                    <a:lnTo>
                      <a:pt x="3744192" y="3547467"/>
                    </a:lnTo>
                    <a:lnTo>
                      <a:pt x="3744192" y="3439467"/>
                    </a:lnTo>
                    <a:close/>
                    <a:moveTo>
                      <a:pt x="198000" y="3439467"/>
                    </a:moveTo>
                    <a:lnTo>
                      <a:pt x="198000" y="3547467"/>
                    </a:lnTo>
                    <a:lnTo>
                      <a:pt x="414000" y="3547467"/>
                    </a:lnTo>
                    <a:lnTo>
                      <a:pt x="414000" y="3439467"/>
                    </a:lnTo>
                    <a:close/>
                    <a:moveTo>
                      <a:pt x="2826148" y="3206154"/>
                    </a:moveTo>
                    <a:lnTo>
                      <a:pt x="2826148" y="3314154"/>
                    </a:lnTo>
                    <a:lnTo>
                      <a:pt x="3042148" y="3314154"/>
                    </a:lnTo>
                    <a:lnTo>
                      <a:pt x="3042148" y="3206154"/>
                    </a:lnTo>
                    <a:close/>
                    <a:moveTo>
                      <a:pt x="890988" y="3206154"/>
                    </a:moveTo>
                    <a:lnTo>
                      <a:pt x="890988" y="3314154"/>
                    </a:lnTo>
                    <a:lnTo>
                      <a:pt x="1106988" y="3314154"/>
                    </a:lnTo>
                    <a:lnTo>
                      <a:pt x="1106988" y="3206154"/>
                    </a:lnTo>
                    <a:close/>
                    <a:moveTo>
                      <a:pt x="3528192" y="3196817"/>
                    </a:moveTo>
                    <a:lnTo>
                      <a:pt x="3528192" y="3304817"/>
                    </a:lnTo>
                    <a:lnTo>
                      <a:pt x="3744192" y="3304817"/>
                    </a:lnTo>
                    <a:lnTo>
                      <a:pt x="3744192" y="3196817"/>
                    </a:lnTo>
                    <a:close/>
                    <a:moveTo>
                      <a:pt x="198000" y="3196817"/>
                    </a:moveTo>
                    <a:lnTo>
                      <a:pt x="198000" y="3304817"/>
                    </a:lnTo>
                    <a:lnTo>
                      <a:pt x="414000" y="3304817"/>
                    </a:lnTo>
                    <a:lnTo>
                      <a:pt x="414000" y="3196817"/>
                    </a:lnTo>
                    <a:close/>
                    <a:moveTo>
                      <a:pt x="2070064" y="3046635"/>
                    </a:moveTo>
                    <a:lnTo>
                      <a:pt x="2070064" y="3154635"/>
                    </a:lnTo>
                    <a:lnTo>
                      <a:pt x="2286064" y="3154635"/>
                    </a:lnTo>
                    <a:lnTo>
                      <a:pt x="2286064" y="3046635"/>
                    </a:lnTo>
                    <a:close/>
                    <a:moveTo>
                      <a:pt x="1638016" y="3037298"/>
                    </a:moveTo>
                    <a:lnTo>
                      <a:pt x="1638016" y="3145298"/>
                    </a:lnTo>
                    <a:lnTo>
                      <a:pt x="1854016" y="3145298"/>
                    </a:lnTo>
                    <a:lnTo>
                      <a:pt x="1854016" y="3037298"/>
                    </a:lnTo>
                    <a:close/>
                    <a:moveTo>
                      <a:pt x="2826148" y="2963504"/>
                    </a:moveTo>
                    <a:lnTo>
                      <a:pt x="2826148" y="3071504"/>
                    </a:lnTo>
                    <a:lnTo>
                      <a:pt x="3042148" y="3071504"/>
                    </a:lnTo>
                    <a:lnTo>
                      <a:pt x="3042148" y="2963504"/>
                    </a:lnTo>
                    <a:close/>
                    <a:moveTo>
                      <a:pt x="890988" y="2963504"/>
                    </a:moveTo>
                    <a:lnTo>
                      <a:pt x="890988" y="3071504"/>
                    </a:lnTo>
                    <a:lnTo>
                      <a:pt x="1106988" y="3071504"/>
                    </a:lnTo>
                    <a:lnTo>
                      <a:pt x="1106988" y="2963504"/>
                    </a:lnTo>
                    <a:close/>
                    <a:moveTo>
                      <a:pt x="3528192" y="2954167"/>
                    </a:moveTo>
                    <a:lnTo>
                      <a:pt x="3528192" y="3062167"/>
                    </a:lnTo>
                    <a:lnTo>
                      <a:pt x="3744192" y="3062167"/>
                    </a:lnTo>
                    <a:lnTo>
                      <a:pt x="3744192" y="2954167"/>
                    </a:lnTo>
                    <a:close/>
                    <a:moveTo>
                      <a:pt x="198000" y="2954167"/>
                    </a:moveTo>
                    <a:lnTo>
                      <a:pt x="198000" y="3062167"/>
                    </a:lnTo>
                    <a:lnTo>
                      <a:pt x="414000" y="3062167"/>
                    </a:lnTo>
                    <a:lnTo>
                      <a:pt x="414000" y="2954167"/>
                    </a:lnTo>
                    <a:close/>
                    <a:moveTo>
                      <a:pt x="2070064" y="2803981"/>
                    </a:moveTo>
                    <a:lnTo>
                      <a:pt x="2070064" y="2911981"/>
                    </a:lnTo>
                    <a:lnTo>
                      <a:pt x="2286064" y="2911981"/>
                    </a:lnTo>
                    <a:lnTo>
                      <a:pt x="2286064" y="2803981"/>
                    </a:lnTo>
                    <a:close/>
                    <a:moveTo>
                      <a:pt x="1638016" y="2794644"/>
                    </a:moveTo>
                    <a:lnTo>
                      <a:pt x="1638016" y="2902644"/>
                    </a:lnTo>
                    <a:lnTo>
                      <a:pt x="1854016" y="2902644"/>
                    </a:lnTo>
                    <a:lnTo>
                      <a:pt x="1854016" y="2794644"/>
                    </a:lnTo>
                    <a:close/>
                    <a:moveTo>
                      <a:pt x="2826148" y="2720854"/>
                    </a:moveTo>
                    <a:lnTo>
                      <a:pt x="2826148" y="2828854"/>
                    </a:lnTo>
                    <a:lnTo>
                      <a:pt x="3042148" y="2828854"/>
                    </a:lnTo>
                    <a:lnTo>
                      <a:pt x="3042148" y="2720854"/>
                    </a:lnTo>
                    <a:close/>
                    <a:moveTo>
                      <a:pt x="890988" y="2720854"/>
                    </a:moveTo>
                    <a:lnTo>
                      <a:pt x="890988" y="2828854"/>
                    </a:lnTo>
                    <a:lnTo>
                      <a:pt x="1106988" y="2828854"/>
                    </a:lnTo>
                    <a:lnTo>
                      <a:pt x="1106988" y="2720854"/>
                    </a:lnTo>
                    <a:close/>
                    <a:moveTo>
                      <a:pt x="3528192" y="2711517"/>
                    </a:moveTo>
                    <a:lnTo>
                      <a:pt x="3528192" y="2819517"/>
                    </a:lnTo>
                    <a:lnTo>
                      <a:pt x="3744192" y="2819517"/>
                    </a:lnTo>
                    <a:lnTo>
                      <a:pt x="3744192" y="2711517"/>
                    </a:lnTo>
                    <a:close/>
                    <a:moveTo>
                      <a:pt x="198000" y="2711517"/>
                    </a:moveTo>
                    <a:lnTo>
                      <a:pt x="198000" y="2819517"/>
                    </a:lnTo>
                    <a:lnTo>
                      <a:pt x="414000" y="2819517"/>
                    </a:lnTo>
                    <a:lnTo>
                      <a:pt x="414000" y="2711517"/>
                    </a:lnTo>
                    <a:close/>
                    <a:moveTo>
                      <a:pt x="2070064" y="2561331"/>
                    </a:moveTo>
                    <a:lnTo>
                      <a:pt x="2070064" y="2669331"/>
                    </a:lnTo>
                    <a:lnTo>
                      <a:pt x="2286064" y="2669331"/>
                    </a:lnTo>
                    <a:lnTo>
                      <a:pt x="2286064" y="2561331"/>
                    </a:lnTo>
                    <a:close/>
                    <a:moveTo>
                      <a:pt x="1638016" y="2551994"/>
                    </a:moveTo>
                    <a:lnTo>
                      <a:pt x="1638016" y="2659994"/>
                    </a:lnTo>
                    <a:lnTo>
                      <a:pt x="1854016" y="2659994"/>
                    </a:lnTo>
                    <a:lnTo>
                      <a:pt x="1854016" y="2551994"/>
                    </a:lnTo>
                    <a:close/>
                    <a:moveTo>
                      <a:pt x="2826148" y="2478204"/>
                    </a:moveTo>
                    <a:lnTo>
                      <a:pt x="2826148" y="2586204"/>
                    </a:lnTo>
                    <a:lnTo>
                      <a:pt x="3042148" y="2586204"/>
                    </a:lnTo>
                    <a:lnTo>
                      <a:pt x="3042148" y="2478204"/>
                    </a:lnTo>
                    <a:close/>
                    <a:moveTo>
                      <a:pt x="890988" y="2478204"/>
                    </a:moveTo>
                    <a:lnTo>
                      <a:pt x="890988" y="2586204"/>
                    </a:lnTo>
                    <a:lnTo>
                      <a:pt x="1106988" y="2586204"/>
                    </a:lnTo>
                    <a:lnTo>
                      <a:pt x="1106988" y="2478204"/>
                    </a:lnTo>
                    <a:close/>
                    <a:moveTo>
                      <a:pt x="3528192" y="2468867"/>
                    </a:moveTo>
                    <a:lnTo>
                      <a:pt x="3528192" y="2576867"/>
                    </a:lnTo>
                    <a:lnTo>
                      <a:pt x="3744192" y="2576867"/>
                    </a:lnTo>
                    <a:lnTo>
                      <a:pt x="3744192" y="2468867"/>
                    </a:lnTo>
                    <a:close/>
                    <a:moveTo>
                      <a:pt x="198000" y="2468867"/>
                    </a:moveTo>
                    <a:lnTo>
                      <a:pt x="198000" y="2576867"/>
                    </a:lnTo>
                    <a:lnTo>
                      <a:pt x="414000" y="2576867"/>
                    </a:lnTo>
                    <a:lnTo>
                      <a:pt x="414000" y="2468867"/>
                    </a:lnTo>
                    <a:close/>
                    <a:moveTo>
                      <a:pt x="2070064" y="2318681"/>
                    </a:moveTo>
                    <a:lnTo>
                      <a:pt x="2070064" y="2426681"/>
                    </a:lnTo>
                    <a:lnTo>
                      <a:pt x="2286064" y="2426681"/>
                    </a:lnTo>
                    <a:lnTo>
                      <a:pt x="2286064" y="2318681"/>
                    </a:lnTo>
                    <a:close/>
                    <a:moveTo>
                      <a:pt x="1638016" y="2309344"/>
                    </a:moveTo>
                    <a:lnTo>
                      <a:pt x="1638016" y="2417344"/>
                    </a:lnTo>
                    <a:lnTo>
                      <a:pt x="1854016" y="2417344"/>
                    </a:lnTo>
                    <a:lnTo>
                      <a:pt x="1854016" y="2309344"/>
                    </a:lnTo>
                    <a:close/>
                    <a:moveTo>
                      <a:pt x="2826148" y="2235554"/>
                    </a:moveTo>
                    <a:lnTo>
                      <a:pt x="2826148" y="2343554"/>
                    </a:lnTo>
                    <a:lnTo>
                      <a:pt x="3042148" y="2343554"/>
                    </a:lnTo>
                    <a:lnTo>
                      <a:pt x="3042148" y="2235554"/>
                    </a:lnTo>
                    <a:close/>
                    <a:moveTo>
                      <a:pt x="890988" y="2235554"/>
                    </a:moveTo>
                    <a:lnTo>
                      <a:pt x="890988" y="2343554"/>
                    </a:lnTo>
                    <a:lnTo>
                      <a:pt x="1106988" y="2343554"/>
                    </a:lnTo>
                    <a:lnTo>
                      <a:pt x="1106988" y="2235554"/>
                    </a:lnTo>
                    <a:close/>
                    <a:moveTo>
                      <a:pt x="3528192" y="2226217"/>
                    </a:moveTo>
                    <a:lnTo>
                      <a:pt x="3528192" y="2334217"/>
                    </a:lnTo>
                    <a:lnTo>
                      <a:pt x="3744192" y="2334217"/>
                    </a:lnTo>
                    <a:lnTo>
                      <a:pt x="3744192" y="2226217"/>
                    </a:lnTo>
                    <a:close/>
                    <a:moveTo>
                      <a:pt x="198000" y="2226217"/>
                    </a:moveTo>
                    <a:lnTo>
                      <a:pt x="198000" y="2334217"/>
                    </a:lnTo>
                    <a:lnTo>
                      <a:pt x="414000" y="2334217"/>
                    </a:lnTo>
                    <a:lnTo>
                      <a:pt x="414000" y="2226217"/>
                    </a:lnTo>
                    <a:close/>
                    <a:moveTo>
                      <a:pt x="2070064" y="2076031"/>
                    </a:moveTo>
                    <a:lnTo>
                      <a:pt x="2070064" y="2184031"/>
                    </a:lnTo>
                    <a:lnTo>
                      <a:pt x="2286064" y="2184031"/>
                    </a:lnTo>
                    <a:lnTo>
                      <a:pt x="2286064" y="2076031"/>
                    </a:lnTo>
                    <a:close/>
                    <a:moveTo>
                      <a:pt x="1638016" y="2066694"/>
                    </a:moveTo>
                    <a:lnTo>
                      <a:pt x="1638016" y="2174694"/>
                    </a:lnTo>
                    <a:lnTo>
                      <a:pt x="1854016" y="2174694"/>
                    </a:lnTo>
                    <a:lnTo>
                      <a:pt x="1854016" y="2066694"/>
                    </a:lnTo>
                    <a:close/>
                    <a:moveTo>
                      <a:pt x="2826148" y="1992904"/>
                    </a:moveTo>
                    <a:lnTo>
                      <a:pt x="2826148" y="2100904"/>
                    </a:lnTo>
                    <a:lnTo>
                      <a:pt x="3042148" y="2100904"/>
                    </a:lnTo>
                    <a:lnTo>
                      <a:pt x="3042148" y="1992904"/>
                    </a:lnTo>
                    <a:close/>
                    <a:moveTo>
                      <a:pt x="890988" y="1992904"/>
                    </a:moveTo>
                    <a:lnTo>
                      <a:pt x="890988" y="2100904"/>
                    </a:lnTo>
                    <a:lnTo>
                      <a:pt x="1106988" y="2100904"/>
                    </a:lnTo>
                    <a:lnTo>
                      <a:pt x="1106988" y="1992904"/>
                    </a:lnTo>
                    <a:close/>
                    <a:moveTo>
                      <a:pt x="3528192" y="1983567"/>
                    </a:moveTo>
                    <a:lnTo>
                      <a:pt x="3528192" y="2091567"/>
                    </a:lnTo>
                    <a:lnTo>
                      <a:pt x="3744192" y="2091567"/>
                    </a:lnTo>
                    <a:lnTo>
                      <a:pt x="3744192" y="1983567"/>
                    </a:lnTo>
                    <a:close/>
                    <a:moveTo>
                      <a:pt x="198000" y="1983567"/>
                    </a:moveTo>
                    <a:lnTo>
                      <a:pt x="198000" y="2091567"/>
                    </a:lnTo>
                    <a:lnTo>
                      <a:pt x="414000" y="2091567"/>
                    </a:lnTo>
                    <a:lnTo>
                      <a:pt x="414000" y="1983567"/>
                    </a:lnTo>
                    <a:close/>
                    <a:moveTo>
                      <a:pt x="2070064" y="1833381"/>
                    </a:moveTo>
                    <a:lnTo>
                      <a:pt x="2070064" y="1941381"/>
                    </a:lnTo>
                    <a:lnTo>
                      <a:pt x="2286064" y="1941381"/>
                    </a:lnTo>
                    <a:lnTo>
                      <a:pt x="2286064" y="1833381"/>
                    </a:lnTo>
                    <a:close/>
                    <a:moveTo>
                      <a:pt x="1638016" y="1824044"/>
                    </a:moveTo>
                    <a:lnTo>
                      <a:pt x="1638016" y="1932044"/>
                    </a:lnTo>
                    <a:lnTo>
                      <a:pt x="1854016" y="1932044"/>
                    </a:lnTo>
                    <a:lnTo>
                      <a:pt x="1854016" y="1824044"/>
                    </a:lnTo>
                    <a:close/>
                    <a:moveTo>
                      <a:pt x="2826148" y="1750254"/>
                    </a:moveTo>
                    <a:lnTo>
                      <a:pt x="2826148" y="1858254"/>
                    </a:lnTo>
                    <a:lnTo>
                      <a:pt x="3042148" y="1858254"/>
                    </a:lnTo>
                    <a:lnTo>
                      <a:pt x="3042148" y="1750254"/>
                    </a:lnTo>
                    <a:close/>
                    <a:moveTo>
                      <a:pt x="890988" y="1750254"/>
                    </a:moveTo>
                    <a:lnTo>
                      <a:pt x="890988" y="1858254"/>
                    </a:lnTo>
                    <a:lnTo>
                      <a:pt x="1106988" y="1858254"/>
                    </a:lnTo>
                    <a:lnTo>
                      <a:pt x="1106988" y="1750254"/>
                    </a:lnTo>
                    <a:close/>
                    <a:moveTo>
                      <a:pt x="3528192" y="1740917"/>
                    </a:moveTo>
                    <a:lnTo>
                      <a:pt x="3528192" y="1848917"/>
                    </a:lnTo>
                    <a:lnTo>
                      <a:pt x="3744192" y="1848917"/>
                    </a:lnTo>
                    <a:lnTo>
                      <a:pt x="3744192" y="1740917"/>
                    </a:lnTo>
                    <a:close/>
                    <a:moveTo>
                      <a:pt x="198000" y="1740917"/>
                    </a:moveTo>
                    <a:lnTo>
                      <a:pt x="198000" y="1848917"/>
                    </a:lnTo>
                    <a:lnTo>
                      <a:pt x="414000" y="1848917"/>
                    </a:lnTo>
                    <a:lnTo>
                      <a:pt x="414000" y="1740917"/>
                    </a:lnTo>
                    <a:close/>
                    <a:moveTo>
                      <a:pt x="2070064" y="1590731"/>
                    </a:moveTo>
                    <a:lnTo>
                      <a:pt x="2070064" y="1698731"/>
                    </a:lnTo>
                    <a:lnTo>
                      <a:pt x="2286064" y="1698731"/>
                    </a:lnTo>
                    <a:lnTo>
                      <a:pt x="2286064" y="1590731"/>
                    </a:lnTo>
                    <a:close/>
                    <a:moveTo>
                      <a:pt x="1638016" y="1581394"/>
                    </a:moveTo>
                    <a:lnTo>
                      <a:pt x="1638016" y="1689394"/>
                    </a:lnTo>
                    <a:lnTo>
                      <a:pt x="1854016" y="1689394"/>
                    </a:lnTo>
                    <a:lnTo>
                      <a:pt x="1854016" y="1581394"/>
                    </a:lnTo>
                    <a:close/>
                    <a:moveTo>
                      <a:pt x="3330192" y="1507604"/>
                    </a:moveTo>
                    <a:lnTo>
                      <a:pt x="3942192" y="1507604"/>
                    </a:lnTo>
                    <a:lnTo>
                      <a:pt x="3942192" y="3931865"/>
                    </a:lnTo>
                    <a:lnTo>
                      <a:pt x="3330192" y="3931865"/>
                    </a:lnTo>
                    <a:close/>
                    <a:moveTo>
                      <a:pt x="2826148" y="1507604"/>
                    </a:moveTo>
                    <a:lnTo>
                      <a:pt x="2826148" y="1615604"/>
                    </a:lnTo>
                    <a:lnTo>
                      <a:pt x="3042148" y="1615604"/>
                    </a:lnTo>
                    <a:lnTo>
                      <a:pt x="3042148" y="1507604"/>
                    </a:lnTo>
                    <a:close/>
                    <a:moveTo>
                      <a:pt x="890988" y="1507604"/>
                    </a:moveTo>
                    <a:lnTo>
                      <a:pt x="890988" y="1615604"/>
                    </a:lnTo>
                    <a:lnTo>
                      <a:pt x="1106988" y="1615604"/>
                    </a:lnTo>
                    <a:lnTo>
                      <a:pt x="1106988" y="1507604"/>
                    </a:lnTo>
                    <a:close/>
                    <a:moveTo>
                      <a:pt x="0" y="1507604"/>
                    </a:moveTo>
                    <a:lnTo>
                      <a:pt x="612000" y="1507604"/>
                    </a:lnTo>
                    <a:lnTo>
                      <a:pt x="612000" y="3931865"/>
                    </a:lnTo>
                    <a:lnTo>
                      <a:pt x="0" y="3931865"/>
                    </a:lnTo>
                    <a:close/>
                    <a:moveTo>
                      <a:pt x="2070064" y="1348081"/>
                    </a:moveTo>
                    <a:lnTo>
                      <a:pt x="2070064" y="1456081"/>
                    </a:lnTo>
                    <a:lnTo>
                      <a:pt x="2286064" y="1456081"/>
                    </a:lnTo>
                    <a:lnTo>
                      <a:pt x="2286064" y="1348081"/>
                    </a:lnTo>
                    <a:close/>
                    <a:moveTo>
                      <a:pt x="1638016" y="1338744"/>
                    </a:moveTo>
                    <a:lnTo>
                      <a:pt x="1638016" y="1446744"/>
                    </a:lnTo>
                    <a:lnTo>
                      <a:pt x="1854016" y="1446744"/>
                    </a:lnTo>
                    <a:lnTo>
                      <a:pt x="1854016" y="1338744"/>
                    </a:lnTo>
                    <a:close/>
                    <a:moveTo>
                      <a:pt x="2628148" y="1267865"/>
                    </a:moveTo>
                    <a:lnTo>
                      <a:pt x="3240148" y="1267865"/>
                    </a:lnTo>
                    <a:lnTo>
                      <a:pt x="3240148" y="3931865"/>
                    </a:lnTo>
                    <a:lnTo>
                      <a:pt x="2628148" y="3931865"/>
                    </a:lnTo>
                    <a:close/>
                    <a:moveTo>
                      <a:pt x="692988" y="1267865"/>
                    </a:moveTo>
                    <a:lnTo>
                      <a:pt x="1304988" y="1267865"/>
                    </a:lnTo>
                    <a:lnTo>
                      <a:pt x="1304988" y="3931865"/>
                    </a:lnTo>
                    <a:lnTo>
                      <a:pt x="692988" y="3931865"/>
                    </a:lnTo>
                    <a:close/>
                    <a:moveTo>
                      <a:pt x="2070064" y="1105431"/>
                    </a:moveTo>
                    <a:lnTo>
                      <a:pt x="2070064" y="1213431"/>
                    </a:lnTo>
                    <a:lnTo>
                      <a:pt x="2286064" y="1213431"/>
                    </a:lnTo>
                    <a:lnTo>
                      <a:pt x="2286064" y="1105431"/>
                    </a:lnTo>
                    <a:close/>
                    <a:moveTo>
                      <a:pt x="1638016" y="1096094"/>
                    </a:moveTo>
                    <a:lnTo>
                      <a:pt x="1638016" y="1204094"/>
                    </a:lnTo>
                    <a:lnTo>
                      <a:pt x="1854016" y="1204094"/>
                    </a:lnTo>
                    <a:lnTo>
                      <a:pt x="1854016" y="1096094"/>
                    </a:lnTo>
                    <a:close/>
                    <a:moveTo>
                      <a:pt x="2070064" y="862781"/>
                    </a:moveTo>
                    <a:lnTo>
                      <a:pt x="2070064" y="970781"/>
                    </a:lnTo>
                    <a:lnTo>
                      <a:pt x="2286064" y="970781"/>
                    </a:lnTo>
                    <a:lnTo>
                      <a:pt x="2286064" y="862781"/>
                    </a:lnTo>
                    <a:close/>
                    <a:moveTo>
                      <a:pt x="1638016" y="853444"/>
                    </a:moveTo>
                    <a:lnTo>
                      <a:pt x="1638016" y="961444"/>
                    </a:lnTo>
                    <a:lnTo>
                      <a:pt x="1854016" y="961444"/>
                    </a:lnTo>
                    <a:lnTo>
                      <a:pt x="1854016" y="853444"/>
                    </a:lnTo>
                    <a:close/>
                    <a:moveTo>
                      <a:pt x="1883174" y="0"/>
                    </a:moveTo>
                    <a:lnTo>
                      <a:pt x="2040907" y="0"/>
                    </a:lnTo>
                    <a:lnTo>
                      <a:pt x="2040907" y="355600"/>
                    </a:lnTo>
                    <a:lnTo>
                      <a:pt x="2178064" y="355600"/>
                    </a:lnTo>
                    <a:lnTo>
                      <a:pt x="2178064" y="596007"/>
                    </a:lnTo>
                    <a:lnTo>
                      <a:pt x="2538104" y="596007"/>
                    </a:lnTo>
                    <a:lnTo>
                      <a:pt x="2538104" y="3931865"/>
                    </a:lnTo>
                    <a:lnTo>
                      <a:pt x="2142040" y="3931865"/>
                    </a:lnTo>
                    <a:lnTo>
                      <a:pt x="2142040" y="3291036"/>
                    </a:lnTo>
                    <a:lnTo>
                      <a:pt x="1782040" y="3291036"/>
                    </a:lnTo>
                    <a:lnTo>
                      <a:pt x="1782040" y="3931865"/>
                    </a:lnTo>
                    <a:lnTo>
                      <a:pt x="1385976" y="3931865"/>
                    </a:lnTo>
                    <a:lnTo>
                      <a:pt x="1385976" y="596007"/>
                    </a:lnTo>
                    <a:lnTo>
                      <a:pt x="1746016" y="596007"/>
                    </a:lnTo>
                    <a:lnTo>
                      <a:pt x="1746016" y="355600"/>
                    </a:lnTo>
                    <a:lnTo>
                      <a:pt x="1883174" y="355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89" name="Right Triangle 13">
                <a:extLst>
                  <a:ext uri="{FF2B5EF4-FFF2-40B4-BE49-F238E27FC236}">
                    <a16:creationId xmlns:a16="http://schemas.microsoft.com/office/drawing/2014/main" id="{63608171-FA5D-49A1-BA77-6B5170DB532C}"/>
                  </a:ext>
                </a:extLst>
              </p:cNvPr>
              <p:cNvSpPr/>
              <p:nvPr/>
            </p:nvSpPr>
            <p:spPr>
              <a:xfrm>
                <a:off x="1823542" y="1617134"/>
                <a:ext cx="504056" cy="504056"/>
              </a:xfrm>
              <a:custGeom>
                <a:avLst/>
                <a:gdLst/>
                <a:ahLst/>
                <a:cxnLst/>
                <a:rect l="l" t="t" r="r" b="b"/>
                <a:pathLst>
                  <a:path w="3888432" h="3921971">
                    <a:moveTo>
                      <a:pt x="3379043" y="3254688"/>
                    </a:moveTo>
                    <a:lnTo>
                      <a:pt x="3379043" y="3462328"/>
                    </a:lnTo>
                    <a:lnTo>
                      <a:pt x="3628183" y="3462328"/>
                    </a:lnTo>
                    <a:lnTo>
                      <a:pt x="3628183" y="3254688"/>
                    </a:lnTo>
                    <a:close/>
                    <a:moveTo>
                      <a:pt x="2945132" y="3254688"/>
                    </a:moveTo>
                    <a:lnTo>
                      <a:pt x="2945132" y="3462328"/>
                    </a:lnTo>
                    <a:lnTo>
                      <a:pt x="3194272" y="3462328"/>
                    </a:lnTo>
                    <a:lnTo>
                      <a:pt x="3194272" y="3254688"/>
                    </a:lnTo>
                    <a:close/>
                    <a:moveTo>
                      <a:pt x="2514947" y="3254688"/>
                    </a:moveTo>
                    <a:lnTo>
                      <a:pt x="2514947" y="3462328"/>
                    </a:lnTo>
                    <a:lnTo>
                      <a:pt x="2764087" y="3462328"/>
                    </a:lnTo>
                    <a:lnTo>
                      <a:pt x="2764087" y="3254688"/>
                    </a:lnTo>
                    <a:close/>
                    <a:moveTo>
                      <a:pt x="3379043" y="2864535"/>
                    </a:moveTo>
                    <a:lnTo>
                      <a:pt x="3379043" y="3072175"/>
                    </a:lnTo>
                    <a:lnTo>
                      <a:pt x="3628183" y="3072175"/>
                    </a:lnTo>
                    <a:lnTo>
                      <a:pt x="3628183" y="2864535"/>
                    </a:lnTo>
                    <a:close/>
                    <a:moveTo>
                      <a:pt x="2945132" y="2864535"/>
                    </a:moveTo>
                    <a:lnTo>
                      <a:pt x="2945132" y="3072175"/>
                    </a:lnTo>
                    <a:lnTo>
                      <a:pt x="3194272" y="3072175"/>
                    </a:lnTo>
                    <a:lnTo>
                      <a:pt x="3194272" y="2864535"/>
                    </a:lnTo>
                    <a:close/>
                    <a:moveTo>
                      <a:pt x="2514947" y="2864535"/>
                    </a:moveTo>
                    <a:lnTo>
                      <a:pt x="2514947" y="3072175"/>
                    </a:lnTo>
                    <a:lnTo>
                      <a:pt x="2764087" y="3072175"/>
                    </a:lnTo>
                    <a:lnTo>
                      <a:pt x="2764087" y="2864535"/>
                    </a:lnTo>
                    <a:close/>
                    <a:moveTo>
                      <a:pt x="1945832" y="2577619"/>
                    </a:moveTo>
                    <a:lnTo>
                      <a:pt x="1945832" y="2937659"/>
                    </a:lnTo>
                    <a:lnTo>
                      <a:pt x="2124754" y="2937659"/>
                    </a:lnTo>
                    <a:lnTo>
                      <a:pt x="2124754" y="2577619"/>
                    </a:lnTo>
                    <a:close/>
                    <a:moveTo>
                      <a:pt x="1531681" y="2577619"/>
                    </a:moveTo>
                    <a:lnTo>
                      <a:pt x="1531681" y="2937659"/>
                    </a:lnTo>
                    <a:lnTo>
                      <a:pt x="1710603" y="2937659"/>
                    </a:lnTo>
                    <a:lnTo>
                      <a:pt x="1710603" y="2577619"/>
                    </a:lnTo>
                    <a:close/>
                    <a:moveTo>
                      <a:pt x="1117528" y="2577619"/>
                    </a:moveTo>
                    <a:lnTo>
                      <a:pt x="1117528" y="2937659"/>
                    </a:lnTo>
                    <a:lnTo>
                      <a:pt x="1296450" y="2937659"/>
                    </a:lnTo>
                    <a:lnTo>
                      <a:pt x="1296450" y="2577619"/>
                    </a:lnTo>
                    <a:close/>
                    <a:moveTo>
                      <a:pt x="703375" y="2577619"/>
                    </a:moveTo>
                    <a:lnTo>
                      <a:pt x="703375" y="2937659"/>
                    </a:lnTo>
                    <a:lnTo>
                      <a:pt x="882297" y="2937659"/>
                    </a:lnTo>
                    <a:lnTo>
                      <a:pt x="882297" y="2577619"/>
                    </a:lnTo>
                    <a:close/>
                    <a:moveTo>
                      <a:pt x="289222" y="2577619"/>
                    </a:moveTo>
                    <a:lnTo>
                      <a:pt x="289222" y="2937659"/>
                    </a:lnTo>
                    <a:lnTo>
                      <a:pt x="468144" y="2937659"/>
                    </a:lnTo>
                    <a:lnTo>
                      <a:pt x="468144" y="2577619"/>
                    </a:lnTo>
                    <a:close/>
                    <a:moveTo>
                      <a:pt x="3379043" y="2474382"/>
                    </a:moveTo>
                    <a:lnTo>
                      <a:pt x="3379043" y="2682022"/>
                    </a:lnTo>
                    <a:lnTo>
                      <a:pt x="3628183" y="2682022"/>
                    </a:lnTo>
                    <a:lnTo>
                      <a:pt x="3628183" y="2474382"/>
                    </a:lnTo>
                    <a:close/>
                    <a:moveTo>
                      <a:pt x="2945132" y="2474382"/>
                    </a:moveTo>
                    <a:lnTo>
                      <a:pt x="2945132" y="2682022"/>
                    </a:lnTo>
                    <a:lnTo>
                      <a:pt x="3194272" y="2682022"/>
                    </a:lnTo>
                    <a:lnTo>
                      <a:pt x="3194272" y="2474382"/>
                    </a:lnTo>
                    <a:close/>
                    <a:moveTo>
                      <a:pt x="2514947" y="2474382"/>
                    </a:moveTo>
                    <a:lnTo>
                      <a:pt x="2514947" y="2682022"/>
                    </a:lnTo>
                    <a:lnTo>
                      <a:pt x="2764087" y="2682022"/>
                    </a:lnTo>
                    <a:lnTo>
                      <a:pt x="2764087" y="2474382"/>
                    </a:lnTo>
                    <a:close/>
                    <a:moveTo>
                      <a:pt x="3379043" y="2084229"/>
                    </a:moveTo>
                    <a:lnTo>
                      <a:pt x="3379043" y="2291869"/>
                    </a:lnTo>
                    <a:lnTo>
                      <a:pt x="3628183" y="2291869"/>
                    </a:lnTo>
                    <a:lnTo>
                      <a:pt x="3628183" y="2084229"/>
                    </a:lnTo>
                    <a:close/>
                    <a:moveTo>
                      <a:pt x="2945132" y="2084229"/>
                    </a:moveTo>
                    <a:lnTo>
                      <a:pt x="2945132" y="2291869"/>
                    </a:lnTo>
                    <a:lnTo>
                      <a:pt x="3194272" y="2291869"/>
                    </a:lnTo>
                    <a:lnTo>
                      <a:pt x="3194272" y="2084229"/>
                    </a:lnTo>
                    <a:close/>
                    <a:moveTo>
                      <a:pt x="2514947" y="2084229"/>
                    </a:moveTo>
                    <a:lnTo>
                      <a:pt x="2514947" y="2291869"/>
                    </a:lnTo>
                    <a:lnTo>
                      <a:pt x="2764087" y="2291869"/>
                    </a:lnTo>
                    <a:lnTo>
                      <a:pt x="2764087" y="2084229"/>
                    </a:lnTo>
                    <a:close/>
                    <a:moveTo>
                      <a:pt x="2124144" y="1714020"/>
                    </a:moveTo>
                    <a:lnTo>
                      <a:pt x="2124144" y="2164020"/>
                    </a:lnTo>
                    <a:lnTo>
                      <a:pt x="1296144" y="2164020"/>
                    </a:lnTo>
                    <a:close/>
                    <a:moveTo>
                      <a:pt x="197090" y="609603"/>
                    </a:moveTo>
                    <a:lnTo>
                      <a:pt x="525322" y="609603"/>
                    </a:lnTo>
                    <a:lnTo>
                      <a:pt x="584058" y="2101023"/>
                    </a:lnTo>
                    <a:lnTo>
                      <a:pt x="1296144" y="1714020"/>
                    </a:lnTo>
                    <a:lnTo>
                      <a:pt x="1296144" y="2164020"/>
                    </a:lnTo>
                    <a:lnTo>
                      <a:pt x="586539" y="2164020"/>
                    </a:lnTo>
                    <a:lnTo>
                      <a:pt x="590547" y="2265787"/>
                    </a:lnTo>
                    <a:lnTo>
                      <a:pt x="2232248" y="2265787"/>
                    </a:lnTo>
                    <a:lnTo>
                      <a:pt x="2232248" y="1954513"/>
                    </a:lnTo>
                    <a:lnTo>
                      <a:pt x="2232248" y="1054513"/>
                    </a:lnTo>
                    <a:lnTo>
                      <a:pt x="3888248" y="1954513"/>
                    </a:lnTo>
                    <a:lnTo>
                      <a:pt x="3888432" y="1954513"/>
                    </a:lnTo>
                    <a:lnTo>
                      <a:pt x="3888432" y="3921971"/>
                    </a:lnTo>
                    <a:lnTo>
                      <a:pt x="2304256" y="3921971"/>
                    </a:lnTo>
                    <a:lnTo>
                      <a:pt x="2232248" y="3921971"/>
                    </a:lnTo>
                    <a:lnTo>
                      <a:pt x="772857" y="3921971"/>
                    </a:lnTo>
                    <a:lnTo>
                      <a:pt x="772857" y="3290059"/>
                    </a:lnTo>
                    <a:lnTo>
                      <a:pt x="361206" y="3290059"/>
                    </a:lnTo>
                    <a:lnTo>
                      <a:pt x="361206" y="3921971"/>
                    </a:lnTo>
                    <a:lnTo>
                      <a:pt x="0" y="3921971"/>
                    </a:lnTo>
                    <a:lnTo>
                      <a:pt x="0" y="2265787"/>
                    </a:lnTo>
                    <a:lnTo>
                      <a:pt x="131865" y="2265787"/>
                    </a:lnTo>
                    <a:close/>
                    <a:moveTo>
                      <a:pt x="929888" y="0"/>
                    </a:moveTo>
                    <a:cubicBezTo>
                      <a:pt x="1019595" y="0"/>
                      <a:pt x="1124659" y="30463"/>
                      <a:pt x="1166726" y="102575"/>
                    </a:cubicBezTo>
                    <a:cubicBezTo>
                      <a:pt x="1212070" y="48192"/>
                      <a:pt x="1255094" y="19511"/>
                      <a:pt x="1304210" y="14210"/>
                    </a:cubicBezTo>
                    <a:cubicBezTo>
                      <a:pt x="1353326" y="8909"/>
                      <a:pt x="1418945" y="35057"/>
                      <a:pt x="1461423" y="70767"/>
                    </a:cubicBezTo>
                    <a:cubicBezTo>
                      <a:pt x="1500648" y="39845"/>
                      <a:pt x="1550404" y="23049"/>
                      <a:pt x="1604082" y="23049"/>
                    </a:cubicBezTo>
                    <a:cubicBezTo>
                      <a:pt x="1692530" y="23049"/>
                      <a:pt x="1770327" y="68651"/>
                      <a:pt x="1814928" y="137833"/>
                    </a:cubicBezTo>
                    <a:cubicBezTo>
                      <a:pt x="1859765" y="69447"/>
                      <a:pt x="1937139" y="24416"/>
                      <a:pt x="2025031" y="24416"/>
                    </a:cubicBezTo>
                    <a:cubicBezTo>
                      <a:pt x="2135143" y="24416"/>
                      <a:pt x="2228747" y="95092"/>
                      <a:pt x="2261925" y="193913"/>
                    </a:cubicBezTo>
                    <a:cubicBezTo>
                      <a:pt x="2262329" y="193791"/>
                      <a:pt x="2262735" y="193790"/>
                      <a:pt x="2263140" y="193790"/>
                    </a:cubicBezTo>
                    <a:cubicBezTo>
                      <a:pt x="2402209" y="193790"/>
                      <a:pt x="2514947" y="306528"/>
                      <a:pt x="2514947" y="445597"/>
                    </a:cubicBezTo>
                    <a:cubicBezTo>
                      <a:pt x="2514947" y="584666"/>
                      <a:pt x="2402209" y="697404"/>
                      <a:pt x="2263140" y="697404"/>
                    </a:cubicBezTo>
                    <a:cubicBezTo>
                      <a:pt x="2176391" y="697404"/>
                      <a:pt x="2099888" y="653537"/>
                      <a:pt x="2054640" y="586750"/>
                    </a:cubicBezTo>
                    <a:cubicBezTo>
                      <a:pt x="2010395" y="653762"/>
                      <a:pt x="1934062" y="697404"/>
                      <a:pt x="1847535" y="697404"/>
                    </a:cubicBezTo>
                    <a:cubicBezTo>
                      <a:pt x="1789311" y="697404"/>
                      <a:pt x="1735702" y="677642"/>
                      <a:pt x="1693695" y="643630"/>
                    </a:cubicBezTo>
                    <a:cubicBezTo>
                      <a:pt x="1651689" y="677642"/>
                      <a:pt x="1598080" y="697404"/>
                      <a:pt x="1539855" y="697404"/>
                    </a:cubicBezTo>
                    <a:cubicBezTo>
                      <a:pt x="1441551" y="697404"/>
                      <a:pt x="1356403" y="641072"/>
                      <a:pt x="1315888" y="558445"/>
                    </a:cubicBezTo>
                    <a:cubicBezTo>
                      <a:pt x="1272229" y="598661"/>
                      <a:pt x="1206400" y="634839"/>
                      <a:pt x="1149712" y="622576"/>
                    </a:cubicBezTo>
                    <a:cubicBezTo>
                      <a:pt x="1096483" y="611061"/>
                      <a:pt x="1025744" y="572014"/>
                      <a:pt x="984978" y="498638"/>
                    </a:cubicBezTo>
                    <a:cubicBezTo>
                      <a:pt x="959504" y="574665"/>
                      <a:pt x="887516" y="629050"/>
                      <a:pt x="802824" y="629050"/>
                    </a:cubicBezTo>
                    <a:cubicBezTo>
                      <a:pt x="724492" y="629050"/>
                      <a:pt x="657026" y="582526"/>
                      <a:pt x="627413" y="515210"/>
                    </a:cubicBezTo>
                    <a:cubicBezTo>
                      <a:pt x="584988" y="553591"/>
                      <a:pt x="527392" y="574026"/>
                      <a:pt x="479717" y="567162"/>
                    </a:cubicBezTo>
                    <a:cubicBezTo>
                      <a:pt x="439788" y="561414"/>
                      <a:pt x="406466" y="547383"/>
                      <a:pt x="379767" y="527160"/>
                    </a:cubicBezTo>
                    <a:cubicBezTo>
                      <a:pt x="310874" y="498171"/>
                      <a:pt x="262300" y="430445"/>
                      <a:pt x="261518" y="351249"/>
                    </a:cubicBezTo>
                    <a:cubicBezTo>
                      <a:pt x="261425" y="351089"/>
                      <a:pt x="261381" y="350918"/>
                      <a:pt x="261338" y="350746"/>
                    </a:cubicBezTo>
                    <a:cubicBezTo>
                      <a:pt x="228153" y="316942"/>
                      <a:pt x="208360" y="270473"/>
                      <a:pt x="208360" y="219381"/>
                    </a:cubicBezTo>
                    <a:cubicBezTo>
                      <a:pt x="208360" y="112466"/>
                      <a:pt x="295031" y="25795"/>
                      <a:pt x="401946" y="25795"/>
                    </a:cubicBezTo>
                    <a:cubicBezTo>
                      <a:pt x="425158" y="25795"/>
                      <a:pt x="447416" y="29880"/>
                      <a:pt x="467791" y="38056"/>
                    </a:cubicBezTo>
                    <a:cubicBezTo>
                      <a:pt x="585794" y="17893"/>
                      <a:pt x="696162" y="87852"/>
                      <a:pt x="737322" y="124235"/>
                    </a:cubicBezTo>
                    <a:cubicBezTo>
                      <a:pt x="782627" y="68126"/>
                      <a:pt x="852143" y="0"/>
                      <a:pt x="929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90" name="Rectangle 24">
                <a:extLst>
                  <a:ext uri="{FF2B5EF4-FFF2-40B4-BE49-F238E27FC236}">
                    <a16:creationId xmlns:a16="http://schemas.microsoft.com/office/drawing/2014/main" id="{49E325F4-D23D-4F8C-B149-73684CA87282}"/>
                  </a:ext>
                </a:extLst>
              </p:cNvPr>
              <p:cNvSpPr>
                <a:spLocks noChangeAspect="1"/>
              </p:cNvSpPr>
              <p:nvPr/>
            </p:nvSpPr>
            <p:spPr>
              <a:xfrm rot="20700000">
                <a:off x="2307865" y="1808900"/>
                <a:ext cx="456968" cy="360000"/>
              </a:xfrm>
              <a:custGeom>
                <a:avLst/>
                <a:gdLst/>
                <a:ahLst/>
                <a:cxnLst/>
                <a:rect l="l" t="t" r="r" b="b"/>
                <a:pathLst>
                  <a:path w="3805825" h="2998234">
                    <a:moveTo>
                      <a:pt x="571963" y="2092124"/>
                    </a:moveTo>
                    <a:lnTo>
                      <a:pt x="465390" y="2092124"/>
                    </a:lnTo>
                    <a:lnTo>
                      <a:pt x="571963" y="2198697"/>
                    </a:lnTo>
                    <a:close/>
                    <a:moveTo>
                      <a:pt x="571962" y="1939097"/>
                    </a:moveTo>
                    <a:lnTo>
                      <a:pt x="465390" y="2045669"/>
                    </a:lnTo>
                    <a:lnTo>
                      <a:pt x="571962" y="2045669"/>
                    </a:lnTo>
                    <a:close/>
                    <a:moveTo>
                      <a:pt x="724990" y="2092124"/>
                    </a:moveTo>
                    <a:lnTo>
                      <a:pt x="618417" y="2092124"/>
                    </a:lnTo>
                    <a:lnTo>
                      <a:pt x="618418" y="2198697"/>
                    </a:lnTo>
                    <a:close/>
                    <a:moveTo>
                      <a:pt x="618418" y="1939104"/>
                    </a:moveTo>
                    <a:lnTo>
                      <a:pt x="618417" y="2045669"/>
                    </a:lnTo>
                    <a:lnTo>
                      <a:pt x="724982" y="2045669"/>
                    </a:lnTo>
                    <a:close/>
                    <a:moveTo>
                      <a:pt x="760612" y="1901643"/>
                    </a:moveTo>
                    <a:lnTo>
                      <a:pt x="654047" y="1901643"/>
                    </a:lnTo>
                    <a:lnTo>
                      <a:pt x="760612" y="2008208"/>
                    </a:lnTo>
                    <a:close/>
                    <a:moveTo>
                      <a:pt x="760612" y="1748616"/>
                    </a:moveTo>
                    <a:lnTo>
                      <a:pt x="654040" y="1855188"/>
                    </a:lnTo>
                    <a:lnTo>
                      <a:pt x="760612" y="1855188"/>
                    </a:lnTo>
                    <a:close/>
                    <a:moveTo>
                      <a:pt x="913640" y="1901643"/>
                    </a:moveTo>
                    <a:lnTo>
                      <a:pt x="807067" y="1901643"/>
                    </a:lnTo>
                    <a:lnTo>
                      <a:pt x="807067" y="2008216"/>
                    </a:lnTo>
                    <a:close/>
                    <a:moveTo>
                      <a:pt x="807067" y="1748615"/>
                    </a:moveTo>
                    <a:lnTo>
                      <a:pt x="807067" y="1855188"/>
                    </a:lnTo>
                    <a:lnTo>
                      <a:pt x="913640" y="1855188"/>
                    </a:lnTo>
                    <a:close/>
                    <a:moveTo>
                      <a:pt x="953368" y="1708887"/>
                    </a:moveTo>
                    <a:lnTo>
                      <a:pt x="846796" y="1708887"/>
                    </a:lnTo>
                    <a:lnTo>
                      <a:pt x="953368" y="1815459"/>
                    </a:lnTo>
                    <a:close/>
                    <a:moveTo>
                      <a:pt x="953368" y="1555860"/>
                    </a:moveTo>
                    <a:lnTo>
                      <a:pt x="846796" y="1662432"/>
                    </a:lnTo>
                    <a:lnTo>
                      <a:pt x="953368" y="1662432"/>
                    </a:lnTo>
                    <a:close/>
                    <a:moveTo>
                      <a:pt x="1106396" y="1708887"/>
                    </a:moveTo>
                    <a:lnTo>
                      <a:pt x="999823" y="1708887"/>
                    </a:lnTo>
                    <a:lnTo>
                      <a:pt x="999823" y="1815460"/>
                    </a:lnTo>
                    <a:close/>
                    <a:moveTo>
                      <a:pt x="999823" y="1555860"/>
                    </a:moveTo>
                    <a:lnTo>
                      <a:pt x="999823" y="1662432"/>
                    </a:lnTo>
                    <a:lnTo>
                      <a:pt x="1106396" y="1662432"/>
                    </a:lnTo>
                    <a:close/>
                    <a:moveTo>
                      <a:pt x="1144754" y="1514764"/>
                    </a:moveTo>
                    <a:lnTo>
                      <a:pt x="1038182" y="1514764"/>
                    </a:lnTo>
                    <a:lnTo>
                      <a:pt x="1144754" y="1621337"/>
                    </a:lnTo>
                    <a:close/>
                    <a:moveTo>
                      <a:pt x="1144754" y="1361737"/>
                    </a:moveTo>
                    <a:lnTo>
                      <a:pt x="1038182" y="1468309"/>
                    </a:lnTo>
                    <a:lnTo>
                      <a:pt x="1144754" y="1468309"/>
                    </a:lnTo>
                    <a:close/>
                    <a:moveTo>
                      <a:pt x="1297782" y="1514764"/>
                    </a:moveTo>
                    <a:lnTo>
                      <a:pt x="1191209" y="1514764"/>
                    </a:lnTo>
                    <a:lnTo>
                      <a:pt x="1191209" y="1621337"/>
                    </a:lnTo>
                    <a:close/>
                    <a:moveTo>
                      <a:pt x="1191209" y="1361737"/>
                    </a:moveTo>
                    <a:lnTo>
                      <a:pt x="1191209" y="1468309"/>
                    </a:lnTo>
                    <a:lnTo>
                      <a:pt x="1297782" y="1468309"/>
                    </a:lnTo>
                    <a:close/>
                    <a:moveTo>
                      <a:pt x="1335838" y="1323681"/>
                    </a:moveTo>
                    <a:lnTo>
                      <a:pt x="1229266" y="1323681"/>
                    </a:lnTo>
                    <a:lnTo>
                      <a:pt x="1335838" y="1430253"/>
                    </a:lnTo>
                    <a:close/>
                    <a:moveTo>
                      <a:pt x="1335838" y="1170654"/>
                    </a:moveTo>
                    <a:lnTo>
                      <a:pt x="1229266" y="1277226"/>
                    </a:lnTo>
                    <a:lnTo>
                      <a:pt x="1335838" y="1277226"/>
                    </a:lnTo>
                    <a:close/>
                    <a:moveTo>
                      <a:pt x="1488865" y="1323681"/>
                    </a:moveTo>
                    <a:lnTo>
                      <a:pt x="1382293" y="1323681"/>
                    </a:lnTo>
                    <a:lnTo>
                      <a:pt x="1382293" y="1430253"/>
                    </a:lnTo>
                    <a:close/>
                    <a:moveTo>
                      <a:pt x="1382293" y="1170653"/>
                    </a:moveTo>
                    <a:lnTo>
                      <a:pt x="1382293" y="1277226"/>
                    </a:lnTo>
                    <a:lnTo>
                      <a:pt x="1488865" y="1277226"/>
                    </a:lnTo>
                    <a:close/>
                    <a:moveTo>
                      <a:pt x="2914702" y="2523007"/>
                    </a:moveTo>
                    <a:cubicBezTo>
                      <a:pt x="2900642" y="2508947"/>
                      <a:pt x="2877845" y="2508947"/>
                      <a:pt x="2863784" y="2523007"/>
                    </a:cubicBezTo>
                    <a:cubicBezTo>
                      <a:pt x="2849724" y="2537067"/>
                      <a:pt x="2849724" y="2559864"/>
                      <a:pt x="2863784" y="2573924"/>
                    </a:cubicBezTo>
                    <a:cubicBezTo>
                      <a:pt x="2877845" y="2587985"/>
                      <a:pt x="2900642" y="2587985"/>
                      <a:pt x="2914702" y="2573924"/>
                    </a:cubicBezTo>
                    <a:cubicBezTo>
                      <a:pt x="2928762" y="2559864"/>
                      <a:pt x="2928762" y="2537067"/>
                      <a:pt x="2914702" y="2523007"/>
                    </a:cubicBezTo>
                    <a:close/>
                    <a:moveTo>
                      <a:pt x="1526922" y="1132597"/>
                    </a:moveTo>
                    <a:lnTo>
                      <a:pt x="1420350" y="1132596"/>
                    </a:lnTo>
                    <a:lnTo>
                      <a:pt x="1526922" y="1239169"/>
                    </a:lnTo>
                    <a:close/>
                    <a:moveTo>
                      <a:pt x="1526922" y="979569"/>
                    </a:moveTo>
                    <a:lnTo>
                      <a:pt x="1420350" y="1086141"/>
                    </a:lnTo>
                    <a:lnTo>
                      <a:pt x="1526922" y="1086142"/>
                    </a:lnTo>
                    <a:close/>
                    <a:moveTo>
                      <a:pt x="1679950" y="1132597"/>
                    </a:moveTo>
                    <a:lnTo>
                      <a:pt x="1573377" y="1132597"/>
                    </a:lnTo>
                    <a:lnTo>
                      <a:pt x="1573377" y="1239169"/>
                    </a:lnTo>
                    <a:close/>
                    <a:moveTo>
                      <a:pt x="1573377" y="979569"/>
                    </a:moveTo>
                    <a:lnTo>
                      <a:pt x="1573377" y="1086142"/>
                    </a:lnTo>
                    <a:lnTo>
                      <a:pt x="1679950" y="1086142"/>
                    </a:lnTo>
                    <a:close/>
                    <a:moveTo>
                      <a:pt x="1718007" y="941512"/>
                    </a:moveTo>
                    <a:lnTo>
                      <a:pt x="1611434" y="941512"/>
                    </a:lnTo>
                    <a:lnTo>
                      <a:pt x="1718007" y="1048085"/>
                    </a:lnTo>
                    <a:close/>
                    <a:moveTo>
                      <a:pt x="1718006" y="788485"/>
                    </a:moveTo>
                    <a:lnTo>
                      <a:pt x="1611434" y="895057"/>
                    </a:lnTo>
                    <a:lnTo>
                      <a:pt x="1718006" y="895057"/>
                    </a:lnTo>
                    <a:close/>
                    <a:moveTo>
                      <a:pt x="1871034" y="941512"/>
                    </a:moveTo>
                    <a:lnTo>
                      <a:pt x="1764461" y="941512"/>
                    </a:lnTo>
                    <a:lnTo>
                      <a:pt x="1764462" y="1048085"/>
                    </a:lnTo>
                    <a:close/>
                    <a:moveTo>
                      <a:pt x="1764461" y="788485"/>
                    </a:moveTo>
                    <a:lnTo>
                      <a:pt x="1764462" y="895057"/>
                    </a:lnTo>
                    <a:lnTo>
                      <a:pt x="1871034" y="895057"/>
                    </a:lnTo>
                    <a:close/>
                    <a:moveTo>
                      <a:pt x="3382381" y="1946466"/>
                    </a:moveTo>
                    <a:lnTo>
                      <a:pt x="2893361" y="2435486"/>
                    </a:lnTo>
                    <a:lnTo>
                      <a:pt x="2933988" y="2428503"/>
                    </a:lnTo>
                    <a:lnTo>
                      <a:pt x="3009207" y="2503722"/>
                    </a:lnTo>
                    <a:lnTo>
                      <a:pt x="3003173" y="2538827"/>
                    </a:lnTo>
                    <a:lnTo>
                      <a:pt x="3488958" y="2053042"/>
                    </a:lnTo>
                    <a:lnTo>
                      <a:pt x="3388629" y="1952714"/>
                    </a:lnTo>
                    <a:close/>
                    <a:moveTo>
                      <a:pt x="2405874" y="794872"/>
                    </a:moveTo>
                    <a:lnTo>
                      <a:pt x="2299301" y="794872"/>
                    </a:lnTo>
                    <a:lnTo>
                      <a:pt x="2405874" y="901444"/>
                    </a:lnTo>
                    <a:close/>
                    <a:moveTo>
                      <a:pt x="2789111" y="1176277"/>
                    </a:moveTo>
                    <a:lnTo>
                      <a:pt x="2682538" y="1176278"/>
                    </a:lnTo>
                    <a:lnTo>
                      <a:pt x="2789111" y="1282850"/>
                    </a:lnTo>
                    <a:close/>
                    <a:moveTo>
                      <a:pt x="2596355" y="983521"/>
                    </a:moveTo>
                    <a:lnTo>
                      <a:pt x="2489782" y="983522"/>
                    </a:lnTo>
                    <a:lnTo>
                      <a:pt x="2596355" y="1090094"/>
                    </a:lnTo>
                    <a:close/>
                    <a:moveTo>
                      <a:pt x="3174317" y="1558747"/>
                    </a:moveTo>
                    <a:lnTo>
                      <a:pt x="3067745" y="1558747"/>
                    </a:lnTo>
                    <a:lnTo>
                      <a:pt x="3174317" y="1665320"/>
                    </a:lnTo>
                    <a:close/>
                    <a:moveTo>
                      <a:pt x="2983234" y="1367664"/>
                    </a:moveTo>
                    <a:lnTo>
                      <a:pt x="2876661" y="1367664"/>
                    </a:lnTo>
                    <a:lnTo>
                      <a:pt x="2983234" y="1474236"/>
                    </a:lnTo>
                    <a:close/>
                    <a:moveTo>
                      <a:pt x="3556486" y="1940915"/>
                    </a:moveTo>
                    <a:lnTo>
                      <a:pt x="3449914" y="1940915"/>
                    </a:lnTo>
                    <a:lnTo>
                      <a:pt x="3556487" y="2047488"/>
                    </a:lnTo>
                    <a:close/>
                    <a:moveTo>
                      <a:pt x="3365402" y="1749831"/>
                    </a:moveTo>
                    <a:lnTo>
                      <a:pt x="3258830" y="1749831"/>
                    </a:lnTo>
                    <a:lnTo>
                      <a:pt x="3365402" y="1856404"/>
                    </a:lnTo>
                    <a:close/>
                    <a:moveTo>
                      <a:pt x="3761426" y="2144804"/>
                    </a:moveTo>
                    <a:lnTo>
                      <a:pt x="3654853" y="2144804"/>
                    </a:lnTo>
                    <a:lnTo>
                      <a:pt x="3761426" y="2251377"/>
                    </a:lnTo>
                    <a:close/>
                    <a:moveTo>
                      <a:pt x="2405874" y="657532"/>
                    </a:moveTo>
                    <a:lnTo>
                      <a:pt x="2314989" y="748417"/>
                    </a:lnTo>
                    <a:lnTo>
                      <a:pt x="2405874" y="748417"/>
                    </a:lnTo>
                    <a:close/>
                    <a:moveTo>
                      <a:pt x="2558894" y="794872"/>
                    </a:moveTo>
                    <a:lnTo>
                      <a:pt x="2452329" y="794872"/>
                    </a:lnTo>
                    <a:lnTo>
                      <a:pt x="2452329" y="901437"/>
                    </a:lnTo>
                    <a:close/>
                    <a:moveTo>
                      <a:pt x="2596355" y="830501"/>
                    </a:moveTo>
                    <a:lnTo>
                      <a:pt x="2489790" y="937067"/>
                    </a:lnTo>
                    <a:lnTo>
                      <a:pt x="2596355" y="937067"/>
                    </a:lnTo>
                    <a:close/>
                    <a:moveTo>
                      <a:pt x="2942138" y="1176278"/>
                    </a:moveTo>
                    <a:lnTo>
                      <a:pt x="2835566" y="1176277"/>
                    </a:lnTo>
                    <a:lnTo>
                      <a:pt x="2835566" y="1282850"/>
                    </a:lnTo>
                    <a:close/>
                    <a:moveTo>
                      <a:pt x="2789111" y="1023250"/>
                    </a:moveTo>
                    <a:lnTo>
                      <a:pt x="2682538" y="1129823"/>
                    </a:lnTo>
                    <a:lnTo>
                      <a:pt x="2789111" y="1129823"/>
                    </a:lnTo>
                    <a:close/>
                    <a:moveTo>
                      <a:pt x="2749382" y="983521"/>
                    </a:moveTo>
                    <a:lnTo>
                      <a:pt x="2642810" y="983522"/>
                    </a:lnTo>
                    <a:lnTo>
                      <a:pt x="2642810" y="1090094"/>
                    </a:lnTo>
                    <a:close/>
                    <a:moveTo>
                      <a:pt x="3327345" y="1558747"/>
                    </a:moveTo>
                    <a:lnTo>
                      <a:pt x="3220772" y="1558747"/>
                    </a:lnTo>
                    <a:lnTo>
                      <a:pt x="3220772" y="1665320"/>
                    </a:lnTo>
                    <a:close/>
                    <a:moveTo>
                      <a:pt x="3174317" y="1405720"/>
                    </a:moveTo>
                    <a:lnTo>
                      <a:pt x="3067745" y="1512292"/>
                    </a:lnTo>
                    <a:lnTo>
                      <a:pt x="3174317" y="1512292"/>
                    </a:lnTo>
                    <a:close/>
                    <a:moveTo>
                      <a:pt x="3136261" y="1367664"/>
                    </a:moveTo>
                    <a:lnTo>
                      <a:pt x="3029688" y="1367664"/>
                    </a:lnTo>
                    <a:lnTo>
                      <a:pt x="3029689" y="1474236"/>
                    </a:lnTo>
                    <a:close/>
                    <a:moveTo>
                      <a:pt x="2983234" y="1214636"/>
                    </a:moveTo>
                    <a:lnTo>
                      <a:pt x="2876661" y="1321209"/>
                    </a:lnTo>
                    <a:lnTo>
                      <a:pt x="2983234" y="1321209"/>
                    </a:lnTo>
                    <a:close/>
                    <a:moveTo>
                      <a:pt x="3709514" y="1940915"/>
                    </a:moveTo>
                    <a:lnTo>
                      <a:pt x="3602941" y="1940915"/>
                    </a:lnTo>
                    <a:lnTo>
                      <a:pt x="3602942" y="2047488"/>
                    </a:lnTo>
                    <a:close/>
                    <a:moveTo>
                      <a:pt x="3556487" y="1787888"/>
                    </a:moveTo>
                    <a:lnTo>
                      <a:pt x="3449914" y="1894460"/>
                    </a:lnTo>
                    <a:lnTo>
                      <a:pt x="3556486" y="1894460"/>
                    </a:lnTo>
                    <a:close/>
                    <a:moveTo>
                      <a:pt x="3518430" y="1749831"/>
                    </a:moveTo>
                    <a:lnTo>
                      <a:pt x="3411857" y="1749831"/>
                    </a:lnTo>
                    <a:lnTo>
                      <a:pt x="3411857" y="1856403"/>
                    </a:lnTo>
                    <a:close/>
                    <a:moveTo>
                      <a:pt x="3365402" y="1596803"/>
                    </a:moveTo>
                    <a:lnTo>
                      <a:pt x="3258830" y="1703376"/>
                    </a:lnTo>
                    <a:lnTo>
                      <a:pt x="3365402" y="1703376"/>
                    </a:lnTo>
                    <a:close/>
                    <a:moveTo>
                      <a:pt x="3761426" y="1991777"/>
                    </a:moveTo>
                    <a:lnTo>
                      <a:pt x="3654853" y="2098349"/>
                    </a:lnTo>
                    <a:lnTo>
                      <a:pt x="3761426" y="2098349"/>
                    </a:lnTo>
                    <a:close/>
                    <a:moveTo>
                      <a:pt x="2452329" y="641845"/>
                    </a:moveTo>
                    <a:lnTo>
                      <a:pt x="2452329" y="748417"/>
                    </a:lnTo>
                    <a:lnTo>
                      <a:pt x="2558901" y="748417"/>
                    </a:lnTo>
                    <a:close/>
                    <a:moveTo>
                      <a:pt x="2835566" y="1023250"/>
                    </a:moveTo>
                    <a:lnTo>
                      <a:pt x="2835566" y="1129822"/>
                    </a:lnTo>
                    <a:lnTo>
                      <a:pt x="2942138" y="1129822"/>
                    </a:lnTo>
                    <a:close/>
                    <a:moveTo>
                      <a:pt x="2642810" y="830494"/>
                    </a:moveTo>
                    <a:lnTo>
                      <a:pt x="2642810" y="937066"/>
                    </a:lnTo>
                    <a:lnTo>
                      <a:pt x="2749382" y="937066"/>
                    </a:lnTo>
                    <a:close/>
                    <a:moveTo>
                      <a:pt x="3220772" y="1405720"/>
                    </a:moveTo>
                    <a:lnTo>
                      <a:pt x="3220772" y="1512292"/>
                    </a:lnTo>
                    <a:lnTo>
                      <a:pt x="3327344" y="1512292"/>
                    </a:lnTo>
                    <a:close/>
                    <a:moveTo>
                      <a:pt x="3029688" y="1214636"/>
                    </a:moveTo>
                    <a:lnTo>
                      <a:pt x="3029688" y="1321209"/>
                    </a:lnTo>
                    <a:lnTo>
                      <a:pt x="3136261" y="1321209"/>
                    </a:lnTo>
                    <a:close/>
                    <a:moveTo>
                      <a:pt x="3602941" y="1787888"/>
                    </a:moveTo>
                    <a:lnTo>
                      <a:pt x="3602941" y="1894460"/>
                    </a:lnTo>
                    <a:lnTo>
                      <a:pt x="3709514" y="1894460"/>
                    </a:lnTo>
                    <a:close/>
                    <a:moveTo>
                      <a:pt x="3411857" y="1596803"/>
                    </a:moveTo>
                    <a:lnTo>
                      <a:pt x="3411857" y="1703376"/>
                    </a:lnTo>
                    <a:lnTo>
                      <a:pt x="3518429" y="1703376"/>
                    </a:lnTo>
                    <a:close/>
                    <a:moveTo>
                      <a:pt x="2353083" y="150965"/>
                    </a:moveTo>
                    <a:lnTo>
                      <a:pt x="2025288" y="132265"/>
                    </a:lnTo>
                    <a:lnTo>
                      <a:pt x="2071608" y="178585"/>
                    </a:lnTo>
                    <a:lnTo>
                      <a:pt x="2093619" y="156574"/>
                    </a:lnTo>
                    <a:lnTo>
                      <a:pt x="2220546" y="283501"/>
                    </a:lnTo>
                    <a:close/>
                    <a:moveTo>
                      <a:pt x="2523312" y="286240"/>
                    </a:moveTo>
                    <a:lnTo>
                      <a:pt x="2373298" y="436253"/>
                    </a:lnTo>
                    <a:lnTo>
                      <a:pt x="2500225" y="563180"/>
                    </a:lnTo>
                    <a:lnTo>
                      <a:pt x="2473487" y="589919"/>
                    </a:lnTo>
                    <a:lnTo>
                      <a:pt x="2618667" y="735099"/>
                    </a:lnTo>
                    <a:lnTo>
                      <a:pt x="2619582" y="734183"/>
                    </a:lnTo>
                    <a:lnTo>
                      <a:pt x="2812338" y="926939"/>
                    </a:lnTo>
                    <a:lnTo>
                      <a:pt x="2845693" y="960294"/>
                    </a:lnTo>
                    <a:lnTo>
                      <a:pt x="3005093" y="1119693"/>
                    </a:lnTo>
                    <a:lnTo>
                      <a:pt x="3006461" y="1118325"/>
                    </a:lnTo>
                    <a:lnTo>
                      <a:pt x="3197545" y="1309409"/>
                    </a:lnTo>
                    <a:lnTo>
                      <a:pt x="3232572" y="1344436"/>
                    </a:lnTo>
                    <a:lnTo>
                      <a:pt x="3246403" y="1358267"/>
                    </a:lnTo>
                    <a:close/>
                    <a:moveTo>
                      <a:pt x="2523816" y="30335"/>
                    </a:moveTo>
                    <a:lnTo>
                      <a:pt x="2626629" y="133149"/>
                    </a:lnTo>
                    <a:lnTo>
                      <a:pt x="2552082" y="207696"/>
                    </a:lnTo>
                    <a:lnTo>
                      <a:pt x="2576968" y="232583"/>
                    </a:lnTo>
                    <a:lnTo>
                      <a:pt x="2575182" y="234369"/>
                    </a:lnTo>
                    <a:lnTo>
                      <a:pt x="3513251" y="1625113"/>
                    </a:lnTo>
                    <a:lnTo>
                      <a:pt x="3579714" y="1691577"/>
                    </a:lnTo>
                    <a:lnTo>
                      <a:pt x="3614741" y="1726603"/>
                    </a:lnTo>
                    <a:lnTo>
                      <a:pt x="3784128" y="1895991"/>
                    </a:lnTo>
                    <a:lnTo>
                      <a:pt x="3784653" y="1895466"/>
                    </a:lnTo>
                    <a:lnTo>
                      <a:pt x="3802957" y="1913770"/>
                    </a:lnTo>
                    <a:lnTo>
                      <a:pt x="3802957" y="1914820"/>
                    </a:lnTo>
                    <a:lnTo>
                      <a:pt x="3805825" y="1917687"/>
                    </a:lnTo>
                    <a:lnTo>
                      <a:pt x="3802957" y="1920555"/>
                    </a:lnTo>
                    <a:lnTo>
                      <a:pt x="3802957" y="2329384"/>
                    </a:lnTo>
                    <a:lnTo>
                      <a:pt x="3784653" y="2347688"/>
                    </a:lnTo>
                    <a:lnTo>
                      <a:pt x="3580239" y="2143274"/>
                    </a:lnTo>
                    <a:lnTo>
                      <a:pt x="3579714" y="2143798"/>
                    </a:lnTo>
                    <a:lnTo>
                      <a:pt x="3514414" y="2078498"/>
                    </a:lnTo>
                    <a:lnTo>
                      <a:pt x="2992605" y="2600306"/>
                    </a:lnTo>
                    <a:lnTo>
                      <a:pt x="2990741" y="2611151"/>
                    </a:lnTo>
                    <a:lnTo>
                      <a:pt x="2771416" y="2767764"/>
                    </a:lnTo>
                    <a:lnTo>
                      <a:pt x="2746140" y="2742487"/>
                    </a:lnTo>
                    <a:lnTo>
                      <a:pt x="2670170" y="2818456"/>
                    </a:lnTo>
                    <a:lnTo>
                      <a:pt x="2651401" y="2799687"/>
                    </a:lnTo>
                    <a:cubicBezTo>
                      <a:pt x="2625528" y="2785735"/>
                      <a:pt x="2592950" y="2788926"/>
                      <a:pt x="2569612" y="2809139"/>
                    </a:cubicBezTo>
                    <a:cubicBezTo>
                      <a:pt x="2540180" y="2834630"/>
                      <a:pt x="2535445" y="2878528"/>
                      <a:pt x="2558763" y="2909709"/>
                    </a:cubicBezTo>
                    <a:cubicBezTo>
                      <a:pt x="2580225" y="2939886"/>
                      <a:pt x="2602221" y="2944074"/>
                      <a:pt x="2698387" y="2956528"/>
                    </a:cubicBezTo>
                    <a:cubicBezTo>
                      <a:pt x="2612716" y="3019512"/>
                      <a:pt x="2549084" y="3004923"/>
                      <a:pt x="2499317" y="2954166"/>
                    </a:cubicBezTo>
                    <a:cubicBezTo>
                      <a:pt x="2449549" y="2903408"/>
                      <a:pt x="2462151" y="2804007"/>
                      <a:pt x="2521014" y="2753027"/>
                    </a:cubicBezTo>
                    <a:cubicBezTo>
                      <a:pt x="2561003" y="2718393"/>
                      <a:pt x="2614554" y="2708748"/>
                      <a:pt x="2661444" y="2725347"/>
                    </a:cubicBezTo>
                    <a:lnTo>
                      <a:pt x="2695222" y="2691569"/>
                    </a:lnTo>
                    <a:lnTo>
                      <a:pt x="2669947" y="2666294"/>
                    </a:lnTo>
                    <a:lnTo>
                      <a:pt x="2810390" y="2469612"/>
                    </a:lnTo>
                    <a:lnTo>
                      <a:pt x="2809356" y="2468579"/>
                    </a:lnTo>
                    <a:lnTo>
                      <a:pt x="2815551" y="2462385"/>
                    </a:lnTo>
                    <a:lnTo>
                      <a:pt x="2826559" y="2446968"/>
                    </a:lnTo>
                    <a:lnTo>
                      <a:pt x="2831882" y="2446053"/>
                    </a:lnTo>
                    <a:lnTo>
                      <a:pt x="3356925" y="1921010"/>
                    </a:lnTo>
                    <a:lnTo>
                      <a:pt x="3353603" y="1917688"/>
                    </a:lnTo>
                    <a:lnTo>
                      <a:pt x="3197545" y="1761630"/>
                    </a:lnTo>
                    <a:lnTo>
                      <a:pt x="3197544" y="1761631"/>
                    </a:lnTo>
                    <a:lnTo>
                      <a:pt x="3006461" y="1570547"/>
                    </a:lnTo>
                    <a:lnTo>
                      <a:pt x="2971434" y="1535520"/>
                    </a:lnTo>
                    <a:lnTo>
                      <a:pt x="2813706" y="1377793"/>
                    </a:lnTo>
                    <a:lnTo>
                      <a:pt x="2812338" y="1379161"/>
                    </a:lnTo>
                    <a:lnTo>
                      <a:pt x="2619582" y="1186405"/>
                    </a:lnTo>
                    <a:lnTo>
                      <a:pt x="2586227" y="1153050"/>
                    </a:lnTo>
                    <a:lnTo>
                      <a:pt x="2430017" y="996839"/>
                    </a:lnTo>
                    <a:lnTo>
                      <a:pt x="2429101" y="997755"/>
                    </a:lnTo>
                    <a:lnTo>
                      <a:pt x="2247376" y="816030"/>
                    </a:lnTo>
                    <a:lnTo>
                      <a:pt x="2194721" y="868684"/>
                    </a:lnTo>
                    <a:lnTo>
                      <a:pt x="2169629" y="843592"/>
                    </a:lnTo>
                    <a:lnTo>
                      <a:pt x="2012511" y="1000710"/>
                    </a:lnTo>
                    <a:lnTo>
                      <a:pt x="1948715" y="936915"/>
                    </a:lnTo>
                    <a:lnTo>
                      <a:pt x="1776261" y="1109369"/>
                    </a:lnTo>
                    <a:lnTo>
                      <a:pt x="1741234" y="1144396"/>
                    </a:lnTo>
                    <a:lnTo>
                      <a:pt x="1585176" y="1300453"/>
                    </a:lnTo>
                    <a:lnTo>
                      <a:pt x="1550150" y="1335480"/>
                    </a:lnTo>
                    <a:lnTo>
                      <a:pt x="1394093" y="1491537"/>
                    </a:lnTo>
                    <a:lnTo>
                      <a:pt x="1359065" y="1526564"/>
                    </a:lnTo>
                    <a:lnTo>
                      <a:pt x="1201338" y="1684291"/>
                    </a:lnTo>
                    <a:lnTo>
                      <a:pt x="1202706" y="1685660"/>
                    </a:lnTo>
                    <a:lnTo>
                      <a:pt x="1009951" y="1878416"/>
                    </a:lnTo>
                    <a:lnTo>
                      <a:pt x="976596" y="1911771"/>
                    </a:lnTo>
                    <a:lnTo>
                      <a:pt x="820385" y="2067981"/>
                    </a:lnTo>
                    <a:lnTo>
                      <a:pt x="821301" y="2068897"/>
                    </a:lnTo>
                    <a:lnTo>
                      <a:pt x="612116" y="2278081"/>
                    </a:lnTo>
                    <a:lnTo>
                      <a:pt x="673628" y="2339593"/>
                    </a:lnTo>
                    <a:lnTo>
                      <a:pt x="567426" y="2445795"/>
                    </a:lnTo>
                    <a:lnTo>
                      <a:pt x="672230" y="2550598"/>
                    </a:lnTo>
                    <a:lnTo>
                      <a:pt x="566028" y="2656800"/>
                    </a:lnTo>
                    <a:lnTo>
                      <a:pt x="0" y="2090772"/>
                    </a:lnTo>
                    <a:lnTo>
                      <a:pt x="106202" y="1984570"/>
                    </a:lnTo>
                    <a:lnTo>
                      <a:pt x="211005" y="2089373"/>
                    </a:lnTo>
                    <a:lnTo>
                      <a:pt x="317206" y="1983171"/>
                    </a:lnTo>
                    <a:lnTo>
                      <a:pt x="386005" y="2051970"/>
                    </a:lnTo>
                    <a:lnTo>
                      <a:pt x="558644" y="1879331"/>
                    </a:lnTo>
                    <a:lnTo>
                      <a:pt x="557729" y="1878415"/>
                    </a:lnTo>
                    <a:lnTo>
                      <a:pt x="750485" y="1685660"/>
                    </a:lnTo>
                    <a:lnTo>
                      <a:pt x="783839" y="1652305"/>
                    </a:lnTo>
                    <a:lnTo>
                      <a:pt x="943239" y="1492905"/>
                    </a:lnTo>
                    <a:lnTo>
                      <a:pt x="941871" y="1491537"/>
                    </a:lnTo>
                    <a:lnTo>
                      <a:pt x="1132954" y="1300453"/>
                    </a:lnTo>
                    <a:lnTo>
                      <a:pt x="1167982" y="1265426"/>
                    </a:lnTo>
                    <a:lnTo>
                      <a:pt x="1324039" y="1109369"/>
                    </a:lnTo>
                    <a:lnTo>
                      <a:pt x="1359065" y="1074342"/>
                    </a:lnTo>
                    <a:lnTo>
                      <a:pt x="1515123" y="918285"/>
                    </a:lnTo>
                    <a:lnTo>
                      <a:pt x="1550150" y="883258"/>
                    </a:lnTo>
                    <a:lnTo>
                      <a:pt x="1722604" y="710804"/>
                    </a:lnTo>
                    <a:lnTo>
                      <a:pt x="1656089" y="644289"/>
                    </a:lnTo>
                    <a:lnTo>
                      <a:pt x="1813208" y="487170"/>
                    </a:lnTo>
                    <a:lnTo>
                      <a:pt x="1788115" y="462078"/>
                    </a:lnTo>
                    <a:lnTo>
                      <a:pt x="1817021" y="433172"/>
                    </a:lnTo>
                    <a:lnTo>
                      <a:pt x="1638436" y="254587"/>
                    </a:lnTo>
                    <a:lnTo>
                      <a:pt x="1893022" y="0"/>
                    </a:lnTo>
                    <a:lnTo>
                      <a:pt x="1948799" y="55777"/>
                    </a:lnTo>
                    <a:lnTo>
                      <a:pt x="2421315" y="82732"/>
                    </a:lnTo>
                    <a:lnTo>
                      <a:pt x="2424216" y="79831"/>
                    </a:lnTo>
                    <a:lnTo>
                      <a:pt x="2449269" y="1048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91" name="Rectangle 41">
                <a:extLst>
                  <a:ext uri="{FF2B5EF4-FFF2-40B4-BE49-F238E27FC236}">
                    <a16:creationId xmlns:a16="http://schemas.microsoft.com/office/drawing/2014/main" id="{B6DBBCF0-7831-46D1-B565-2CCF11BA64BF}"/>
                  </a:ext>
                </a:extLst>
              </p:cNvPr>
              <p:cNvSpPr>
                <a:spLocks/>
              </p:cNvSpPr>
              <p:nvPr/>
            </p:nvSpPr>
            <p:spPr>
              <a:xfrm rot="19192674">
                <a:off x="926950" y="2109352"/>
                <a:ext cx="360000" cy="360000"/>
              </a:xfrm>
              <a:custGeom>
                <a:avLst/>
                <a:gdLst/>
                <a:ahLst/>
                <a:cxnLst/>
                <a:rect l="l" t="t" r="r" b="b"/>
                <a:pathLst>
                  <a:path w="3888423" h="3970014">
                    <a:moveTo>
                      <a:pt x="1259577" y="2471243"/>
                    </a:moveTo>
                    <a:cubicBezTo>
                      <a:pt x="1293292" y="2471243"/>
                      <a:pt x="1320623" y="2543205"/>
                      <a:pt x="1320623" y="2631975"/>
                    </a:cubicBezTo>
                    <a:cubicBezTo>
                      <a:pt x="1320623" y="2720745"/>
                      <a:pt x="1293292" y="2792707"/>
                      <a:pt x="1259577" y="2792707"/>
                    </a:cubicBezTo>
                    <a:cubicBezTo>
                      <a:pt x="1225862" y="2792707"/>
                      <a:pt x="1198531" y="2720745"/>
                      <a:pt x="1198531" y="2631975"/>
                    </a:cubicBezTo>
                    <a:cubicBezTo>
                      <a:pt x="1198531" y="2543205"/>
                      <a:pt x="1225862" y="2471243"/>
                      <a:pt x="1259577" y="2471243"/>
                    </a:cubicBezTo>
                    <a:close/>
                    <a:moveTo>
                      <a:pt x="1710471" y="2470362"/>
                    </a:moveTo>
                    <a:cubicBezTo>
                      <a:pt x="1741030" y="2470028"/>
                      <a:pt x="1768823" y="2488083"/>
                      <a:pt x="1781169" y="2516203"/>
                    </a:cubicBezTo>
                    <a:cubicBezTo>
                      <a:pt x="1793845" y="2545068"/>
                      <a:pt x="1787700" y="2578742"/>
                      <a:pt x="1765642" y="2601268"/>
                    </a:cubicBezTo>
                    <a:cubicBezTo>
                      <a:pt x="1750827" y="2616399"/>
                      <a:pt x="1730831" y="2624459"/>
                      <a:pt x="1710472" y="2623745"/>
                    </a:cubicBezTo>
                    <a:close/>
                    <a:moveTo>
                      <a:pt x="2456093" y="2374056"/>
                    </a:moveTo>
                    <a:lnTo>
                      <a:pt x="2456093" y="2889893"/>
                    </a:lnTo>
                    <a:lnTo>
                      <a:pt x="2566690" y="2889893"/>
                    </a:lnTo>
                    <a:lnTo>
                      <a:pt x="2566690" y="2706284"/>
                    </a:lnTo>
                    <a:lnTo>
                      <a:pt x="2632197" y="2884955"/>
                    </a:lnTo>
                    <a:lnTo>
                      <a:pt x="2635843" y="2883618"/>
                    </a:lnTo>
                    <a:lnTo>
                      <a:pt x="2635843" y="2889893"/>
                    </a:lnTo>
                    <a:lnTo>
                      <a:pt x="2746439" y="2889893"/>
                    </a:lnTo>
                    <a:lnTo>
                      <a:pt x="2746439" y="2374056"/>
                    </a:lnTo>
                    <a:lnTo>
                      <a:pt x="2635843" y="2374056"/>
                    </a:lnTo>
                    <a:lnTo>
                      <a:pt x="2635843" y="2573614"/>
                    </a:lnTo>
                    <a:lnTo>
                      <a:pt x="2566690" y="2385000"/>
                    </a:lnTo>
                    <a:lnTo>
                      <a:pt x="2566690" y="2374056"/>
                    </a:lnTo>
                    <a:close/>
                    <a:moveTo>
                      <a:pt x="2032426" y="2374056"/>
                    </a:moveTo>
                    <a:lnTo>
                      <a:pt x="2032426" y="2889895"/>
                    </a:lnTo>
                    <a:lnTo>
                      <a:pt x="2115405" y="2889895"/>
                    </a:lnTo>
                    <a:lnTo>
                      <a:pt x="2143023" y="2889895"/>
                    </a:lnTo>
                    <a:lnTo>
                      <a:pt x="2308949" y="2889895"/>
                    </a:lnTo>
                    <a:lnTo>
                      <a:pt x="2308949" y="2779299"/>
                    </a:lnTo>
                    <a:lnTo>
                      <a:pt x="2143023" y="2779299"/>
                    </a:lnTo>
                    <a:lnTo>
                      <a:pt x="2143023" y="2686401"/>
                    </a:lnTo>
                    <a:lnTo>
                      <a:pt x="2308949" y="2686401"/>
                    </a:lnTo>
                    <a:lnTo>
                      <a:pt x="2308949" y="2575804"/>
                    </a:lnTo>
                    <a:lnTo>
                      <a:pt x="2143023" y="2575804"/>
                    </a:lnTo>
                    <a:lnTo>
                      <a:pt x="2143023" y="2484653"/>
                    </a:lnTo>
                    <a:lnTo>
                      <a:pt x="2308949" y="2484653"/>
                    </a:lnTo>
                    <a:lnTo>
                      <a:pt x="2308949" y="2374056"/>
                    </a:lnTo>
                    <a:lnTo>
                      <a:pt x="2143023" y="2374056"/>
                    </a:lnTo>
                    <a:lnTo>
                      <a:pt x="2115405" y="2374056"/>
                    </a:lnTo>
                    <a:close/>
                    <a:moveTo>
                      <a:pt x="1259577" y="2374056"/>
                    </a:moveTo>
                    <a:cubicBezTo>
                      <a:pt x="1172187" y="2374056"/>
                      <a:pt x="1101344" y="2489530"/>
                      <a:pt x="1101344" y="2631975"/>
                    </a:cubicBezTo>
                    <a:cubicBezTo>
                      <a:pt x="1101344" y="2774420"/>
                      <a:pt x="1172187" y="2889894"/>
                      <a:pt x="1259577" y="2889894"/>
                    </a:cubicBezTo>
                    <a:cubicBezTo>
                      <a:pt x="1346967" y="2889894"/>
                      <a:pt x="1417810" y="2774420"/>
                      <a:pt x="1417810" y="2631975"/>
                    </a:cubicBezTo>
                    <a:cubicBezTo>
                      <a:pt x="1417810" y="2489530"/>
                      <a:pt x="1346967" y="2374056"/>
                      <a:pt x="1259577" y="2374056"/>
                    </a:cubicBezTo>
                    <a:close/>
                    <a:moveTo>
                      <a:pt x="1599876" y="2366688"/>
                    </a:moveTo>
                    <a:lnTo>
                      <a:pt x="1599875" y="2882524"/>
                    </a:lnTo>
                    <a:lnTo>
                      <a:pt x="1710472" y="2882525"/>
                    </a:lnTo>
                    <a:lnTo>
                      <a:pt x="1710472" y="2723975"/>
                    </a:lnTo>
                    <a:cubicBezTo>
                      <a:pt x="1757507" y="2725624"/>
                      <a:pt x="1803701" y="2707003"/>
                      <a:pt x="1837929" y="2672047"/>
                    </a:cubicBezTo>
                    <a:cubicBezTo>
                      <a:pt x="1888884" y="2620006"/>
                      <a:pt x="1903084" y="2542214"/>
                      <a:pt x="1873801" y="2475527"/>
                    </a:cubicBezTo>
                    <a:cubicBezTo>
                      <a:pt x="1845275" y="2410565"/>
                      <a:pt x="1781067" y="2368851"/>
                      <a:pt x="1710472" y="2369624"/>
                    </a:cubicBezTo>
                    <a:lnTo>
                      <a:pt x="1710471" y="2366688"/>
                    </a:lnTo>
                    <a:close/>
                    <a:moveTo>
                      <a:pt x="920754" y="2169815"/>
                    </a:moveTo>
                    <a:lnTo>
                      <a:pt x="3008986" y="2169815"/>
                    </a:lnTo>
                    <a:lnTo>
                      <a:pt x="3008986" y="3105919"/>
                    </a:lnTo>
                    <a:lnTo>
                      <a:pt x="920754" y="3105919"/>
                    </a:lnTo>
                    <a:close/>
                    <a:moveTo>
                      <a:pt x="632722" y="1985007"/>
                    </a:moveTo>
                    <a:lnTo>
                      <a:pt x="632722" y="3321943"/>
                    </a:lnTo>
                    <a:lnTo>
                      <a:pt x="3297018" y="3321943"/>
                    </a:lnTo>
                    <a:lnTo>
                      <a:pt x="3297018" y="1985007"/>
                    </a:lnTo>
                    <a:close/>
                    <a:moveTo>
                      <a:pt x="2657019" y="761679"/>
                    </a:moveTo>
                    <a:lnTo>
                      <a:pt x="2760733" y="1606387"/>
                    </a:lnTo>
                    <a:lnTo>
                      <a:pt x="2761762" y="1614761"/>
                    </a:lnTo>
                    <a:lnTo>
                      <a:pt x="2762330" y="1614691"/>
                    </a:lnTo>
                    <a:cubicBezTo>
                      <a:pt x="2780335" y="1740615"/>
                      <a:pt x="2862522" y="1833408"/>
                      <a:pt x="2948897" y="1824230"/>
                    </a:cubicBezTo>
                    <a:cubicBezTo>
                      <a:pt x="3036464" y="1814924"/>
                      <a:pt x="3095979" y="1704243"/>
                      <a:pt x="3083047" y="1575312"/>
                    </a:cubicBezTo>
                    <a:lnTo>
                      <a:pt x="3083347" y="1575275"/>
                    </a:lnTo>
                    <a:lnTo>
                      <a:pt x="2983448" y="761679"/>
                    </a:lnTo>
                    <a:close/>
                    <a:moveTo>
                      <a:pt x="2205921" y="761679"/>
                    </a:moveTo>
                    <a:lnTo>
                      <a:pt x="2264137" y="1594263"/>
                    </a:lnTo>
                    <a:cubicBezTo>
                      <a:pt x="2264333" y="1597068"/>
                      <a:pt x="2264530" y="1599874"/>
                      <a:pt x="2264726" y="1602679"/>
                    </a:cubicBezTo>
                    <a:lnTo>
                      <a:pt x="2265297" y="1602640"/>
                    </a:lnTo>
                    <a:cubicBezTo>
                      <a:pt x="2276686" y="1729333"/>
                      <a:pt x="2353905" y="1826300"/>
                      <a:pt x="2440641" y="1821655"/>
                    </a:cubicBezTo>
                    <a:cubicBezTo>
                      <a:pt x="2528577" y="1816945"/>
                      <a:pt x="2593802" y="1709530"/>
                      <a:pt x="2587636" y="1580099"/>
                    </a:cubicBezTo>
                    <a:lnTo>
                      <a:pt x="2587937" y="1580078"/>
                    </a:lnTo>
                    <a:lnTo>
                      <a:pt x="2530706" y="761679"/>
                    </a:lnTo>
                    <a:close/>
                    <a:moveTo>
                      <a:pt x="1761700" y="761679"/>
                    </a:moveTo>
                    <a:cubicBezTo>
                      <a:pt x="1761699" y="1032443"/>
                      <a:pt x="1761699" y="1303208"/>
                      <a:pt x="1761698" y="1573972"/>
                    </a:cubicBezTo>
                    <a:lnTo>
                      <a:pt x="1761698" y="1582410"/>
                    </a:lnTo>
                    <a:lnTo>
                      <a:pt x="1762270" y="1582410"/>
                    </a:lnTo>
                    <a:cubicBezTo>
                      <a:pt x="1764795" y="1709590"/>
                      <a:pt x="1835062" y="1811707"/>
                      <a:pt x="1921910" y="1813122"/>
                    </a:cubicBezTo>
                    <a:cubicBezTo>
                      <a:pt x="2009960" y="1814558"/>
                      <a:pt x="2082519" y="1711955"/>
                      <a:pt x="2085398" y="1582410"/>
                    </a:cubicBezTo>
                    <a:lnTo>
                      <a:pt x="2085698" y="1582410"/>
                    </a:lnTo>
                    <a:cubicBezTo>
                      <a:pt x="2085698" y="1308834"/>
                      <a:pt x="2085698" y="1035256"/>
                      <a:pt x="2085696" y="761679"/>
                    </a:cubicBezTo>
                    <a:close/>
                    <a:moveTo>
                      <a:pt x="3411320" y="761678"/>
                    </a:moveTo>
                    <a:lnTo>
                      <a:pt x="3078803" y="761679"/>
                    </a:lnTo>
                    <a:lnTo>
                      <a:pt x="3277545" y="1622538"/>
                    </a:lnTo>
                    <a:lnTo>
                      <a:pt x="3279443" y="1630759"/>
                    </a:lnTo>
                    <a:lnTo>
                      <a:pt x="3280000" y="1630631"/>
                    </a:lnTo>
                    <a:cubicBezTo>
                      <a:pt x="3311069" y="1753983"/>
                      <a:pt x="3402507" y="1837676"/>
                      <a:pt x="3487448" y="1819520"/>
                    </a:cubicBezTo>
                    <a:cubicBezTo>
                      <a:pt x="3573564" y="1801112"/>
                      <a:pt x="3621183" y="1684815"/>
                      <a:pt x="3594846" y="1557943"/>
                    </a:cubicBezTo>
                    <a:lnTo>
                      <a:pt x="3595140" y="1557876"/>
                    </a:lnTo>
                    <a:close/>
                    <a:moveTo>
                      <a:pt x="1633002" y="761678"/>
                    </a:moveTo>
                    <a:lnTo>
                      <a:pt x="1308563" y="761679"/>
                    </a:lnTo>
                    <a:lnTo>
                      <a:pt x="1266057" y="1572672"/>
                    </a:lnTo>
                    <a:lnTo>
                      <a:pt x="1265616" y="1581099"/>
                    </a:lnTo>
                    <a:lnTo>
                      <a:pt x="1266187" y="1581128"/>
                    </a:lnTo>
                    <a:cubicBezTo>
                      <a:pt x="1262052" y="1708267"/>
                      <a:pt x="1326878" y="1813921"/>
                      <a:pt x="1413534" y="1819881"/>
                    </a:cubicBezTo>
                    <a:cubicBezTo>
                      <a:pt x="1501387" y="1825922"/>
                      <a:pt x="1579217" y="1727257"/>
                      <a:pt x="1588872" y="1598040"/>
                    </a:cubicBezTo>
                    <a:lnTo>
                      <a:pt x="1589172" y="1598055"/>
                    </a:lnTo>
                    <a:close/>
                    <a:moveTo>
                      <a:pt x="863949" y="761678"/>
                    </a:moveTo>
                    <a:lnTo>
                      <a:pt x="765078" y="1566901"/>
                    </a:lnTo>
                    <a:lnTo>
                      <a:pt x="764050" y="1575275"/>
                    </a:lnTo>
                    <a:lnTo>
                      <a:pt x="764617" y="1575345"/>
                    </a:lnTo>
                    <a:cubicBezTo>
                      <a:pt x="751624" y="1701884"/>
                      <a:pt x="808922" y="1811803"/>
                      <a:pt x="894951" y="1823794"/>
                    </a:cubicBezTo>
                    <a:cubicBezTo>
                      <a:pt x="982168" y="1835949"/>
                      <a:pt x="1066691" y="1742953"/>
                      <a:pt x="1085336" y="1614724"/>
                    </a:cubicBezTo>
                    <a:lnTo>
                      <a:pt x="1085635" y="1614761"/>
                    </a:lnTo>
                    <a:lnTo>
                      <a:pt x="1190378" y="761679"/>
                    </a:lnTo>
                    <a:close/>
                    <a:moveTo>
                      <a:pt x="295535" y="441623"/>
                    </a:moveTo>
                    <a:lnTo>
                      <a:pt x="3583899" y="441623"/>
                    </a:lnTo>
                    <a:cubicBezTo>
                      <a:pt x="3610412" y="441623"/>
                      <a:pt x="3631905" y="463116"/>
                      <a:pt x="3631905" y="489629"/>
                    </a:cubicBezTo>
                    <a:lnTo>
                      <a:pt x="3631905" y="655863"/>
                    </a:lnTo>
                    <a:lnTo>
                      <a:pt x="3884522" y="1666330"/>
                    </a:lnTo>
                    <a:cubicBezTo>
                      <a:pt x="3909974" y="1748325"/>
                      <a:pt x="3809191" y="1900953"/>
                      <a:pt x="3631905" y="1666330"/>
                    </a:cubicBezTo>
                    <a:lnTo>
                      <a:pt x="3631905" y="3970014"/>
                    </a:lnTo>
                    <a:lnTo>
                      <a:pt x="247529" y="3970014"/>
                    </a:lnTo>
                    <a:lnTo>
                      <a:pt x="247529" y="1768425"/>
                    </a:lnTo>
                    <a:cubicBezTo>
                      <a:pt x="263724" y="1795996"/>
                      <a:pt x="288366" y="1813812"/>
                      <a:pt x="317369" y="1820473"/>
                    </a:cubicBezTo>
                    <a:cubicBezTo>
                      <a:pt x="403196" y="1840184"/>
                      <a:pt x="495502" y="1754908"/>
                      <a:pt x="525251" y="1628793"/>
                    </a:cubicBezTo>
                    <a:lnTo>
                      <a:pt x="525545" y="1628855"/>
                    </a:lnTo>
                    <a:lnTo>
                      <a:pt x="709866" y="761679"/>
                    </a:lnTo>
                    <a:lnTo>
                      <a:pt x="378634" y="761679"/>
                    </a:lnTo>
                    <a:lnTo>
                      <a:pt x="210380" y="1553239"/>
                    </a:lnTo>
                    <a:lnTo>
                      <a:pt x="208625" y="1561492"/>
                    </a:lnTo>
                    <a:lnTo>
                      <a:pt x="209185" y="1561611"/>
                    </a:lnTo>
                    <a:cubicBezTo>
                      <a:pt x="202164" y="1598200"/>
                      <a:pt x="201274" y="1633895"/>
                      <a:pt x="207433" y="1666330"/>
                    </a:cubicBezTo>
                    <a:cubicBezTo>
                      <a:pt x="113985" y="1883037"/>
                      <a:pt x="-32319" y="1816968"/>
                      <a:pt x="6372" y="1666330"/>
                    </a:cubicBezTo>
                    <a:lnTo>
                      <a:pt x="249769" y="692744"/>
                    </a:lnTo>
                    <a:cubicBezTo>
                      <a:pt x="247993" y="689334"/>
                      <a:pt x="247529" y="685546"/>
                      <a:pt x="247529" y="681649"/>
                    </a:cubicBezTo>
                    <a:lnTo>
                      <a:pt x="247529" y="489629"/>
                    </a:lnTo>
                    <a:cubicBezTo>
                      <a:pt x="247529" y="463116"/>
                      <a:pt x="269022" y="441623"/>
                      <a:pt x="295535" y="441623"/>
                    </a:cubicBezTo>
                    <a:close/>
                    <a:moveTo>
                      <a:pt x="307785" y="0"/>
                    </a:moveTo>
                    <a:lnTo>
                      <a:pt x="3571649" y="0"/>
                    </a:lnTo>
                    <a:cubicBezTo>
                      <a:pt x="3604927" y="0"/>
                      <a:pt x="3631905" y="26978"/>
                      <a:pt x="3631905" y="60256"/>
                    </a:cubicBezTo>
                    <a:lnTo>
                      <a:pt x="3631905" y="301273"/>
                    </a:lnTo>
                    <a:cubicBezTo>
                      <a:pt x="3631905" y="334551"/>
                      <a:pt x="3604927" y="361529"/>
                      <a:pt x="3571649" y="361529"/>
                    </a:cubicBezTo>
                    <a:lnTo>
                      <a:pt x="307785" y="361529"/>
                    </a:lnTo>
                    <a:cubicBezTo>
                      <a:pt x="274507" y="361529"/>
                      <a:pt x="247529" y="334551"/>
                      <a:pt x="247529" y="301273"/>
                    </a:cubicBezTo>
                    <a:lnTo>
                      <a:pt x="247529" y="60256"/>
                    </a:lnTo>
                    <a:cubicBezTo>
                      <a:pt x="247529" y="26978"/>
                      <a:pt x="274507" y="0"/>
                      <a:pt x="30778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92" name="Isosceles Triangle 3">
                <a:extLst>
                  <a:ext uri="{FF2B5EF4-FFF2-40B4-BE49-F238E27FC236}">
                    <a16:creationId xmlns:a16="http://schemas.microsoft.com/office/drawing/2014/main" id="{C72844CD-D15F-46CA-A5DE-9682443830F2}"/>
                  </a:ext>
                </a:extLst>
              </p:cNvPr>
              <p:cNvSpPr>
                <a:spLocks noChangeAspect="1"/>
              </p:cNvSpPr>
              <p:nvPr/>
            </p:nvSpPr>
            <p:spPr>
              <a:xfrm rot="2229245">
                <a:off x="2692912" y="1965188"/>
                <a:ext cx="359661" cy="360000"/>
              </a:xfrm>
              <a:custGeom>
                <a:avLst/>
                <a:gdLst/>
                <a:ahLst/>
                <a:cxnLst/>
                <a:rect l="l" t="t" r="r" b="b"/>
                <a:pathLst>
                  <a:path w="3935086" h="3938802">
                    <a:moveTo>
                      <a:pt x="1861742" y="3314001"/>
                    </a:moveTo>
                    <a:cubicBezTo>
                      <a:pt x="1921395" y="3314001"/>
                      <a:pt x="1969754" y="3362360"/>
                      <a:pt x="1969754" y="3422013"/>
                    </a:cubicBezTo>
                    <a:cubicBezTo>
                      <a:pt x="1969754" y="3481666"/>
                      <a:pt x="1921395" y="3530025"/>
                      <a:pt x="1861742" y="3530025"/>
                    </a:cubicBezTo>
                    <a:cubicBezTo>
                      <a:pt x="1802089" y="3530025"/>
                      <a:pt x="1753730" y="3481666"/>
                      <a:pt x="1753730" y="3422013"/>
                    </a:cubicBezTo>
                    <a:cubicBezTo>
                      <a:pt x="1753730" y="3362360"/>
                      <a:pt x="1802089" y="3314001"/>
                      <a:pt x="1861742" y="3314001"/>
                    </a:cubicBezTo>
                    <a:close/>
                    <a:moveTo>
                      <a:pt x="2097646" y="2118753"/>
                    </a:moveTo>
                    <a:lnTo>
                      <a:pt x="2097646" y="2478753"/>
                    </a:lnTo>
                    <a:lnTo>
                      <a:pt x="2457646" y="2478753"/>
                    </a:lnTo>
                    <a:lnTo>
                      <a:pt x="2457646" y="2118753"/>
                    </a:lnTo>
                    <a:close/>
                    <a:moveTo>
                      <a:pt x="1476536" y="2118753"/>
                    </a:moveTo>
                    <a:lnTo>
                      <a:pt x="1476536" y="2478753"/>
                    </a:lnTo>
                    <a:lnTo>
                      <a:pt x="1836536" y="2478753"/>
                    </a:lnTo>
                    <a:lnTo>
                      <a:pt x="1836536" y="2118753"/>
                    </a:lnTo>
                    <a:close/>
                    <a:moveTo>
                      <a:pt x="2097646" y="1539638"/>
                    </a:moveTo>
                    <a:lnTo>
                      <a:pt x="2097646" y="1899638"/>
                    </a:lnTo>
                    <a:lnTo>
                      <a:pt x="2457646" y="1899638"/>
                    </a:lnTo>
                    <a:lnTo>
                      <a:pt x="2457646" y="1539638"/>
                    </a:lnTo>
                    <a:close/>
                    <a:moveTo>
                      <a:pt x="1476536" y="1539638"/>
                    </a:moveTo>
                    <a:lnTo>
                      <a:pt x="1476536" y="1899638"/>
                    </a:lnTo>
                    <a:lnTo>
                      <a:pt x="1836536" y="1899638"/>
                    </a:lnTo>
                    <a:lnTo>
                      <a:pt x="1836536" y="1539638"/>
                    </a:lnTo>
                    <a:close/>
                    <a:moveTo>
                      <a:pt x="1989788" y="770570"/>
                    </a:moveTo>
                    <a:lnTo>
                      <a:pt x="3429788" y="1850570"/>
                    </a:lnTo>
                    <a:lnTo>
                      <a:pt x="3430108" y="1850570"/>
                    </a:lnTo>
                    <a:lnTo>
                      <a:pt x="3430108" y="3938802"/>
                    </a:lnTo>
                    <a:lnTo>
                      <a:pt x="2265771" y="3938802"/>
                    </a:lnTo>
                    <a:lnTo>
                      <a:pt x="2265771" y="2786674"/>
                    </a:lnTo>
                    <a:lnTo>
                      <a:pt x="1669844" y="2786674"/>
                    </a:lnTo>
                    <a:lnTo>
                      <a:pt x="1669844" y="3938802"/>
                    </a:lnTo>
                    <a:lnTo>
                      <a:pt x="549788" y="3938802"/>
                    </a:lnTo>
                    <a:lnTo>
                      <a:pt x="549788" y="1850570"/>
                    </a:lnTo>
                    <a:close/>
                    <a:moveTo>
                      <a:pt x="1969233" y="1003"/>
                    </a:moveTo>
                    <a:cubicBezTo>
                      <a:pt x="1995162" y="-2644"/>
                      <a:pt x="2022483" y="3601"/>
                      <a:pt x="2045048" y="20601"/>
                    </a:cubicBezTo>
                    <a:lnTo>
                      <a:pt x="3894333" y="1413834"/>
                    </a:lnTo>
                    <a:cubicBezTo>
                      <a:pt x="3939464" y="1447835"/>
                      <a:pt x="3948486" y="1511986"/>
                      <a:pt x="3914485" y="1557117"/>
                    </a:cubicBezTo>
                    <a:lnTo>
                      <a:pt x="3756006" y="1767472"/>
                    </a:lnTo>
                    <a:cubicBezTo>
                      <a:pt x="3722004" y="1812603"/>
                      <a:pt x="3657854" y="1821626"/>
                      <a:pt x="3612722" y="1787625"/>
                    </a:cubicBezTo>
                    <a:lnTo>
                      <a:pt x="1967544" y="548164"/>
                    </a:lnTo>
                    <a:lnTo>
                      <a:pt x="322364" y="1787626"/>
                    </a:lnTo>
                    <a:cubicBezTo>
                      <a:pt x="277233" y="1821627"/>
                      <a:pt x="213082" y="1812604"/>
                      <a:pt x="179080" y="1767473"/>
                    </a:cubicBezTo>
                    <a:lnTo>
                      <a:pt x="20601" y="1557118"/>
                    </a:lnTo>
                    <a:cubicBezTo>
                      <a:pt x="-13400" y="1511987"/>
                      <a:pt x="-4378" y="1447836"/>
                      <a:pt x="40754" y="1413835"/>
                    </a:cubicBezTo>
                    <a:lnTo>
                      <a:pt x="1890038" y="20602"/>
                    </a:lnTo>
                    <a:cubicBezTo>
                      <a:pt x="1912604" y="3602"/>
                      <a:pt x="1939924" y="-2643"/>
                      <a:pt x="1965854" y="1004"/>
                    </a:cubicBezTo>
                    <a:lnTo>
                      <a:pt x="1967542" y="1586"/>
                    </a:lnTo>
                    <a:cubicBezTo>
                      <a:pt x="1968071" y="1171"/>
                      <a:pt x="1968652" y="1085"/>
                      <a:pt x="1969233" y="10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grpSp>
        <p:sp>
          <p:nvSpPr>
            <p:cNvPr id="87" name="Rectangle 14">
              <a:extLst>
                <a:ext uri="{FF2B5EF4-FFF2-40B4-BE49-F238E27FC236}">
                  <a16:creationId xmlns:a16="http://schemas.microsoft.com/office/drawing/2014/main" id="{B4FBD92F-522A-43B8-AB5D-6E74F190FCC3}"/>
                </a:ext>
              </a:extLst>
            </p:cNvPr>
            <p:cNvSpPr/>
            <p:nvPr/>
          </p:nvSpPr>
          <p:spPr>
            <a:xfrm rot="18143891">
              <a:off x="423487" y="2403381"/>
              <a:ext cx="531261" cy="531261"/>
            </a:xfrm>
            <a:custGeom>
              <a:avLst/>
              <a:gdLst/>
              <a:ahLst/>
              <a:cxnLst/>
              <a:rect l="l" t="t" r="r" b="b"/>
              <a:pathLst>
                <a:path w="3942192" h="3931865">
                  <a:moveTo>
                    <a:pt x="2826148" y="3448804"/>
                  </a:moveTo>
                  <a:lnTo>
                    <a:pt x="2826148" y="3556804"/>
                  </a:lnTo>
                  <a:lnTo>
                    <a:pt x="3042148" y="3556804"/>
                  </a:lnTo>
                  <a:lnTo>
                    <a:pt x="3042148" y="3448804"/>
                  </a:lnTo>
                  <a:close/>
                  <a:moveTo>
                    <a:pt x="890988" y="3448804"/>
                  </a:moveTo>
                  <a:lnTo>
                    <a:pt x="890988" y="3556804"/>
                  </a:lnTo>
                  <a:lnTo>
                    <a:pt x="1106988" y="3556804"/>
                  </a:lnTo>
                  <a:lnTo>
                    <a:pt x="1106988" y="3448804"/>
                  </a:lnTo>
                  <a:close/>
                  <a:moveTo>
                    <a:pt x="3528192" y="3439467"/>
                  </a:moveTo>
                  <a:lnTo>
                    <a:pt x="3528192" y="3547467"/>
                  </a:lnTo>
                  <a:lnTo>
                    <a:pt x="3744192" y="3547467"/>
                  </a:lnTo>
                  <a:lnTo>
                    <a:pt x="3744192" y="3439467"/>
                  </a:lnTo>
                  <a:close/>
                  <a:moveTo>
                    <a:pt x="198000" y="3439467"/>
                  </a:moveTo>
                  <a:lnTo>
                    <a:pt x="198000" y="3547467"/>
                  </a:lnTo>
                  <a:lnTo>
                    <a:pt x="414000" y="3547467"/>
                  </a:lnTo>
                  <a:lnTo>
                    <a:pt x="414000" y="3439467"/>
                  </a:lnTo>
                  <a:close/>
                  <a:moveTo>
                    <a:pt x="2826148" y="3206154"/>
                  </a:moveTo>
                  <a:lnTo>
                    <a:pt x="2826148" y="3314154"/>
                  </a:lnTo>
                  <a:lnTo>
                    <a:pt x="3042148" y="3314154"/>
                  </a:lnTo>
                  <a:lnTo>
                    <a:pt x="3042148" y="3206154"/>
                  </a:lnTo>
                  <a:close/>
                  <a:moveTo>
                    <a:pt x="890988" y="3206154"/>
                  </a:moveTo>
                  <a:lnTo>
                    <a:pt x="890988" y="3314154"/>
                  </a:lnTo>
                  <a:lnTo>
                    <a:pt x="1106988" y="3314154"/>
                  </a:lnTo>
                  <a:lnTo>
                    <a:pt x="1106988" y="3206154"/>
                  </a:lnTo>
                  <a:close/>
                  <a:moveTo>
                    <a:pt x="3528192" y="3196817"/>
                  </a:moveTo>
                  <a:lnTo>
                    <a:pt x="3528192" y="3304817"/>
                  </a:lnTo>
                  <a:lnTo>
                    <a:pt x="3744192" y="3304817"/>
                  </a:lnTo>
                  <a:lnTo>
                    <a:pt x="3744192" y="3196817"/>
                  </a:lnTo>
                  <a:close/>
                  <a:moveTo>
                    <a:pt x="198000" y="3196817"/>
                  </a:moveTo>
                  <a:lnTo>
                    <a:pt x="198000" y="3304817"/>
                  </a:lnTo>
                  <a:lnTo>
                    <a:pt x="414000" y="3304817"/>
                  </a:lnTo>
                  <a:lnTo>
                    <a:pt x="414000" y="3196817"/>
                  </a:lnTo>
                  <a:close/>
                  <a:moveTo>
                    <a:pt x="2070064" y="3046635"/>
                  </a:moveTo>
                  <a:lnTo>
                    <a:pt x="2070064" y="3154635"/>
                  </a:lnTo>
                  <a:lnTo>
                    <a:pt x="2286064" y="3154635"/>
                  </a:lnTo>
                  <a:lnTo>
                    <a:pt x="2286064" y="3046635"/>
                  </a:lnTo>
                  <a:close/>
                  <a:moveTo>
                    <a:pt x="1638016" y="3037298"/>
                  </a:moveTo>
                  <a:lnTo>
                    <a:pt x="1638016" y="3145298"/>
                  </a:lnTo>
                  <a:lnTo>
                    <a:pt x="1854016" y="3145298"/>
                  </a:lnTo>
                  <a:lnTo>
                    <a:pt x="1854016" y="3037298"/>
                  </a:lnTo>
                  <a:close/>
                  <a:moveTo>
                    <a:pt x="2826148" y="2963504"/>
                  </a:moveTo>
                  <a:lnTo>
                    <a:pt x="2826148" y="3071504"/>
                  </a:lnTo>
                  <a:lnTo>
                    <a:pt x="3042148" y="3071504"/>
                  </a:lnTo>
                  <a:lnTo>
                    <a:pt x="3042148" y="2963504"/>
                  </a:lnTo>
                  <a:close/>
                  <a:moveTo>
                    <a:pt x="890988" y="2963504"/>
                  </a:moveTo>
                  <a:lnTo>
                    <a:pt x="890988" y="3071504"/>
                  </a:lnTo>
                  <a:lnTo>
                    <a:pt x="1106988" y="3071504"/>
                  </a:lnTo>
                  <a:lnTo>
                    <a:pt x="1106988" y="2963504"/>
                  </a:lnTo>
                  <a:close/>
                  <a:moveTo>
                    <a:pt x="3528192" y="2954167"/>
                  </a:moveTo>
                  <a:lnTo>
                    <a:pt x="3528192" y="3062167"/>
                  </a:lnTo>
                  <a:lnTo>
                    <a:pt x="3744192" y="3062167"/>
                  </a:lnTo>
                  <a:lnTo>
                    <a:pt x="3744192" y="2954167"/>
                  </a:lnTo>
                  <a:close/>
                  <a:moveTo>
                    <a:pt x="198000" y="2954167"/>
                  </a:moveTo>
                  <a:lnTo>
                    <a:pt x="198000" y="3062167"/>
                  </a:lnTo>
                  <a:lnTo>
                    <a:pt x="414000" y="3062167"/>
                  </a:lnTo>
                  <a:lnTo>
                    <a:pt x="414000" y="2954167"/>
                  </a:lnTo>
                  <a:close/>
                  <a:moveTo>
                    <a:pt x="2070064" y="2803981"/>
                  </a:moveTo>
                  <a:lnTo>
                    <a:pt x="2070064" y="2911981"/>
                  </a:lnTo>
                  <a:lnTo>
                    <a:pt x="2286064" y="2911981"/>
                  </a:lnTo>
                  <a:lnTo>
                    <a:pt x="2286064" y="2803981"/>
                  </a:lnTo>
                  <a:close/>
                  <a:moveTo>
                    <a:pt x="1638016" y="2794644"/>
                  </a:moveTo>
                  <a:lnTo>
                    <a:pt x="1638016" y="2902644"/>
                  </a:lnTo>
                  <a:lnTo>
                    <a:pt x="1854016" y="2902644"/>
                  </a:lnTo>
                  <a:lnTo>
                    <a:pt x="1854016" y="2794644"/>
                  </a:lnTo>
                  <a:close/>
                  <a:moveTo>
                    <a:pt x="2826148" y="2720854"/>
                  </a:moveTo>
                  <a:lnTo>
                    <a:pt x="2826148" y="2828854"/>
                  </a:lnTo>
                  <a:lnTo>
                    <a:pt x="3042148" y="2828854"/>
                  </a:lnTo>
                  <a:lnTo>
                    <a:pt x="3042148" y="2720854"/>
                  </a:lnTo>
                  <a:close/>
                  <a:moveTo>
                    <a:pt x="890988" y="2720854"/>
                  </a:moveTo>
                  <a:lnTo>
                    <a:pt x="890988" y="2828854"/>
                  </a:lnTo>
                  <a:lnTo>
                    <a:pt x="1106988" y="2828854"/>
                  </a:lnTo>
                  <a:lnTo>
                    <a:pt x="1106988" y="2720854"/>
                  </a:lnTo>
                  <a:close/>
                  <a:moveTo>
                    <a:pt x="3528192" y="2711517"/>
                  </a:moveTo>
                  <a:lnTo>
                    <a:pt x="3528192" y="2819517"/>
                  </a:lnTo>
                  <a:lnTo>
                    <a:pt x="3744192" y="2819517"/>
                  </a:lnTo>
                  <a:lnTo>
                    <a:pt x="3744192" y="2711517"/>
                  </a:lnTo>
                  <a:close/>
                  <a:moveTo>
                    <a:pt x="198000" y="2711517"/>
                  </a:moveTo>
                  <a:lnTo>
                    <a:pt x="198000" y="2819517"/>
                  </a:lnTo>
                  <a:lnTo>
                    <a:pt x="414000" y="2819517"/>
                  </a:lnTo>
                  <a:lnTo>
                    <a:pt x="414000" y="2711517"/>
                  </a:lnTo>
                  <a:close/>
                  <a:moveTo>
                    <a:pt x="2070064" y="2561331"/>
                  </a:moveTo>
                  <a:lnTo>
                    <a:pt x="2070064" y="2669331"/>
                  </a:lnTo>
                  <a:lnTo>
                    <a:pt x="2286064" y="2669331"/>
                  </a:lnTo>
                  <a:lnTo>
                    <a:pt x="2286064" y="2561331"/>
                  </a:lnTo>
                  <a:close/>
                  <a:moveTo>
                    <a:pt x="1638016" y="2551994"/>
                  </a:moveTo>
                  <a:lnTo>
                    <a:pt x="1638016" y="2659994"/>
                  </a:lnTo>
                  <a:lnTo>
                    <a:pt x="1854016" y="2659994"/>
                  </a:lnTo>
                  <a:lnTo>
                    <a:pt x="1854016" y="2551994"/>
                  </a:lnTo>
                  <a:close/>
                  <a:moveTo>
                    <a:pt x="2826148" y="2478204"/>
                  </a:moveTo>
                  <a:lnTo>
                    <a:pt x="2826148" y="2586204"/>
                  </a:lnTo>
                  <a:lnTo>
                    <a:pt x="3042148" y="2586204"/>
                  </a:lnTo>
                  <a:lnTo>
                    <a:pt x="3042148" y="2478204"/>
                  </a:lnTo>
                  <a:close/>
                  <a:moveTo>
                    <a:pt x="890988" y="2478204"/>
                  </a:moveTo>
                  <a:lnTo>
                    <a:pt x="890988" y="2586204"/>
                  </a:lnTo>
                  <a:lnTo>
                    <a:pt x="1106988" y="2586204"/>
                  </a:lnTo>
                  <a:lnTo>
                    <a:pt x="1106988" y="2478204"/>
                  </a:lnTo>
                  <a:close/>
                  <a:moveTo>
                    <a:pt x="3528192" y="2468867"/>
                  </a:moveTo>
                  <a:lnTo>
                    <a:pt x="3528192" y="2576867"/>
                  </a:lnTo>
                  <a:lnTo>
                    <a:pt x="3744192" y="2576867"/>
                  </a:lnTo>
                  <a:lnTo>
                    <a:pt x="3744192" y="2468867"/>
                  </a:lnTo>
                  <a:close/>
                  <a:moveTo>
                    <a:pt x="198000" y="2468867"/>
                  </a:moveTo>
                  <a:lnTo>
                    <a:pt x="198000" y="2576867"/>
                  </a:lnTo>
                  <a:lnTo>
                    <a:pt x="414000" y="2576867"/>
                  </a:lnTo>
                  <a:lnTo>
                    <a:pt x="414000" y="2468867"/>
                  </a:lnTo>
                  <a:close/>
                  <a:moveTo>
                    <a:pt x="2070064" y="2318681"/>
                  </a:moveTo>
                  <a:lnTo>
                    <a:pt x="2070064" y="2426681"/>
                  </a:lnTo>
                  <a:lnTo>
                    <a:pt x="2286064" y="2426681"/>
                  </a:lnTo>
                  <a:lnTo>
                    <a:pt x="2286064" y="2318681"/>
                  </a:lnTo>
                  <a:close/>
                  <a:moveTo>
                    <a:pt x="1638016" y="2309344"/>
                  </a:moveTo>
                  <a:lnTo>
                    <a:pt x="1638016" y="2417344"/>
                  </a:lnTo>
                  <a:lnTo>
                    <a:pt x="1854016" y="2417344"/>
                  </a:lnTo>
                  <a:lnTo>
                    <a:pt x="1854016" y="2309344"/>
                  </a:lnTo>
                  <a:close/>
                  <a:moveTo>
                    <a:pt x="2826148" y="2235554"/>
                  </a:moveTo>
                  <a:lnTo>
                    <a:pt x="2826148" y="2343554"/>
                  </a:lnTo>
                  <a:lnTo>
                    <a:pt x="3042148" y="2343554"/>
                  </a:lnTo>
                  <a:lnTo>
                    <a:pt x="3042148" y="2235554"/>
                  </a:lnTo>
                  <a:close/>
                  <a:moveTo>
                    <a:pt x="890988" y="2235554"/>
                  </a:moveTo>
                  <a:lnTo>
                    <a:pt x="890988" y="2343554"/>
                  </a:lnTo>
                  <a:lnTo>
                    <a:pt x="1106988" y="2343554"/>
                  </a:lnTo>
                  <a:lnTo>
                    <a:pt x="1106988" y="2235554"/>
                  </a:lnTo>
                  <a:close/>
                  <a:moveTo>
                    <a:pt x="3528192" y="2226217"/>
                  </a:moveTo>
                  <a:lnTo>
                    <a:pt x="3528192" y="2334217"/>
                  </a:lnTo>
                  <a:lnTo>
                    <a:pt x="3744192" y="2334217"/>
                  </a:lnTo>
                  <a:lnTo>
                    <a:pt x="3744192" y="2226217"/>
                  </a:lnTo>
                  <a:close/>
                  <a:moveTo>
                    <a:pt x="198000" y="2226217"/>
                  </a:moveTo>
                  <a:lnTo>
                    <a:pt x="198000" y="2334217"/>
                  </a:lnTo>
                  <a:lnTo>
                    <a:pt x="414000" y="2334217"/>
                  </a:lnTo>
                  <a:lnTo>
                    <a:pt x="414000" y="2226217"/>
                  </a:lnTo>
                  <a:close/>
                  <a:moveTo>
                    <a:pt x="2070064" y="2076031"/>
                  </a:moveTo>
                  <a:lnTo>
                    <a:pt x="2070064" y="2184031"/>
                  </a:lnTo>
                  <a:lnTo>
                    <a:pt x="2286064" y="2184031"/>
                  </a:lnTo>
                  <a:lnTo>
                    <a:pt x="2286064" y="2076031"/>
                  </a:lnTo>
                  <a:close/>
                  <a:moveTo>
                    <a:pt x="1638016" y="2066694"/>
                  </a:moveTo>
                  <a:lnTo>
                    <a:pt x="1638016" y="2174694"/>
                  </a:lnTo>
                  <a:lnTo>
                    <a:pt x="1854016" y="2174694"/>
                  </a:lnTo>
                  <a:lnTo>
                    <a:pt x="1854016" y="2066694"/>
                  </a:lnTo>
                  <a:close/>
                  <a:moveTo>
                    <a:pt x="2826148" y="1992904"/>
                  </a:moveTo>
                  <a:lnTo>
                    <a:pt x="2826148" y="2100904"/>
                  </a:lnTo>
                  <a:lnTo>
                    <a:pt x="3042148" y="2100904"/>
                  </a:lnTo>
                  <a:lnTo>
                    <a:pt x="3042148" y="1992904"/>
                  </a:lnTo>
                  <a:close/>
                  <a:moveTo>
                    <a:pt x="890988" y="1992904"/>
                  </a:moveTo>
                  <a:lnTo>
                    <a:pt x="890988" y="2100904"/>
                  </a:lnTo>
                  <a:lnTo>
                    <a:pt x="1106988" y="2100904"/>
                  </a:lnTo>
                  <a:lnTo>
                    <a:pt x="1106988" y="1992904"/>
                  </a:lnTo>
                  <a:close/>
                  <a:moveTo>
                    <a:pt x="3528192" y="1983567"/>
                  </a:moveTo>
                  <a:lnTo>
                    <a:pt x="3528192" y="2091567"/>
                  </a:lnTo>
                  <a:lnTo>
                    <a:pt x="3744192" y="2091567"/>
                  </a:lnTo>
                  <a:lnTo>
                    <a:pt x="3744192" y="1983567"/>
                  </a:lnTo>
                  <a:close/>
                  <a:moveTo>
                    <a:pt x="198000" y="1983567"/>
                  </a:moveTo>
                  <a:lnTo>
                    <a:pt x="198000" y="2091567"/>
                  </a:lnTo>
                  <a:lnTo>
                    <a:pt x="414000" y="2091567"/>
                  </a:lnTo>
                  <a:lnTo>
                    <a:pt x="414000" y="1983567"/>
                  </a:lnTo>
                  <a:close/>
                  <a:moveTo>
                    <a:pt x="2070064" y="1833381"/>
                  </a:moveTo>
                  <a:lnTo>
                    <a:pt x="2070064" y="1941381"/>
                  </a:lnTo>
                  <a:lnTo>
                    <a:pt x="2286064" y="1941381"/>
                  </a:lnTo>
                  <a:lnTo>
                    <a:pt x="2286064" y="1833381"/>
                  </a:lnTo>
                  <a:close/>
                  <a:moveTo>
                    <a:pt x="1638016" y="1824044"/>
                  </a:moveTo>
                  <a:lnTo>
                    <a:pt x="1638016" y="1932044"/>
                  </a:lnTo>
                  <a:lnTo>
                    <a:pt x="1854016" y="1932044"/>
                  </a:lnTo>
                  <a:lnTo>
                    <a:pt x="1854016" y="1824044"/>
                  </a:lnTo>
                  <a:close/>
                  <a:moveTo>
                    <a:pt x="2826148" y="1750254"/>
                  </a:moveTo>
                  <a:lnTo>
                    <a:pt x="2826148" y="1858254"/>
                  </a:lnTo>
                  <a:lnTo>
                    <a:pt x="3042148" y="1858254"/>
                  </a:lnTo>
                  <a:lnTo>
                    <a:pt x="3042148" y="1750254"/>
                  </a:lnTo>
                  <a:close/>
                  <a:moveTo>
                    <a:pt x="890988" y="1750254"/>
                  </a:moveTo>
                  <a:lnTo>
                    <a:pt x="890988" y="1858254"/>
                  </a:lnTo>
                  <a:lnTo>
                    <a:pt x="1106988" y="1858254"/>
                  </a:lnTo>
                  <a:lnTo>
                    <a:pt x="1106988" y="1750254"/>
                  </a:lnTo>
                  <a:close/>
                  <a:moveTo>
                    <a:pt x="3528192" y="1740917"/>
                  </a:moveTo>
                  <a:lnTo>
                    <a:pt x="3528192" y="1848917"/>
                  </a:lnTo>
                  <a:lnTo>
                    <a:pt x="3744192" y="1848917"/>
                  </a:lnTo>
                  <a:lnTo>
                    <a:pt x="3744192" y="1740917"/>
                  </a:lnTo>
                  <a:close/>
                  <a:moveTo>
                    <a:pt x="198000" y="1740917"/>
                  </a:moveTo>
                  <a:lnTo>
                    <a:pt x="198000" y="1848917"/>
                  </a:lnTo>
                  <a:lnTo>
                    <a:pt x="414000" y="1848917"/>
                  </a:lnTo>
                  <a:lnTo>
                    <a:pt x="414000" y="1740917"/>
                  </a:lnTo>
                  <a:close/>
                  <a:moveTo>
                    <a:pt x="2070064" y="1590731"/>
                  </a:moveTo>
                  <a:lnTo>
                    <a:pt x="2070064" y="1698731"/>
                  </a:lnTo>
                  <a:lnTo>
                    <a:pt x="2286064" y="1698731"/>
                  </a:lnTo>
                  <a:lnTo>
                    <a:pt x="2286064" y="1590731"/>
                  </a:lnTo>
                  <a:close/>
                  <a:moveTo>
                    <a:pt x="1638016" y="1581394"/>
                  </a:moveTo>
                  <a:lnTo>
                    <a:pt x="1638016" y="1689394"/>
                  </a:lnTo>
                  <a:lnTo>
                    <a:pt x="1854016" y="1689394"/>
                  </a:lnTo>
                  <a:lnTo>
                    <a:pt x="1854016" y="1581394"/>
                  </a:lnTo>
                  <a:close/>
                  <a:moveTo>
                    <a:pt x="3330192" y="1507604"/>
                  </a:moveTo>
                  <a:lnTo>
                    <a:pt x="3942192" y="1507604"/>
                  </a:lnTo>
                  <a:lnTo>
                    <a:pt x="3942192" y="3931865"/>
                  </a:lnTo>
                  <a:lnTo>
                    <a:pt x="3330192" y="3931865"/>
                  </a:lnTo>
                  <a:close/>
                  <a:moveTo>
                    <a:pt x="2826148" y="1507604"/>
                  </a:moveTo>
                  <a:lnTo>
                    <a:pt x="2826148" y="1615604"/>
                  </a:lnTo>
                  <a:lnTo>
                    <a:pt x="3042148" y="1615604"/>
                  </a:lnTo>
                  <a:lnTo>
                    <a:pt x="3042148" y="1507604"/>
                  </a:lnTo>
                  <a:close/>
                  <a:moveTo>
                    <a:pt x="890988" y="1507604"/>
                  </a:moveTo>
                  <a:lnTo>
                    <a:pt x="890988" y="1615604"/>
                  </a:lnTo>
                  <a:lnTo>
                    <a:pt x="1106988" y="1615604"/>
                  </a:lnTo>
                  <a:lnTo>
                    <a:pt x="1106988" y="1507604"/>
                  </a:lnTo>
                  <a:close/>
                  <a:moveTo>
                    <a:pt x="0" y="1507604"/>
                  </a:moveTo>
                  <a:lnTo>
                    <a:pt x="612000" y="1507604"/>
                  </a:lnTo>
                  <a:lnTo>
                    <a:pt x="612000" y="3931865"/>
                  </a:lnTo>
                  <a:lnTo>
                    <a:pt x="0" y="3931865"/>
                  </a:lnTo>
                  <a:close/>
                  <a:moveTo>
                    <a:pt x="2070064" y="1348081"/>
                  </a:moveTo>
                  <a:lnTo>
                    <a:pt x="2070064" y="1456081"/>
                  </a:lnTo>
                  <a:lnTo>
                    <a:pt x="2286064" y="1456081"/>
                  </a:lnTo>
                  <a:lnTo>
                    <a:pt x="2286064" y="1348081"/>
                  </a:lnTo>
                  <a:close/>
                  <a:moveTo>
                    <a:pt x="1638016" y="1338744"/>
                  </a:moveTo>
                  <a:lnTo>
                    <a:pt x="1638016" y="1446744"/>
                  </a:lnTo>
                  <a:lnTo>
                    <a:pt x="1854016" y="1446744"/>
                  </a:lnTo>
                  <a:lnTo>
                    <a:pt x="1854016" y="1338744"/>
                  </a:lnTo>
                  <a:close/>
                  <a:moveTo>
                    <a:pt x="2628148" y="1267865"/>
                  </a:moveTo>
                  <a:lnTo>
                    <a:pt x="3240148" y="1267865"/>
                  </a:lnTo>
                  <a:lnTo>
                    <a:pt x="3240148" y="3931865"/>
                  </a:lnTo>
                  <a:lnTo>
                    <a:pt x="2628148" y="3931865"/>
                  </a:lnTo>
                  <a:close/>
                  <a:moveTo>
                    <a:pt x="692988" y="1267865"/>
                  </a:moveTo>
                  <a:lnTo>
                    <a:pt x="1304988" y="1267865"/>
                  </a:lnTo>
                  <a:lnTo>
                    <a:pt x="1304988" y="3931865"/>
                  </a:lnTo>
                  <a:lnTo>
                    <a:pt x="692988" y="3931865"/>
                  </a:lnTo>
                  <a:close/>
                  <a:moveTo>
                    <a:pt x="2070064" y="1105431"/>
                  </a:moveTo>
                  <a:lnTo>
                    <a:pt x="2070064" y="1213431"/>
                  </a:lnTo>
                  <a:lnTo>
                    <a:pt x="2286064" y="1213431"/>
                  </a:lnTo>
                  <a:lnTo>
                    <a:pt x="2286064" y="1105431"/>
                  </a:lnTo>
                  <a:close/>
                  <a:moveTo>
                    <a:pt x="1638016" y="1096094"/>
                  </a:moveTo>
                  <a:lnTo>
                    <a:pt x="1638016" y="1204094"/>
                  </a:lnTo>
                  <a:lnTo>
                    <a:pt x="1854016" y="1204094"/>
                  </a:lnTo>
                  <a:lnTo>
                    <a:pt x="1854016" y="1096094"/>
                  </a:lnTo>
                  <a:close/>
                  <a:moveTo>
                    <a:pt x="2070064" y="862781"/>
                  </a:moveTo>
                  <a:lnTo>
                    <a:pt x="2070064" y="970781"/>
                  </a:lnTo>
                  <a:lnTo>
                    <a:pt x="2286064" y="970781"/>
                  </a:lnTo>
                  <a:lnTo>
                    <a:pt x="2286064" y="862781"/>
                  </a:lnTo>
                  <a:close/>
                  <a:moveTo>
                    <a:pt x="1638016" y="853444"/>
                  </a:moveTo>
                  <a:lnTo>
                    <a:pt x="1638016" y="961444"/>
                  </a:lnTo>
                  <a:lnTo>
                    <a:pt x="1854016" y="961444"/>
                  </a:lnTo>
                  <a:lnTo>
                    <a:pt x="1854016" y="853444"/>
                  </a:lnTo>
                  <a:close/>
                  <a:moveTo>
                    <a:pt x="1883174" y="0"/>
                  </a:moveTo>
                  <a:lnTo>
                    <a:pt x="2040907" y="0"/>
                  </a:lnTo>
                  <a:lnTo>
                    <a:pt x="2040907" y="355600"/>
                  </a:lnTo>
                  <a:lnTo>
                    <a:pt x="2178064" y="355600"/>
                  </a:lnTo>
                  <a:lnTo>
                    <a:pt x="2178064" y="596007"/>
                  </a:lnTo>
                  <a:lnTo>
                    <a:pt x="2538104" y="596007"/>
                  </a:lnTo>
                  <a:lnTo>
                    <a:pt x="2538104" y="3931865"/>
                  </a:lnTo>
                  <a:lnTo>
                    <a:pt x="2142040" y="3931865"/>
                  </a:lnTo>
                  <a:lnTo>
                    <a:pt x="2142040" y="3291036"/>
                  </a:lnTo>
                  <a:lnTo>
                    <a:pt x="1782040" y="3291036"/>
                  </a:lnTo>
                  <a:lnTo>
                    <a:pt x="1782040" y="3931865"/>
                  </a:lnTo>
                  <a:lnTo>
                    <a:pt x="1385976" y="3931865"/>
                  </a:lnTo>
                  <a:lnTo>
                    <a:pt x="1385976" y="596007"/>
                  </a:lnTo>
                  <a:lnTo>
                    <a:pt x="1746016" y="596007"/>
                  </a:lnTo>
                  <a:lnTo>
                    <a:pt x="1746016" y="355600"/>
                  </a:lnTo>
                  <a:lnTo>
                    <a:pt x="1883174" y="355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grpSp>
      <p:grpSp>
        <p:nvGrpSpPr>
          <p:cNvPr id="109" name="Group 108">
            <a:extLst>
              <a:ext uri="{FF2B5EF4-FFF2-40B4-BE49-F238E27FC236}">
                <a16:creationId xmlns:a16="http://schemas.microsoft.com/office/drawing/2014/main" id="{418685AE-8DD6-458F-94F3-7F8735612256}"/>
              </a:ext>
            </a:extLst>
          </p:cNvPr>
          <p:cNvGrpSpPr/>
          <p:nvPr/>
        </p:nvGrpSpPr>
        <p:grpSpPr>
          <a:xfrm>
            <a:off x="0" y="1089770"/>
            <a:ext cx="9690503" cy="4999224"/>
            <a:chOff x="-579606" y="1337697"/>
            <a:chExt cx="8058090" cy="4157080"/>
          </a:xfrm>
        </p:grpSpPr>
        <p:sp>
          <p:nvSpPr>
            <p:cNvPr id="110" name="Oval 109">
              <a:extLst>
                <a:ext uri="{FF2B5EF4-FFF2-40B4-BE49-F238E27FC236}">
                  <a16:creationId xmlns:a16="http://schemas.microsoft.com/office/drawing/2014/main" id="{79F1BA01-19D2-404D-8694-2D09EEB4F265}"/>
                </a:ext>
              </a:extLst>
            </p:cNvPr>
            <p:cNvSpPr/>
            <p:nvPr/>
          </p:nvSpPr>
          <p:spPr>
            <a:xfrm>
              <a:off x="561202" y="1968076"/>
              <a:ext cx="3002685" cy="3002685"/>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p>
          </p:txBody>
        </p:sp>
        <p:sp>
          <p:nvSpPr>
            <p:cNvPr id="111" name="Freeform 5">
              <a:extLst>
                <a:ext uri="{FF2B5EF4-FFF2-40B4-BE49-F238E27FC236}">
                  <a16:creationId xmlns:a16="http://schemas.microsoft.com/office/drawing/2014/main" id="{10D2C508-B7CC-4BB9-B32B-FA768B4C618A}"/>
                </a:ext>
              </a:extLst>
            </p:cNvPr>
            <p:cNvSpPr/>
            <p:nvPr/>
          </p:nvSpPr>
          <p:spPr>
            <a:xfrm>
              <a:off x="-579606" y="1337697"/>
              <a:ext cx="8058090" cy="4157080"/>
            </a:xfrm>
            <a:custGeom>
              <a:avLst/>
              <a:gdLst>
                <a:gd name="connsiteX0" fmla="*/ 0 w 6410325"/>
                <a:gd name="connsiteY0" fmla="*/ 2800350 h 2800350"/>
                <a:gd name="connsiteX1" fmla="*/ 2447925 w 6410325"/>
                <a:gd name="connsiteY1" fmla="*/ 2314575 h 2800350"/>
                <a:gd name="connsiteX2" fmla="*/ 5448300 w 6410325"/>
                <a:gd name="connsiteY2" fmla="*/ 590550 h 2800350"/>
                <a:gd name="connsiteX3" fmla="*/ 6410325 w 6410325"/>
                <a:gd name="connsiteY3" fmla="*/ 0 h 2800350"/>
                <a:gd name="connsiteX0" fmla="*/ 0 w 6410325"/>
                <a:gd name="connsiteY0" fmla="*/ 2800350 h 2800350"/>
                <a:gd name="connsiteX1" fmla="*/ 2447925 w 6410325"/>
                <a:gd name="connsiteY1" fmla="*/ 2314575 h 2800350"/>
                <a:gd name="connsiteX2" fmla="*/ 5448300 w 6410325"/>
                <a:gd name="connsiteY2" fmla="*/ 590550 h 2800350"/>
                <a:gd name="connsiteX3" fmla="*/ 6410325 w 6410325"/>
                <a:gd name="connsiteY3" fmla="*/ 0 h 2800350"/>
                <a:gd name="connsiteX0" fmla="*/ 0 w 6410325"/>
                <a:gd name="connsiteY0" fmla="*/ 2800350 h 2800350"/>
                <a:gd name="connsiteX1" fmla="*/ 2447925 w 6410325"/>
                <a:gd name="connsiteY1" fmla="*/ 2314575 h 2800350"/>
                <a:gd name="connsiteX2" fmla="*/ 4924425 w 6410325"/>
                <a:gd name="connsiteY2" fmla="*/ 552450 h 2800350"/>
                <a:gd name="connsiteX3" fmla="*/ 6410325 w 6410325"/>
                <a:gd name="connsiteY3" fmla="*/ 0 h 2800350"/>
                <a:gd name="connsiteX0" fmla="*/ 0 w 6410325"/>
                <a:gd name="connsiteY0" fmla="*/ 2800350 h 2800350"/>
                <a:gd name="connsiteX1" fmla="*/ 2876550 w 6410325"/>
                <a:gd name="connsiteY1" fmla="*/ 2076450 h 2800350"/>
                <a:gd name="connsiteX2" fmla="*/ 4924425 w 6410325"/>
                <a:gd name="connsiteY2" fmla="*/ 552450 h 2800350"/>
                <a:gd name="connsiteX3" fmla="*/ 6410325 w 6410325"/>
                <a:gd name="connsiteY3" fmla="*/ 0 h 2800350"/>
                <a:gd name="connsiteX0" fmla="*/ 0 w 6410325"/>
                <a:gd name="connsiteY0" fmla="*/ 2800350 h 2800350"/>
                <a:gd name="connsiteX1" fmla="*/ 2876550 w 6410325"/>
                <a:gd name="connsiteY1" fmla="*/ 2076450 h 2800350"/>
                <a:gd name="connsiteX2" fmla="*/ 4924425 w 6410325"/>
                <a:gd name="connsiteY2" fmla="*/ 552450 h 2800350"/>
                <a:gd name="connsiteX3" fmla="*/ 6410325 w 6410325"/>
                <a:gd name="connsiteY3" fmla="*/ 0 h 2800350"/>
                <a:gd name="connsiteX0" fmla="*/ 0 w 6410325"/>
                <a:gd name="connsiteY0" fmla="*/ 2800350 h 2800350"/>
                <a:gd name="connsiteX1" fmla="*/ 2876550 w 6410325"/>
                <a:gd name="connsiteY1" fmla="*/ 2076450 h 2800350"/>
                <a:gd name="connsiteX2" fmla="*/ 4924425 w 6410325"/>
                <a:gd name="connsiteY2" fmla="*/ 552450 h 2800350"/>
                <a:gd name="connsiteX3" fmla="*/ 6410325 w 6410325"/>
                <a:gd name="connsiteY3" fmla="*/ 0 h 2800350"/>
                <a:gd name="connsiteX0" fmla="*/ 0 w 6410325"/>
                <a:gd name="connsiteY0" fmla="*/ 2800350 h 2800350"/>
                <a:gd name="connsiteX1" fmla="*/ 2876550 w 6410325"/>
                <a:gd name="connsiteY1" fmla="*/ 2076450 h 2800350"/>
                <a:gd name="connsiteX2" fmla="*/ 4924425 w 6410325"/>
                <a:gd name="connsiteY2" fmla="*/ 552450 h 2800350"/>
                <a:gd name="connsiteX3" fmla="*/ 6410325 w 6410325"/>
                <a:gd name="connsiteY3" fmla="*/ 0 h 2800350"/>
                <a:gd name="connsiteX0" fmla="*/ 0 w 6381750"/>
                <a:gd name="connsiteY0" fmla="*/ 3209925 h 3209925"/>
                <a:gd name="connsiteX1" fmla="*/ 2847975 w 6381750"/>
                <a:gd name="connsiteY1" fmla="*/ 2076450 h 3209925"/>
                <a:gd name="connsiteX2" fmla="*/ 4895850 w 6381750"/>
                <a:gd name="connsiteY2" fmla="*/ 552450 h 3209925"/>
                <a:gd name="connsiteX3" fmla="*/ 6381750 w 6381750"/>
                <a:gd name="connsiteY3" fmla="*/ 0 h 3209925"/>
                <a:gd name="connsiteX0" fmla="*/ 0 w 6381750"/>
                <a:gd name="connsiteY0" fmla="*/ 3209925 h 3209925"/>
                <a:gd name="connsiteX1" fmla="*/ 2847975 w 6381750"/>
                <a:gd name="connsiteY1" fmla="*/ 2076450 h 3209925"/>
                <a:gd name="connsiteX2" fmla="*/ 4895850 w 6381750"/>
                <a:gd name="connsiteY2" fmla="*/ 552450 h 3209925"/>
                <a:gd name="connsiteX3" fmla="*/ 6381750 w 6381750"/>
                <a:gd name="connsiteY3" fmla="*/ 0 h 3209925"/>
                <a:gd name="connsiteX0" fmla="*/ 0 w 6381750"/>
                <a:gd name="connsiteY0" fmla="*/ 3209925 h 3209925"/>
                <a:gd name="connsiteX1" fmla="*/ 2847975 w 6381750"/>
                <a:gd name="connsiteY1" fmla="*/ 2076450 h 3209925"/>
                <a:gd name="connsiteX2" fmla="*/ 4895850 w 6381750"/>
                <a:gd name="connsiteY2" fmla="*/ 552450 h 3209925"/>
                <a:gd name="connsiteX3" fmla="*/ 6381750 w 6381750"/>
                <a:gd name="connsiteY3" fmla="*/ 0 h 3209925"/>
                <a:gd name="connsiteX0" fmla="*/ 0 w 6381750"/>
                <a:gd name="connsiteY0" fmla="*/ 3209925 h 3209925"/>
                <a:gd name="connsiteX1" fmla="*/ 2847975 w 6381750"/>
                <a:gd name="connsiteY1" fmla="*/ 2076450 h 3209925"/>
                <a:gd name="connsiteX2" fmla="*/ 4895850 w 6381750"/>
                <a:gd name="connsiteY2" fmla="*/ 552450 h 3209925"/>
                <a:gd name="connsiteX3" fmla="*/ 6381750 w 6381750"/>
                <a:gd name="connsiteY3" fmla="*/ 0 h 3209925"/>
                <a:gd name="connsiteX0" fmla="*/ 0 w 6381750"/>
                <a:gd name="connsiteY0" fmla="*/ 3209925 h 3209925"/>
                <a:gd name="connsiteX1" fmla="*/ 2847975 w 6381750"/>
                <a:gd name="connsiteY1" fmla="*/ 2076450 h 3209925"/>
                <a:gd name="connsiteX2" fmla="*/ 4895850 w 6381750"/>
                <a:gd name="connsiteY2" fmla="*/ 552450 h 3209925"/>
                <a:gd name="connsiteX3" fmla="*/ 6381750 w 6381750"/>
                <a:gd name="connsiteY3" fmla="*/ 0 h 3209925"/>
                <a:gd name="connsiteX0" fmla="*/ 0 w 6381750"/>
                <a:gd name="connsiteY0" fmla="*/ 3209925 h 3209925"/>
                <a:gd name="connsiteX1" fmla="*/ 2847975 w 6381750"/>
                <a:gd name="connsiteY1" fmla="*/ 2076450 h 3209925"/>
                <a:gd name="connsiteX2" fmla="*/ 4895850 w 6381750"/>
                <a:gd name="connsiteY2" fmla="*/ 552450 h 3209925"/>
                <a:gd name="connsiteX3" fmla="*/ 6381750 w 6381750"/>
                <a:gd name="connsiteY3" fmla="*/ 0 h 3209925"/>
                <a:gd name="connsiteX0" fmla="*/ 0 w 6381750"/>
                <a:gd name="connsiteY0" fmla="*/ 3209925 h 3209925"/>
                <a:gd name="connsiteX1" fmla="*/ 2847975 w 6381750"/>
                <a:gd name="connsiteY1" fmla="*/ 2076450 h 3209925"/>
                <a:gd name="connsiteX2" fmla="*/ 4895850 w 6381750"/>
                <a:gd name="connsiteY2" fmla="*/ 476250 h 3209925"/>
                <a:gd name="connsiteX3" fmla="*/ 6381750 w 6381750"/>
                <a:gd name="connsiteY3" fmla="*/ 0 h 3209925"/>
                <a:gd name="connsiteX0" fmla="*/ 0 w 6381750"/>
                <a:gd name="connsiteY0" fmla="*/ 3209925 h 3209925"/>
                <a:gd name="connsiteX1" fmla="*/ 2847975 w 6381750"/>
                <a:gd name="connsiteY1" fmla="*/ 2076450 h 3209925"/>
                <a:gd name="connsiteX2" fmla="*/ 4762500 w 6381750"/>
                <a:gd name="connsiteY2" fmla="*/ 552450 h 3209925"/>
                <a:gd name="connsiteX3" fmla="*/ 6381750 w 6381750"/>
                <a:gd name="connsiteY3" fmla="*/ 0 h 3209925"/>
                <a:gd name="connsiteX0" fmla="*/ 0 w 6381750"/>
                <a:gd name="connsiteY0" fmla="*/ 3209925 h 3209925"/>
                <a:gd name="connsiteX1" fmla="*/ 2847975 w 6381750"/>
                <a:gd name="connsiteY1" fmla="*/ 2076450 h 3209925"/>
                <a:gd name="connsiteX2" fmla="*/ 4762500 w 6381750"/>
                <a:gd name="connsiteY2" fmla="*/ 552450 h 3209925"/>
                <a:gd name="connsiteX3" fmla="*/ 6381750 w 6381750"/>
                <a:gd name="connsiteY3" fmla="*/ 0 h 3209925"/>
                <a:gd name="connsiteX0" fmla="*/ 0 w 6381750"/>
                <a:gd name="connsiteY0" fmla="*/ 3209925 h 3209925"/>
                <a:gd name="connsiteX1" fmla="*/ 2847975 w 6381750"/>
                <a:gd name="connsiteY1" fmla="*/ 2076450 h 3209925"/>
                <a:gd name="connsiteX2" fmla="*/ 4705350 w 6381750"/>
                <a:gd name="connsiteY2" fmla="*/ 838200 h 3209925"/>
                <a:gd name="connsiteX3" fmla="*/ 6381750 w 6381750"/>
                <a:gd name="connsiteY3" fmla="*/ 0 h 3209925"/>
                <a:gd name="connsiteX0" fmla="*/ 0 w 6381750"/>
                <a:gd name="connsiteY0" fmla="*/ 3209925 h 3209925"/>
                <a:gd name="connsiteX1" fmla="*/ 2847975 w 6381750"/>
                <a:gd name="connsiteY1" fmla="*/ 2076450 h 3209925"/>
                <a:gd name="connsiteX2" fmla="*/ 4705350 w 6381750"/>
                <a:gd name="connsiteY2" fmla="*/ 838200 h 3209925"/>
                <a:gd name="connsiteX3" fmla="*/ 6381750 w 6381750"/>
                <a:gd name="connsiteY3" fmla="*/ 0 h 3209925"/>
                <a:gd name="connsiteX0" fmla="*/ 0 w 6381750"/>
                <a:gd name="connsiteY0" fmla="*/ 3209925 h 3209925"/>
                <a:gd name="connsiteX1" fmla="*/ 2895600 w 6381750"/>
                <a:gd name="connsiteY1" fmla="*/ 2038350 h 3209925"/>
                <a:gd name="connsiteX2" fmla="*/ 4705350 w 6381750"/>
                <a:gd name="connsiteY2" fmla="*/ 838200 h 3209925"/>
                <a:gd name="connsiteX3" fmla="*/ 6381750 w 6381750"/>
                <a:gd name="connsiteY3" fmla="*/ 0 h 3209925"/>
                <a:gd name="connsiteX0" fmla="*/ 0 w 6381750"/>
                <a:gd name="connsiteY0" fmla="*/ 3209925 h 3209925"/>
                <a:gd name="connsiteX1" fmla="*/ 2895600 w 6381750"/>
                <a:gd name="connsiteY1" fmla="*/ 2038350 h 3209925"/>
                <a:gd name="connsiteX2" fmla="*/ 4705350 w 6381750"/>
                <a:gd name="connsiteY2" fmla="*/ 838200 h 3209925"/>
                <a:gd name="connsiteX3" fmla="*/ 6381750 w 6381750"/>
                <a:gd name="connsiteY3" fmla="*/ 0 h 3209925"/>
                <a:gd name="connsiteX0" fmla="*/ 0 w 6381750"/>
                <a:gd name="connsiteY0" fmla="*/ 3209925 h 3209925"/>
                <a:gd name="connsiteX1" fmla="*/ 2895600 w 6381750"/>
                <a:gd name="connsiteY1" fmla="*/ 2038350 h 3209925"/>
                <a:gd name="connsiteX2" fmla="*/ 4705350 w 6381750"/>
                <a:gd name="connsiteY2" fmla="*/ 838200 h 3209925"/>
                <a:gd name="connsiteX3" fmla="*/ 6381750 w 6381750"/>
                <a:gd name="connsiteY3" fmla="*/ 0 h 3209925"/>
                <a:gd name="connsiteX0" fmla="*/ 0 w 6334125"/>
                <a:gd name="connsiteY0" fmla="*/ 3267075 h 3267075"/>
                <a:gd name="connsiteX1" fmla="*/ 2895600 w 6334125"/>
                <a:gd name="connsiteY1" fmla="*/ 2095500 h 3267075"/>
                <a:gd name="connsiteX2" fmla="*/ 4705350 w 6334125"/>
                <a:gd name="connsiteY2" fmla="*/ 895350 h 3267075"/>
                <a:gd name="connsiteX3" fmla="*/ 6334125 w 6334125"/>
                <a:gd name="connsiteY3" fmla="*/ 0 h 3267075"/>
                <a:gd name="connsiteX0" fmla="*/ 0 w 6334125"/>
                <a:gd name="connsiteY0" fmla="*/ 3481601 h 3481601"/>
                <a:gd name="connsiteX1" fmla="*/ 2895600 w 6334125"/>
                <a:gd name="connsiteY1" fmla="*/ 2310026 h 3481601"/>
                <a:gd name="connsiteX2" fmla="*/ 4705350 w 6334125"/>
                <a:gd name="connsiteY2" fmla="*/ 1109876 h 3481601"/>
                <a:gd name="connsiteX3" fmla="*/ 6334125 w 6334125"/>
                <a:gd name="connsiteY3" fmla="*/ 214526 h 3481601"/>
                <a:gd name="connsiteX0" fmla="*/ 0 w 6334125"/>
                <a:gd name="connsiteY0" fmla="*/ 3267075 h 3267075"/>
                <a:gd name="connsiteX1" fmla="*/ 2895600 w 6334125"/>
                <a:gd name="connsiteY1" fmla="*/ 2095500 h 3267075"/>
                <a:gd name="connsiteX2" fmla="*/ 4705350 w 6334125"/>
                <a:gd name="connsiteY2" fmla="*/ 895350 h 3267075"/>
                <a:gd name="connsiteX3" fmla="*/ 6334125 w 6334125"/>
                <a:gd name="connsiteY3" fmla="*/ 0 h 3267075"/>
                <a:gd name="connsiteX0" fmla="*/ 0 w 6334125"/>
                <a:gd name="connsiteY0" fmla="*/ 3267075 h 3267075"/>
                <a:gd name="connsiteX1" fmla="*/ 2895600 w 6334125"/>
                <a:gd name="connsiteY1" fmla="*/ 2095500 h 3267075"/>
                <a:gd name="connsiteX2" fmla="*/ 4705350 w 6334125"/>
                <a:gd name="connsiteY2" fmla="*/ 895350 h 3267075"/>
                <a:gd name="connsiteX3" fmla="*/ 5221610 w 6334125"/>
                <a:gd name="connsiteY3" fmla="*/ 181769 h 3267075"/>
                <a:gd name="connsiteX4" fmla="*/ 6334125 w 6334125"/>
                <a:gd name="connsiteY4" fmla="*/ 0 h 3267075"/>
                <a:gd name="connsiteX0" fmla="*/ 0 w 6334125"/>
                <a:gd name="connsiteY0" fmla="*/ 3848138 h 3848138"/>
                <a:gd name="connsiteX1" fmla="*/ 2895600 w 6334125"/>
                <a:gd name="connsiteY1" fmla="*/ 2676563 h 3848138"/>
                <a:gd name="connsiteX2" fmla="*/ 4705350 w 6334125"/>
                <a:gd name="connsiteY2" fmla="*/ 1476413 h 3848138"/>
                <a:gd name="connsiteX3" fmla="*/ 4526285 w 6334125"/>
                <a:gd name="connsiteY3" fmla="*/ 19882 h 3848138"/>
                <a:gd name="connsiteX4" fmla="*/ 6334125 w 6334125"/>
                <a:gd name="connsiteY4" fmla="*/ 581063 h 3848138"/>
                <a:gd name="connsiteX0" fmla="*/ 0 w 6334125"/>
                <a:gd name="connsiteY0" fmla="*/ 3868812 h 3868812"/>
                <a:gd name="connsiteX1" fmla="*/ 2895600 w 6334125"/>
                <a:gd name="connsiteY1" fmla="*/ 2697237 h 3868812"/>
                <a:gd name="connsiteX2" fmla="*/ 4705350 w 6334125"/>
                <a:gd name="connsiteY2" fmla="*/ 1497087 h 3868812"/>
                <a:gd name="connsiteX3" fmla="*/ 4526285 w 6334125"/>
                <a:gd name="connsiteY3" fmla="*/ 40556 h 3868812"/>
                <a:gd name="connsiteX4" fmla="*/ 6334125 w 6334125"/>
                <a:gd name="connsiteY4" fmla="*/ 601737 h 3868812"/>
                <a:gd name="connsiteX0" fmla="*/ 0 w 6334125"/>
                <a:gd name="connsiteY0" fmla="*/ 3868812 h 3868812"/>
                <a:gd name="connsiteX1" fmla="*/ 2895600 w 6334125"/>
                <a:gd name="connsiteY1" fmla="*/ 2697237 h 3868812"/>
                <a:gd name="connsiteX2" fmla="*/ 4705350 w 6334125"/>
                <a:gd name="connsiteY2" fmla="*/ 1497087 h 3868812"/>
                <a:gd name="connsiteX3" fmla="*/ 4526285 w 6334125"/>
                <a:gd name="connsiteY3" fmla="*/ 40556 h 3868812"/>
                <a:gd name="connsiteX4" fmla="*/ 6334125 w 6334125"/>
                <a:gd name="connsiteY4" fmla="*/ 601737 h 3868812"/>
                <a:gd name="connsiteX0" fmla="*/ 0 w 6334125"/>
                <a:gd name="connsiteY0" fmla="*/ 3868812 h 3868812"/>
                <a:gd name="connsiteX1" fmla="*/ 2895600 w 6334125"/>
                <a:gd name="connsiteY1" fmla="*/ 2697237 h 3868812"/>
                <a:gd name="connsiteX2" fmla="*/ 4705350 w 6334125"/>
                <a:gd name="connsiteY2" fmla="*/ 1497087 h 3868812"/>
                <a:gd name="connsiteX3" fmla="*/ 4526285 w 6334125"/>
                <a:gd name="connsiteY3" fmla="*/ 40556 h 3868812"/>
                <a:gd name="connsiteX4" fmla="*/ 4973960 w 6334125"/>
                <a:gd name="connsiteY4" fmla="*/ 545381 h 3868812"/>
                <a:gd name="connsiteX5" fmla="*/ 6334125 w 6334125"/>
                <a:gd name="connsiteY5" fmla="*/ 601737 h 3868812"/>
                <a:gd name="connsiteX0" fmla="*/ 0 w 6334125"/>
                <a:gd name="connsiteY0" fmla="*/ 3868812 h 3868812"/>
                <a:gd name="connsiteX1" fmla="*/ 2895600 w 6334125"/>
                <a:gd name="connsiteY1" fmla="*/ 2697237 h 3868812"/>
                <a:gd name="connsiteX2" fmla="*/ 4705350 w 6334125"/>
                <a:gd name="connsiteY2" fmla="*/ 1497087 h 3868812"/>
                <a:gd name="connsiteX3" fmla="*/ 4526285 w 6334125"/>
                <a:gd name="connsiteY3" fmla="*/ 40556 h 3868812"/>
                <a:gd name="connsiteX4" fmla="*/ 4183385 w 6334125"/>
                <a:gd name="connsiteY4" fmla="*/ 1012106 h 3868812"/>
                <a:gd name="connsiteX5" fmla="*/ 6334125 w 6334125"/>
                <a:gd name="connsiteY5" fmla="*/ 601737 h 3868812"/>
                <a:gd name="connsiteX0" fmla="*/ 0 w 6334125"/>
                <a:gd name="connsiteY0" fmla="*/ 3870938 h 3870938"/>
                <a:gd name="connsiteX1" fmla="*/ 2895600 w 6334125"/>
                <a:gd name="connsiteY1" fmla="*/ 2699363 h 3870938"/>
                <a:gd name="connsiteX2" fmla="*/ 4705350 w 6334125"/>
                <a:gd name="connsiteY2" fmla="*/ 1499213 h 3870938"/>
                <a:gd name="connsiteX3" fmla="*/ 4526285 w 6334125"/>
                <a:gd name="connsiteY3" fmla="*/ 42682 h 3870938"/>
                <a:gd name="connsiteX4" fmla="*/ 4183385 w 6334125"/>
                <a:gd name="connsiteY4" fmla="*/ 1014232 h 3870938"/>
                <a:gd name="connsiteX5" fmla="*/ 6334125 w 6334125"/>
                <a:gd name="connsiteY5" fmla="*/ 603863 h 3870938"/>
                <a:gd name="connsiteX0" fmla="*/ 0 w 6334125"/>
                <a:gd name="connsiteY0" fmla="*/ 3870938 h 3870938"/>
                <a:gd name="connsiteX1" fmla="*/ 2895600 w 6334125"/>
                <a:gd name="connsiteY1" fmla="*/ 2699363 h 3870938"/>
                <a:gd name="connsiteX2" fmla="*/ 4705350 w 6334125"/>
                <a:gd name="connsiteY2" fmla="*/ 1499213 h 3870938"/>
                <a:gd name="connsiteX3" fmla="*/ 4526285 w 6334125"/>
                <a:gd name="connsiteY3" fmla="*/ 42682 h 3870938"/>
                <a:gd name="connsiteX4" fmla="*/ 4183385 w 6334125"/>
                <a:gd name="connsiteY4" fmla="*/ 1014232 h 3870938"/>
                <a:gd name="connsiteX5" fmla="*/ 6334125 w 6334125"/>
                <a:gd name="connsiteY5" fmla="*/ 603863 h 3870938"/>
                <a:gd name="connsiteX0" fmla="*/ 0 w 6334125"/>
                <a:gd name="connsiteY0" fmla="*/ 3852187 h 3852187"/>
                <a:gd name="connsiteX1" fmla="*/ 2895600 w 6334125"/>
                <a:gd name="connsiteY1" fmla="*/ 2680612 h 3852187"/>
                <a:gd name="connsiteX2" fmla="*/ 4705350 w 6334125"/>
                <a:gd name="connsiteY2" fmla="*/ 1480462 h 3852187"/>
                <a:gd name="connsiteX3" fmla="*/ 4526285 w 6334125"/>
                <a:gd name="connsiteY3" fmla="*/ 23931 h 3852187"/>
                <a:gd name="connsiteX4" fmla="*/ 4183385 w 6334125"/>
                <a:gd name="connsiteY4" fmla="*/ 995481 h 3852187"/>
                <a:gd name="connsiteX5" fmla="*/ 6334125 w 6334125"/>
                <a:gd name="connsiteY5" fmla="*/ 585112 h 3852187"/>
                <a:gd name="connsiteX0" fmla="*/ 0 w 6334125"/>
                <a:gd name="connsiteY0" fmla="*/ 3848561 h 3848561"/>
                <a:gd name="connsiteX1" fmla="*/ 2895600 w 6334125"/>
                <a:gd name="connsiteY1" fmla="*/ 2676986 h 3848561"/>
                <a:gd name="connsiteX2" fmla="*/ 4705350 w 6334125"/>
                <a:gd name="connsiteY2" fmla="*/ 1476836 h 3848561"/>
                <a:gd name="connsiteX3" fmla="*/ 4526285 w 6334125"/>
                <a:gd name="connsiteY3" fmla="*/ 20305 h 3848561"/>
                <a:gd name="connsiteX4" fmla="*/ 4183385 w 6334125"/>
                <a:gd name="connsiteY4" fmla="*/ 991855 h 3848561"/>
                <a:gd name="connsiteX5" fmla="*/ 6334125 w 6334125"/>
                <a:gd name="connsiteY5" fmla="*/ 581486 h 3848561"/>
                <a:gd name="connsiteX0" fmla="*/ 0 w 6334125"/>
                <a:gd name="connsiteY0" fmla="*/ 3848561 h 3848561"/>
                <a:gd name="connsiteX1" fmla="*/ 2895600 w 6334125"/>
                <a:gd name="connsiteY1" fmla="*/ 2676986 h 3848561"/>
                <a:gd name="connsiteX2" fmla="*/ 4705350 w 6334125"/>
                <a:gd name="connsiteY2" fmla="*/ 1476836 h 3848561"/>
                <a:gd name="connsiteX3" fmla="*/ 4526285 w 6334125"/>
                <a:gd name="connsiteY3" fmla="*/ 20305 h 3848561"/>
                <a:gd name="connsiteX4" fmla="*/ 4183385 w 6334125"/>
                <a:gd name="connsiteY4" fmla="*/ 991855 h 3848561"/>
                <a:gd name="connsiteX5" fmla="*/ 6334125 w 6334125"/>
                <a:gd name="connsiteY5" fmla="*/ 581486 h 3848561"/>
                <a:gd name="connsiteX0" fmla="*/ 0 w 6334125"/>
                <a:gd name="connsiteY0" fmla="*/ 3848561 h 3848561"/>
                <a:gd name="connsiteX1" fmla="*/ 2895600 w 6334125"/>
                <a:gd name="connsiteY1" fmla="*/ 2676986 h 3848561"/>
                <a:gd name="connsiteX2" fmla="*/ 4705350 w 6334125"/>
                <a:gd name="connsiteY2" fmla="*/ 1476836 h 3848561"/>
                <a:gd name="connsiteX3" fmla="*/ 4526285 w 6334125"/>
                <a:gd name="connsiteY3" fmla="*/ 20305 h 3848561"/>
                <a:gd name="connsiteX4" fmla="*/ 4554860 w 6334125"/>
                <a:gd name="connsiteY4" fmla="*/ 1020430 h 3848561"/>
                <a:gd name="connsiteX5" fmla="*/ 6334125 w 6334125"/>
                <a:gd name="connsiteY5" fmla="*/ 581486 h 3848561"/>
                <a:gd name="connsiteX0" fmla="*/ 0 w 6334125"/>
                <a:gd name="connsiteY0" fmla="*/ 3848561 h 3848561"/>
                <a:gd name="connsiteX1" fmla="*/ 2895600 w 6334125"/>
                <a:gd name="connsiteY1" fmla="*/ 2676986 h 3848561"/>
                <a:gd name="connsiteX2" fmla="*/ 4705350 w 6334125"/>
                <a:gd name="connsiteY2" fmla="*/ 1476836 h 3848561"/>
                <a:gd name="connsiteX3" fmla="*/ 4526285 w 6334125"/>
                <a:gd name="connsiteY3" fmla="*/ 20305 h 3848561"/>
                <a:gd name="connsiteX4" fmla="*/ 4554860 w 6334125"/>
                <a:gd name="connsiteY4" fmla="*/ 1020430 h 3848561"/>
                <a:gd name="connsiteX5" fmla="*/ 6334125 w 6334125"/>
                <a:gd name="connsiteY5" fmla="*/ 581486 h 3848561"/>
                <a:gd name="connsiteX0" fmla="*/ 0 w 6334125"/>
                <a:gd name="connsiteY0" fmla="*/ 3848561 h 3848561"/>
                <a:gd name="connsiteX1" fmla="*/ 2895600 w 6334125"/>
                <a:gd name="connsiteY1" fmla="*/ 2676986 h 3848561"/>
                <a:gd name="connsiteX2" fmla="*/ 4705350 w 6334125"/>
                <a:gd name="connsiteY2" fmla="*/ 1476836 h 3848561"/>
                <a:gd name="connsiteX3" fmla="*/ 4526285 w 6334125"/>
                <a:gd name="connsiteY3" fmla="*/ 20305 h 3848561"/>
                <a:gd name="connsiteX4" fmla="*/ 4554860 w 6334125"/>
                <a:gd name="connsiteY4" fmla="*/ 1020430 h 3848561"/>
                <a:gd name="connsiteX5" fmla="*/ 6334125 w 6334125"/>
                <a:gd name="connsiteY5" fmla="*/ 581486 h 3848561"/>
                <a:gd name="connsiteX0" fmla="*/ 0 w 6334125"/>
                <a:gd name="connsiteY0" fmla="*/ 3848561 h 3848561"/>
                <a:gd name="connsiteX1" fmla="*/ 2895600 w 6334125"/>
                <a:gd name="connsiteY1" fmla="*/ 2676986 h 3848561"/>
                <a:gd name="connsiteX2" fmla="*/ 4705350 w 6334125"/>
                <a:gd name="connsiteY2" fmla="*/ 1476836 h 3848561"/>
                <a:gd name="connsiteX3" fmla="*/ 4526285 w 6334125"/>
                <a:gd name="connsiteY3" fmla="*/ 20305 h 3848561"/>
                <a:gd name="connsiteX4" fmla="*/ 4554860 w 6334125"/>
                <a:gd name="connsiteY4" fmla="*/ 1020430 h 3848561"/>
                <a:gd name="connsiteX5" fmla="*/ 6334125 w 6334125"/>
                <a:gd name="connsiteY5" fmla="*/ 581486 h 3848561"/>
                <a:gd name="connsiteX0" fmla="*/ 0 w 6334125"/>
                <a:gd name="connsiteY0" fmla="*/ 3942513 h 3942513"/>
                <a:gd name="connsiteX1" fmla="*/ 2895600 w 6334125"/>
                <a:gd name="connsiteY1" fmla="*/ 2770938 h 3942513"/>
                <a:gd name="connsiteX2" fmla="*/ 4705350 w 6334125"/>
                <a:gd name="connsiteY2" fmla="*/ 1570788 h 3942513"/>
                <a:gd name="connsiteX3" fmla="*/ 4383410 w 6334125"/>
                <a:gd name="connsiteY3" fmla="*/ 19007 h 3942513"/>
                <a:gd name="connsiteX4" fmla="*/ 4554860 w 6334125"/>
                <a:gd name="connsiteY4" fmla="*/ 1114382 h 3942513"/>
                <a:gd name="connsiteX5" fmla="*/ 6334125 w 6334125"/>
                <a:gd name="connsiteY5" fmla="*/ 675438 h 3942513"/>
                <a:gd name="connsiteX0" fmla="*/ 0 w 6334125"/>
                <a:gd name="connsiteY0" fmla="*/ 3968190 h 3968190"/>
                <a:gd name="connsiteX1" fmla="*/ 2895600 w 6334125"/>
                <a:gd name="connsiteY1" fmla="*/ 2796615 h 3968190"/>
                <a:gd name="connsiteX2" fmla="*/ 4705350 w 6334125"/>
                <a:gd name="connsiteY2" fmla="*/ 1596465 h 3968190"/>
                <a:gd name="connsiteX3" fmla="*/ 4383410 w 6334125"/>
                <a:gd name="connsiteY3" fmla="*/ 44684 h 3968190"/>
                <a:gd name="connsiteX4" fmla="*/ 4554860 w 6334125"/>
                <a:gd name="connsiteY4" fmla="*/ 1140059 h 3968190"/>
                <a:gd name="connsiteX5" fmla="*/ 6334125 w 6334125"/>
                <a:gd name="connsiteY5" fmla="*/ 701115 h 3968190"/>
                <a:gd name="connsiteX0" fmla="*/ 0 w 6334125"/>
                <a:gd name="connsiteY0" fmla="*/ 3968190 h 3968190"/>
                <a:gd name="connsiteX1" fmla="*/ 2895600 w 6334125"/>
                <a:gd name="connsiteY1" fmla="*/ 2796615 h 3968190"/>
                <a:gd name="connsiteX2" fmla="*/ 4705350 w 6334125"/>
                <a:gd name="connsiteY2" fmla="*/ 1596465 h 3968190"/>
                <a:gd name="connsiteX3" fmla="*/ 4383410 w 6334125"/>
                <a:gd name="connsiteY3" fmla="*/ 44684 h 3968190"/>
                <a:gd name="connsiteX4" fmla="*/ 4554860 w 6334125"/>
                <a:gd name="connsiteY4" fmla="*/ 1140059 h 3968190"/>
                <a:gd name="connsiteX5" fmla="*/ 6334125 w 6334125"/>
                <a:gd name="connsiteY5" fmla="*/ 701115 h 3968190"/>
                <a:gd name="connsiteX0" fmla="*/ 0 w 6334125"/>
                <a:gd name="connsiteY0" fmla="*/ 3968190 h 3968190"/>
                <a:gd name="connsiteX1" fmla="*/ 2895600 w 6334125"/>
                <a:gd name="connsiteY1" fmla="*/ 2796615 h 3968190"/>
                <a:gd name="connsiteX2" fmla="*/ 4705350 w 6334125"/>
                <a:gd name="connsiteY2" fmla="*/ 1596465 h 3968190"/>
                <a:gd name="connsiteX3" fmla="*/ 4383410 w 6334125"/>
                <a:gd name="connsiteY3" fmla="*/ 44684 h 3968190"/>
                <a:gd name="connsiteX4" fmla="*/ 5250185 w 6334125"/>
                <a:gd name="connsiteY4" fmla="*/ 1121009 h 3968190"/>
                <a:gd name="connsiteX5" fmla="*/ 6334125 w 6334125"/>
                <a:gd name="connsiteY5" fmla="*/ 701115 h 3968190"/>
                <a:gd name="connsiteX0" fmla="*/ 0 w 6334125"/>
                <a:gd name="connsiteY0" fmla="*/ 3968190 h 3968190"/>
                <a:gd name="connsiteX1" fmla="*/ 2895600 w 6334125"/>
                <a:gd name="connsiteY1" fmla="*/ 2796615 h 3968190"/>
                <a:gd name="connsiteX2" fmla="*/ 4705350 w 6334125"/>
                <a:gd name="connsiteY2" fmla="*/ 1596465 h 3968190"/>
                <a:gd name="connsiteX3" fmla="*/ 4383410 w 6334125"/>
                <a:gd name="connsiteY3" fmla="*/ 44684 h 3968190"/>
                <a:gd name="connsiteX4" fmla="*/ 5421635 w 6334125"/>
                <a:gd name="connsiteY4" fmla="*/ 1140059 h 3968190"/>
                <a:gd name="connsiteX5" fmla="*/ 6334125 w 6334125"/>
                <a:gd name="connsiteY5" fmla="*/ 701115 h 3968190"/>
                <a:gd name="connsiteX0" fmla="*/ 0 w 6334125"/>
                <a:gd name="connsiteY0" fmla="*/ 3968190 h 3968190"/>
                <a:gd name="connsiteX1" fmla="*/ 2895600 w 6334125"/>
                <a:gd name="connsiteY1" fmla="*/ 2796615 h 3968190"/>
                <a:gd name="connsiteX2" fmla="*/ 4705350 w 6334125"/>
                <a:gd name="connsiteY2" fmla="*/ 1596465 h 3968190"/>
                <a:gd name="connsiteX3" fmla="*/ 4383410 w 6334125"/>
                <a:gd name="connsiteY3" fmla="*/ 44684 h 3968190"/>
                <a:gd name="connsiteX4" fmla="*/ 5421635 w 6334125"/>
                <a:gd name="connsiteY4" fmla="*/ 1140059 h 3968190"/>
                <a:gd name="connsiteX5" fmla="*/ 6334125 w 6334125"/>
                <a:gd name="connsiteY5" fmla="*/ 701115 h 3968190"/>
                <a:gd name="connsiteX0" fmla="*/ 0 w 6334125"/>
                <a:gd name="connsiteY0" fmla="*/ 3968190 h 3968190"/>
                <a:gd name="connsiteX1" fmla="*/ 2895600 w 6334125"/>
                <a:gd name="connsiteY1" fmla="*/ 2796615 h 3968190"/>
                <a:gd name="connsiteX2" fmla="*/ 4705350 w 6334125"/>
                <a:gd name="connsiteY2" fmla="*/ 1596465 h 3968190"/>
                <a:gd name="connsiteX3" fmla="*/ 4383410 w 6334125"/>
                <a:gd name="connsiteY3" fmla="*/ 44684 h 3968190"/>
                <a:gd name="connsiteX4" fmla="*/ 5421635 w 6334125"/>
                <a:gd name="connsiteY4" fmla="*/ 1140059 h 3968190"/>
                <a:gd name="connsiteX5" fmla="*/ 6334125 w 6334125"/>
                <a:gd name="connsiteY5" fmla="*/ 701115 h 3968190"/>
                <a:gd name="connsiteX0" fmla="*/ 0 w 6334125"/>
                <a:gd name="connsiteY0" fmla="*/ 3968190 h 3968190"/>
                <a:gd name="connsiteX1" fmla="*/ 2895600 w 6334125"/>
                <a:gd name="connsiteY1" fmla="*/ 2796615 h 3968190"/>
                <a:gd name="connsiteX2" fmla="*/ 4705350 w 6334125"/>
                <a:gd name="connsiteY2" fmla="*/ 1596465 h 3968190"/>
                <a:gd name="connsiteX3" fmla="*/ 4383410 w 6334125"/>
                <a:gd name="connsiteY3" fmla="*/ 44684 h 3968190"/>
                <a:gd name="connsiteX4" fmla="*/ 5421635 w 6334125"/>
                <a:gd name="connsiteY4" fmla="*/ 1140059 h 3968190"/>
                <a:gd name="connsiteX5" fmla="*/ 6334125 w 6334125"/>
                <a:gd name="connsiteY5" fmla="*/ 701115 h 3968190"/>
                <a:gd name="connsiteX0" fmla="*/ 0 w 6334125"/>
                <a:gd name="connsiteY0" fmla="*/ 3968190 h 3968190"/>
                <a:gd name="connsiteX1" fmla="*/ 2895600 w 6334125"/>
                <a:gd name="connsiteY1" fmla="*/ 2796615 h 3968190"/>
                <a:gd name="connsiteX2" fmla="*/ 4705350 w 6334125"/>
                <a:gd name="connsiteY2" fmla="*/ 1596465 h 3968190"/>
                <a:gd name="connsiteX3" fmla="*/ 4383410 w 6334125"/>
                <a:gd name="connsiteY3" fmla="*/ 44684 h 3968190"/>
                <a:gd name="connsiteX4" fmla="*/ 5421635 w 6334125"/>
                <a:gd name="connsiteY4" fmla="*/ 1140059 h 3968190"/>
                <a:gd name="connsiteX5" fmla="*/ 6334125 w 6334125"/>
                <a:gd name="connsiteY5" fmla="*/ 701115 h 3968190"/>
                <a:gd name="connsiteX0" fmla="*/ 0 w 6334125"/>
                <a:gd name="connsiteY0" fmla="*/ 3968190 h 3968190"/>
                <a:gd name="connsiteX1" fmla="*/ 2895600 w 6334125"/>
                <a:gd name="connsiteY1" fmla="*/ 2796615 h 3968190"/>
                <a:gd name="connsiteX2" fmla="*/ 4705350 w 6334125"/>
                <a:gd name="connsiteY2" fmla="*/ 1596465 h 3968190"/>
                <a:gd name="connsiteX3" fmla="*/ 4383410 w 6334125"/>
                <a:gd name="connsiteY3" fmla="*/ 44684 h 3968190"/>
                <a:gd name="connsiteX4" fmla="*/ 5421635 w 6334125"/>
                <a:gd name="connsiteY4" fmla="*/ 1140059 h 3968190"/>
                <a:gd name="connsiteX5" fmla="*/ 6334125 w 6334125"/>
                <a:gd name="connsiteY5" fmla="*/ 701115 h 3968190"/>
                <a:gd name="connsiteX0" fmla="*/ 0 w 6334125"/>
                <a:gd name="connsiteY0" fmla="*/ 3968190 h 3968190"/>
                <a:gd name="connsiteX1" fmla="*/ 2895600 w 6334125"/>
                <a:gd name="connsiteY1" fmla="*/ 2796615 h 3968190"/>
                <a:gd name="connsiteX2" fmla="*/ 4705350 w 6334125"/>
                <a:gd name="connsiteY2" fmla="*/ 1596465 h 3968190"/>
                <a:gd name="connsiteX3" fmla="*/ 4383410 w 6334125"/>
                <a:gd name="connsiteY3" fmla="*/ 44684 h 3968190"/>
                <a:gd name="connsiteX4" fmla="*/ 5421635 w 6334125"/>
                <a:gd name="connsiteY4" fmla="*/ 1140059 h 3968190"/>
                <a:gd name="connsiteX5" fmla="*/ 6334125 w 6334125"/>
                <a:gd name="connsiteY5" fmla="*/ 701115 h 3968190"/>
                <a:gd name="connsiteX0" fmla="*/ 0 w 6334125"/>
                <a:gd name="connsiteY0" fmla="*/ 3982329 h 3982329"/>
                <a:gd name="connsiteX1" fmla="*/ 2895600 w 6334125"/>
                <a:gd name="connsiteY1" fmla="*/ 2810754 h 3982329"/>
                <a:gd name="connsiteX2" fmla="*/ 4705350 w 6334125"/>
                <a:gd name="connsiteY2" fmla="*/ 1610604 h 3982329"/>
                <a:gd name="connsiteX3" fmla="*/ 4383410 w 6334125"/>
                <a:gd name="connsiteY3" fmla="*/ 58823 h 3982329"/>
                <a:gd name="connsiteX4" fmla="*/ 5421635 w 6334125"/>
                <a:gd name="connsiteY4" fmla="*/ 1154198 h 3982329"/>
                <a:gd name="connsiteX5" fmla="*/ 6334125 w 6334125"/>
                <a:gd name="connsiteY5" fmla="*/ 715254 h 3982329"/>
                <a:gd name="connsiteX0" fmla="*/ 0 w 6334125"/>
                <a:gd name="connsiteY0" fmla="*/ 4028446 h 4028446"/>
                <a:gd name="connsiteX1" fmla="*/ 2895600 w 6334125"/>
                <a:gd name="connsiteY1" fmla="*/ 2856871 h 4028446"/>
                <a:gd name="connsiteX2" fmla="*/ 4705350 w 6334125"/>
                <a:gd name="connsiteY2" fmla="*/ 1656721 h 4028446"/>
                <a:gd name="connsiteX3" fmla="*/ 4326260 w 6334125"/>
                <a:gd name="connsiteY3" fmla="*/ 57315 h 4028446"/>
                <a:gd name="connsiteX4" fmla="*/ 5421635 w 6334125"/>
                <a:gd name="connsiteY4" fmla="*/ 1200315 h 4028446"/>
                <a:gd name="connsiteX5" fmla="*/ 6334125 w 6334125"/>
                <a:gd name="connsiteY5" fmla="*/ 761371 h 4028446"/>
                <a:gd name="connsiteX0" fmla="*/ 0 w 6334125"/>
                <a:gd name="connsiteY0" fmla="*/ 4028446 h 4028446"/>
                <a:gd name="connsiteX1" fmla="*/ 2895600 w 6334125"/>
                <a:gd name="connsiteY1" fmla="*/ 2856871 h 4028446"/>
                <a:gd name="connsiteX2" fmla="*/ 4705350 w 6334125"/>
                <a:gd name="connsiteY2" fmla="*/ 1656721 h 4028446"/>
                <a:gd name="connsiteX3" fmla="*/ 4326260 w 6334125"/>
                <a:gd name="connsiteY3" fmla="*/ 57315 h 4028446"/>
                <a:gd name="connsiteX4" fmla="*/ 5421635 w 6334125"/>
                <a:gd name="connsiteY4" fmla="*/ 1200315 h 4028446"/>
                <a:gd name="connsiteX5" fmla="*/ 6334125 w 6334125"/>
                <a:gd name="connsiteY5" fmla="*/ 761371 h 4028446"/>
                <a:gd name="connsiteX0" fmla="*/ 0 w 6334125"/>
                <a:gd name="connsiteY0" fmla="*/ 4026055 h 4026055"/>
                <a:gd name="connsiteX1" fmla="*/ 2895600 w 6334125"/>
                <a:gd name="connsiteY1" fmla="*/ 2854480 h 4026055"/>
                <a:gd name="connsiteX2" fmla="*/ 4705350 w 6334125"/>
                <a:gd name="connsiteY2" fmla="*/ 1654330 h 4026055"/>
                <a:gd name="connsiteX3" fmla="*/ 4326260 w 6334125"/>
                <a:gd name="connsiteY3" fmla="*/ 54924 h 4026055"/>
                <a:gd name="connsiteX4" fmla="*/ 5421635 w 6334125"/>
                <a:gd name="connsiteY4" fmla="*/ 1197924 h 4026055"/>
                <a:gd name="connsiteX5" fmla="*/ 6334125 w 6334125"/>
                <a:gd name="connsiteY5" fmla="*/ 758980 h 4026055"/>
                <a:gd name="connsiteX0" fmla="*/ 0 w 6334125"/>
                <a:gd name="connsiteY0" fmla="*/ 4020433 h 4020433"/>
                <a:gd name="connsiteX1" fmla="*/ 2895600 w 6334125"/>
                <a:gd name="connsiteY1" fmla="*/ 2848858 h 4020433"/>
                <a:gd name="connsiteX2" fmla="*/ 4362450 w 6334125"/>
                <a:gd name="connsiteY2" fmla="*/ 1858258 h 4020433"/>
                <a:gd name="connsiteX3" fmla="*/ 4326260 w 6334125"/>
                <a:gd name="connsiteY3" fmla="*/ 49302 h 4020433"/>
                <a:gd name="connsiteX4" fmla="*/ 5421635 w 6334125"/>
                <a:gd name="connsiteY4" fmla="*/ 1192302 h 4020433"/>
                <a:gd name="connsiteX5" fmla="*/ 6334125 w 6334125"/>
                <a:gd name="connsiteY5" fmla="*/ 753358 h 4020433"/>
                <a:gd name="connsiteX0" fmla="*/ 0 w 6334125"/>
                <a:gd name="connsiteY0" fmla="*/ 4018875 h 4018875"/>
                <a:gd name="connsiteX1" fmla="*/ 2895600 w 6334125"/>
                <a:gd name="connsiteY1" fmla="*/ 2847300 h 4018875"/>
                <a:gd name="connsiteX2" fmla="*/ 4248150 w 6334125"/>
                <a:gd name="connsiteY2" fmla="*/ 1923375 h 4018875"/>
                <a:gd name="connsiteX3" fmla="*/ 4326260 w 6334125"/>
                <a:gd name="connsiteY3" fmla="*/ 47744 h 4018875"/>
                <a:gd name="connsiteX4" fmla="*/ 5421635 w 6334125"/>
                <a:gd name="connsiteY4" fmla="*/ 1190744 h 4018875"/>
                <a:gd name="connsiteX5" fmla="*/ 6334125 w 6334125"/>
                <a:gd name="connsiteY5" fmla="*/ 751800 h 4018875"/>
                <a:gd name="connsiteX0" fmla="*/ 0 w 6334125"/>
                <a:gd name="connsiteY0" fmla="*/ 4008687 h 4008687"/>
                <a:gd name="connsiteX1" fmla="*/ 2895600 w 6334125"/>
                <a:gd name="connsiteY1" fmla="*/ 2837112 h 4008687"/>
                <a:gd name="connsiteX2" fmla="*/ 4248150 w 6334125"/>
                <a:gd name="connsiteY2" fmla="*/ 1913187 h 4008687"/>
                <a:gd name="connsiteX3" fmla="*/ 4326260 w 6334125"/>
                <a:gd name="connsiteY3" fmla="*/ 37556 h 4008687"/>
                <a:gd name="connsiteX4" fmla="*/ 5421635 w 6334125"/>
                <a:gd name="connsiteY4" fmla="*/ 1180556 h 4008687"/>
                <a:gd name="connsiteX5" fmla="*/ 6334125 w 6334125"/>
                <a:gd name="connsiteY5" fmla="*/ 741612 h 4008687"/>
                <a:gd name="connsiteX0" fmla="*/ 0 w 6334125"/>
                <a:gd name="connsiteY0" fmla="*/ 4008687 h 4008687"/>
                <a:gd name="connsiteX1" fmla="*/ 2895600 w 6334125"/>
                <a:gd name="connsiteY1" fmla="*/ 2837112 h 4008687"/>
                <a:gd name="connsiteX2" fmla="*/ 4248150 w 6334125"/>
                <a:gd name="connsiteY2" fmla="*/ 1913187 h 4008687"/>
                <a:gd name="connsiteX3" fmla="*/ 4326260 w 6334125"/>
                <a:gd name="connsiteY3" fmla="*/ 37556 h 4008687"/>
                <a:gd name="connsiteX4" fmla="*/ 5421635 w 6334125"/>
                <a:gd name="connsiteY4" fmla="*/ 1180556 h 4008687"/>
                <a:gd name="connsiteX5" fmla="*/ 6334125 w 6334125"/>
                <a:gd name="connsiteY5" fmla="*/ 741612 h 4008687"/>
                <a:gd name="connsiteX0" fmla="*/ 0 w 6334125"/>
                <a:gd name="connsiteY0" fmla="*/ 4027609 h 4027609"/>
                <a:gd name="connsiteX1" fmla="*/ 2895600 w 6334125"/>
                <a:gd name="connsiteY1" fmla="*/ 2856034 h 4027609"/>
                <a:gd name="connsiteX2" fmla="*/ 4248150 w 6334125"/>
                <a:gd name="connsiteY2" fmla="*/ 1932109 h 4027609"/>
                <a:gd name="connsiteX3" fmla="*/ 4326260 w 6334125"/>
                <a:gd name="connsiteY3" fmla="*/ 56478 h 4027609"/>
                <a:gd name="connsiteX4" fmla="*/ 5421635 w 6334125"/>
                <a:gd name="connsiteY4" fmla="*/ 1199478 h 4027609"/>
                <a:gd name="connsiteX5" fmla="*/ 6334125 w 6334125"/>
                <a:gd name="connsiteY5" fmla="*/ 760534 h 4027609"/>
                <a:gd name="connsiteX0" fmla="*/ 0 w 6334125"/>
                <a:gd name="connsiteY0" fmla="*/ 3994320 h 3994320"/>
                <a:gd name="connsiteX1" fmla="*/ 2895600 w 6334125"/>
                <a:gd name="connsiteY1" fmla="*/ 2822745 h 3994320"/>
                <a:gd name="connsiteX2" fmla="*/ 4248150 w 6334125"/>
                <a:gd name="connsiteY2" fmla="*/ 1898820 h 3994320"/>
                <a:gd name="connsiteX3" fmla="*/ 4326260 w 6334125"/>
                <a:gd name="connsiteY3" fmla="*/ 23189 h 3994320"/>
                <a:gd name="connsiteX4" fmla="*/ 5421635 w 6334125"/>
                <a:gd name="connsiteY4" fmla="*/ 1166189 h 3994320"/>
                <a:gd name="connsiteX5" fmla="*/ 6334125 w 6334125"/>
                <a:gd name="connsiteY5" fmla="*/ 727245 h 3994320"/>
                <a:gd name="connsiteX0" fmla="*/ 0 w 6334125"/>
                <a:gd name="connsiteY0" fmla="*/ 3995390 h 3995390"/>
                <a:gd name="connsiteX1" fmla="*/ 2895600 w 6334125"/>
                <a:gd name="connsiteY1" fmla="*/ 2823815 h 3995390"/>
                <a:gd name="connsiteX2" fmla="*/ 4248150 w 6334125"/>
                <a:gd name="connsiteY2" fmla="*/ 1899890 h 3995390"/>
                <a:gd name="connsiteX3" fmla="*/ 4326260 w 6334125"/>
                <a:gd name="connsiteY3" fmla="*/ 24259 h 3995390"/>
                <a:gd name="connsiteX4" fmla="*/ 5421635 w 6334125"/>
                <a:gd name="connsiteY4" fmla="*/ 1167259 h 3995390"/>
                <a:gd name="connsiteX5" fmla="*/ 6334125 w 6334125"/>
                <a:gd name="connsiteY5" fmla="*/ 728315 h 3995390"/>
                <a:gd name="connsiteX0" fmla="*/ 0 w 6334125"/>
                <a:gd name="connsiteY0" fmla="*/ 3996562 h 3996562"/>
                <a:gd name="connsiteX1" fmla="*/ 2895600 w 6334125"/>
                <a:gd name="connsiteY1" fmla="*/ 2824987 h 3996562"/>
                <a:gd name="connsiteX2" fmla="*/ 4248150 w 6334125"/>
                <a:gd name="connsiteY2" fmla="*/ 1901062 h 3996562"/>
                <a:gd name="connsiteX3" fmla="*/ 4326260 w 6334125"/>
                <a:gd name="connsiteY3" fmla="*/ 25431 h 3996562"/>
                <a:gd name="connsiteX4" fmla="*/ 5421635 w 6334125"/>
                <a:gd name="connsiteY4" fmla="*/ 1168431 h 3996562"/>
                <a:gd name="connsiteX5" fmla="*/ 6334125 w 6334125"/>
                <a:gd name="connsiteY5" fmla="*/ 729487 h 3996562"/>
                <a:gd name="connsiteX0" fmla="*/ 0 w 6334125"/>
                <a:gd name="connsiteY0" fmla="*/ 3998304 h 3998304"/>
                <a:gd name="connsiteX1" fmla="*/ 2895600 w 6334125"/>
                <a:gd name="connsiteY1" fmla="*/ 2826729 h 3998304"/>
                <a:gd name="connsiteX2" fmla="*/ 4248150 w 6334125"/>
                <a:gd name="connsiteY2" fmla="*/ 1902804 h 3998304"/>
                <a:gd name="connsiteX3" fmla="*/ 4326260 w 6334125"/>
                <a:gd name="connsiteY3" fmla="*/ 27173 h 3998304"/>
                <a:gd name="connsiteX4" fmla="*/ 5421635 w 6334125"/>
                <a:gd name="connsiteY4" fmla="*/ 1170173 h 3998304"/>
                <a:gd name="connsiteX5" fmla="*/ 6334125 w 6334125"/>
                <a:gd name="connsiteY5" fmla="*/ 731229 h 3998304"/>
                <a:gd name="connsiteX0" fmla="*/ 0 w 6310364"/>
                <a:gd name="connsiteY0" fmla="*/ 3562678 h 3562678"/>
                <a:gd name="connsiteX1" fmla="*/ 2871839 w 6310364"/>
                <a:gd name="connsiteY1" fmla="*/ 2826729 h 3562678"/>
                <a:gd name="connsiteX2" fmla="*/ 4224389 w 6310364"/>
                <a:gd name="connsiteY2" fmla="*/ 1902804 h 3562678"/>
                <a:gd name="connsiteX3" fmla="*/ 4302499 w 6310364"/>
                <a:gd name="connsiteY3" fmla="*/ 27173 h 3562678"/>
                <a:gd name="connsiteX4" fmla="*/ 5397874 w 6310364"/>
                <a:gd name="connsiteY4" fmla="*/ 1170173 h 3562678"/>
                <a:gd name="connsiteX5" fmla="*/ 6310364 w 6310364"/>
                <a:gd name="connsiteY5" fmla="*/ 731229 h 3562678"/>
                <a:gd name="connsiteX0" fmla="*/ 0 w 6310364"/>
                <a:gd name="connsiteY0" fmla="*/ 3562678 h 3562678"/>
                <a:gd name="connsiteX1" fmla="*/ 2871839 w 6310364"/>
                <a:gd name="connsiteY1" fmla="*/ 2826729 h 3562678"/>
                <a:gd name="connsiteX2" fmla="*/ 4224389 w 6310364"/>
                <a:gd name="connsiteY2" fmla="*/ 1902804 h 3562678"/>
                <a:gd name="connsiteX3" fmla="*/ 4302499 w 6310364"/>
                <a:gd name="connsiteY3" fmla="*/ 27173 h 3562678"/>
                <a:gd name="connsiteX4" fmla="*/ 5397874 w 6310364"/>
                <a:gd name="connsiteY4" fmla="*/ 1170173 h 3562678"/>
                <a:gd name="connsiteX5" fmla="*/ 6310364 w 6310364"/>
                <a:gd name="connsiteY5" fmla="*/ 731229 h 3562678"/>
                <a:gd name="connsiteX0" fmla="*/ 0 w 6310364"/>
                <a:gd name="connsiteY0" fmla="*/ 3564213 h 3564213"/>
                <a:gd name="connsiteX1" fmla="*/ 2871839 w 6310364"/>
                <a:gd name="connsiteY1" fmla="*/ 2828264 h 3564213"/>
                <a:gd name="connsiteX2" fmla="*/ 4232309 w 6310364"/>
                <a:gd name="connsiteY2" fmla="*/ 1817214 h 3564213"/>
                <a:gd name="connsiteX3" fmla="*/ 4302499 w 6310364"/>
                <a:gd name="connsiteY3" fmla="*/ 28708 h 3564213"/>
                <a:gd name="connsiteX4" fmla="*/ 5397874 w 6310364"/>
                <a:gd name="connsiteY4" fmla="*/ 1171708 h 3564213"/>
                <a:gd name="connsiteX5" fmla="*/ 6310364 w 6310364"/>
                <a:gd name="connsiteY5" fmla="*/ 732764 h 3564213"/>
                <a:gd name="connsiteX0" fmla="*/ 0 w 6310364"/>
                <a:gd name="connsiteY0" fmla="*/ 3564213 h 3564213"/>
                <a:gd name="connsiteX1" fmla="*/ 2871839 w 6310364"/>
                <a:gd name="connsiteY1" fmla="*/ 2828264 h 3564213"/>
                <a:gd name="connsiteX2" fmla="*/ 4232309 w 6310364"/>
                <a:gd name="connsiteY2" fmla="*/ 1817214 h 3564213"/>
                <a:gd name="connsiteX3" fmla="*/ 4302499 w 6310364"/>
                <a:gd name="connsiteY3" fmla="*/ 28708 h 3564213"/>
                <a:gd name="connsiteX4" fmla="*/ 5397874 w 6310364"/>
                <a:gd name="connsiteY4" fmla="*/ 1171708 h 3564213"/>
                <a:gd name="connsiteX5" fmla="*/ 6310364 w 6310364"/>
                <a:gd name="connsiteY5" fmla="*/ 732764 h 3564213"/>
                <a:gd name="connsiteX0" fmla="*/ 0 w 6310364"/>
                <a:gd name="connsiteY0" fmla="*/ 3564213 h 3564213"/>
                <a:gd name="connsiteX1" fmla="*/ 2871839 w 6310364"/>
                <a:gd name="connsiteY1" fmla="*/ 2828264 h 3564213"/>
                <a:gd name="connsiteX2" fmla="*/ 4232309 w 6310364"/>
                <a:gd name="connsiteY2" fmla="*/ 1817214 h 3564213"/>
                <a:gd name="connsiteX3" fmla="*/ 4302499 w 6310364"/>
                <a:gd name="connsiteY3" fmla="*/ 28708 h 3564213"/>
                <a:gd name="connsiteX4" fmla="*/ 5397874 w 6310364"/>
                <a:gd name="connsiteY4" fmla="*/ 1171708 h 3564213"/>
                <a:gd name="connsiteX5" fmla="*/ 6310364 w 6310364"/>
                <a:gd name="connsiteY5" fmla="*/ 732764 h 3564213"/>
                <a:gd name="connsiteX0" fmla="*/ 0 w 6310364"/>
                <a:gd name="connsiteY0" fmla="*/ 3564213 h 3564213"/>
                <a:gd name="connsiteX1" fmla="*/ 2871839 w 6310364"/>
                <a:gd name="connsiteY1" fmla="*/ 2828264 h 3564213"/>
                <a:gd name="connsiteX2" fmla="*/ 4232309 w 6310364"/>
                <a:gd name="connsiteY2" fmla="*/ 1817214 h 3564213"/>
                <a:gd name="connsiteX3" fmla="*/ 4302499 w 6310364"/>
                <a:gd name="connsiteY3" fmla="*/ 28708 h 3564213"/>
                <a:gd name="connsiteX4" fmla="*/ 5397874 w 6310364"/>
                <a:gd name="connsiteY4" fmla="*/ 1171708 h 3564213"/>
                <a:gd name="connsiteX5" fmla="*/ 6310364 w 6310364"/>
                <a:gd name="connsiteY5" fmla="*/ 732764 h 3564213"/>
                <a:gd name="connsiteX0" fmla="*/ 0 w 6310364"/>
                <a:gd name="connsiteY0" fmla="*/ 3564213 h 3564213"/>
                <a:gd name="connsiteX1" fmla="*/ 2871839 w 6310364"/>
                <a:gd name="connsiteY1" fmla="*/ 2828264 h 3564213"/>
                <a:gd name="connsiteX2" fmla="*/ 4232309 w 6310364"/>
                <a:gd name="connsiteY2" fmla="*/ 1817214 h 3564213"/>
                <a:gd name="connsiteX3" fmla="*/ 4302499 w 6310364"/>
                <a:gd name="connsiteY3" fmla="*/ 28708 h 3564213"/>
                <a:gd name="connsiteX4" fmla="*/ 5397874 w 6310364"/>
                <a:gd name="connsiteY4" fmla="*/ 1171708 h 3564213"/>
                <a:gd name="connsiteX5" fmla="*/ 6310364 w 6310364"/>
                <a:gd name="connsiteY5" fmla="*/ 732764 h 3564213"/>
                <a:gd name="connsiteX0" fmla="*/ 0 w 6310364"/>
                <a:gd name="connsiteY0" fmla="*/ 3562590 h 3562590"/>
                <a:gd name="connsiteX1" fmla="*/ 2871839 w 6310364"/>
                <a:gd name="connsiteY1" fmla="*/ 2826641 h 3562590"/>
                <a:gd name="connsiteX2" fmla="*/ 4232309 w 6310364"/>
                <a:gd name="connsiteY2" fmla="*/ 1815591 h 3562590"/>
                <a:gd name="connsiteX3" fmla="*/ 4302499 w 6310364"/>
                <a:gd name="connsiteY3" fmla="*/ 27085 h 3562590"/>
                <a:gd name="connsiteX4" fmla="*/ 5397874 w 6310364"/>
                <a:gd name="connsiteY4" fmla="*/ 1170085 h 3562590"/>
                <a:gd name="connsiteX5" fmla="*/ 6310364 w 6310364"/>
                <a:gd name="connsiteY5" fmla="*/ 731141 h 3562590"/>
                <a:gd name="connsiteX0" fmla="*/ 0 w 6310364"/>
                <a:gd name="connsiteY0" fmla="*/ 3337326 h 3337326"/>
                <a:gd name="connsiteX1" fmla="*/ 2871839 w 6310364"/>
                <a:gd name="connsiteY1" fmla="*/ 2601377 h 3337326"/>
                <a:gd name="connsiteX2" fmla="*/ 4232309 w 6310364"/>
                <a:gd name="connsiteY2" fmla="*/ 1590327 h 3337326"/>
                <a:gd name="connsiteX3" fmla="*/ 4357943 w 6310364"/>
                <a:gd name="connsiteY3" fmla="*/ 31515 h 3337326"/>
                <a:gd name="connsiteX4" fmla="*/ 5397874 w 6310364"/>
                <a:gd name="connsiteY4" fmla="*/ 944821 h 3337326"/>
                <a:gd name="connsiteX5" fmla="*/ 6310364 w 6310364"/>
                <a:gd name="connsiteY5" fmla="*/ 505877 h 3337326"/>
                <a:gd name="connsiteX0" fmla="*/ 0 w 6310364"/>
                <a:gd name="connsiteY0" fmla="*/ 3337326 h 3337326"/>
                <a:gd name="connsiteX1" fmla="*/ 2871839 w 6310364"/>
                <a:gd name="connsiteY1" fmla="*/ 2601377 h 3337326"/>
                <a:gd name="connsiteX2" fmla="*/ 4232309 w 6310364"/>
                <a:gd name="connsiteY2" fmla="*/ 1590327 h 3337326"/>
                <a:gd name="connsiteX3" fmla="*/ 4357943 w 6310364"/>
                <a:gd name="connsiteY3" fmla="*/ 31515 h 3337326"/>
                <a:gd name="connsiteX4" fmla="*/ 5397874 w 6310364"/>
                <a:gd name="connsiteY4" fmla="*/ 944821 h 3337326"/>
                <a:gd name="connsiteX5" fmla="*/ 6310364 w 6310364"/>
                <a:gd name="connsiteY5" fmla="*/ 505877 h 3337326"/>
                <a:gd name="connsiteX0" fmla="*/ 0 w 6310364"/>
                <a:gd name="connsiteY0" fmla="*/ 3337326 h 3337326"/>
                <a:gd name="connsiteX1" fmla="*/ 2871839 w 6310364"/>
                <a:gd name="connsiteY1" fmla="*/ 2601377 h 3337326"/>
                <a:gd name="connsiteX2" fmla="*/ 4232309 w 6310364"/>
                <a:gd name="connsiteY2" fmla="*/ 1590327 h 3337326"/>
                <a:gd name="connsiteX3" fmla="*/ 4357943 w 6310364"/>
                <a:gd name="connsiteY3" fmla="*/ 31515 h 3337326"/>
                <a:gd name="connsiteX4" fmla="*/ 5397874 w 6310364"/>
                <a:gd name="connsiteY4" fmla="*/ 944821 h 3337326"/>
                <a:gd name="connsiteX5" fmla="*/ 6310364 w 6310364"/>
                <a:gd name="connsiteY5" fmla="*/ 505877 h 3337326"/>
                <a:gd name="connsiteX0" fmla="*/ 0 w 6310364"/>
                <a:gd name="connsiteY0" fmla="*/ 3337326 h 3337326"/>
                <a:gd name="connsiteX1" fmla="*/ 2871839 w 6310364"/>
                <a:gd name="connsiteY1" fmla="*/ 2601377 h 3337326"/>
                <a:gd name="connsiteX2" fmla="*/ 4232309 w 6310364"/>
                <a:gd name="connsiteY2" fmla="*/ 1590327 h 3337326"/>
                <a:gd name="connsiteX3" fmla="*/ 4357943 w 6310364"/>
                <a:gd name="connsiteY3" fmla="*/ 31515 h 3337326"/>
                <a:gd name="connsiteX4" fmla="*/ 5397874 w 6310364"/>
                <a:gd name="connsiteY4" fmla="*/ 944821 h 3337326"/>
                <a:gd name="connsiteX5" fmla="*/ 6310364 w 6310364"/>
                <a:gd name="connsiteY5" fmla="*/ 505877 h 3337326"/>
                <a:gd name="connsiteX0" fmla="*/ 0 w 6310364"/>
                <a:gd name="connsiteY0" fmla="*/ 3337326 h 3337326"/>
                <a:gd name="connsiteX1" fmla="*/ 2871839 w 6310364"/>
                <a:gd name="connsiteY1" fmla="*/ 2601377 h 3337326"/>
                <a:gd name="connsiteX2" fmla="*/ 4232309 w 6310364"/>
                <a:gd name="connsiteY2" fmla="*/ 1590327 h 3337326"/>
                <a:gd name="connsiteX3" fmla="*/ 4357943 w 6310364"/>
                <a:gd name="connsiteY3" fmla="*/ 31515 h 3337326"/>
                <a:gd name="connsiteX4" fmla="*/ 5350352 w 6310364"/>
                <a:gd name="connsiteY4" fmla="*/ 810173 h 3337326"/>
                <a:gd name="connsiteX5" fmla="*/ 6310364 w 6310364"/>
                <a:gd name="connsiteY5" fmla="*/ 505877 h 3337326"/>
                <a:gd name="connsiteX0" fmla="*/ 0 w 6009386"/>
                <a:gd name="connsiteY0" fmla="*/ 3337326 h 3337326"/>
                <a:gd name="connsiteX1" fmla="*/ 2871839 w 6009386"/>
                <a:gd name="connsiteY1" fmla="*/ 2601377 h 3337326"/>
                <a:gd name="connsiteX2" fmla="*/ 4232309 w 6009386"/>
                <a:gd name="connsiteY2" fmla="*/ 1590327 h 3337326"/>
                <a:gd name="connsiteX3" fmla="*/ 4357943 w 6009386"/>
                <a:gd name="connsiteY3" fmla="*/ 31515 h 3337326"/>
                <a:gd name="connsiteX4" fmla="*/ 5350352 w 6009386"/>
                <a:gd name="connsiteY4" fmla="*/ 810173 h 3337326"/>
                <a:gd name="connsiteX5" fmla="*/ 6009386 w 6009386"/>
                <a:gd name="connsiteY5" fmla="*/ 474195 h 3337326"/>
                <a:gd name="connsiteX0" fmla="*/ 0 w 6009386"/>
                <a:gd name="connsiteY0" fmla="*/ 3337326 h 3337326"/>
                <a:gd name="connsiteX1" fmla="*/ 2871839 w 6009386"/>
                <a:gd name="connsiteY1" fmla="*/ 2601377 h 3337326"/>
                <a:gd name="connsiteX2" fmla="*/ 4232309 w 6009386"/>
                <a:gd name="connsiteY2" fmla="*/ 1590327 h 3337326"/>
                <a:gd name="connsiteX3" fmla="*/ 4357943 w 6009386"/>
                <a:gd name="connsiteY3" fmla="*/ 31515 h 3337326"/>
                <a:gd name="connsiteX4" fmla="*/ 5350352 w 6009386"/>
                <a:gd name="connsiteY4" fmla="*/ 810173 h 3337326"/>
                <a:gd name="connsiteX5" fmla="*/ 6009386 w 6009386"/>
                <a:gd name="connsiteY5" fmla="*/ 474195 h 3337326"/>
                <a:gd name="connsiteX0" fmla="*/ 0 w 6009386"/>
                <a:gd name="connsiteY0" fmla="*/ 3337326 h 3337326"/>
                <a:gd name="connsiteX1" fmla="*/ 2871839 w 6009386"/>
                <a:gd name="connsiteY1" fmla="*/ 2601377 h 3337326"/>
                <a:gd name="connsiteX2" fmla="*/ 4232309 w 6009386"/>
                <a:gd name="connsiteY2" fmla="*/ 1590327 h 3337326"/>
                <a:gd name="connsiteX3" fmla="*/ 4357943 w 6009386"/>
                <a:gd name="connsiteY3" fmla="*/ 31515 h 3337326"/>
                <a:gd name="connsiteX4" fmla="*/ 5199864 w 6009386"/>
                <a:gd name="connsiteY4" fmla="*/ 810173 h 3337326"/>
                <a:gd name="connsiteX5" fmla="*/ 6009386 w 6009386"/>
                <a:gd name="connsiteY5" fmla="*/ 474195 h 3337326"/>
                <a:gd name="connsiteX0" fmla="*/ 0 w 6009386"/>
                <a:gd name="connsiteY0" fmla="*/ 3337326 h 3337326"/>
                <a:gd name="connsiteX1" fmla="*/ 2871839 w 6009386"/>
                <a:gd name="connsiteY1" fmla="*/ 2601377 h 3337326"/>
                <a:gd name="connsiteX2" fmla="*/ 4232309 w 6009386"/>
                <a:gd name="connsiteY2" fmla="*/ 1590327 h 3337326"/>
                <a:gd name="connsiteX3" fmla="*/ 4357943 w 6009386"/>
                <a:gd name="connsiteY3" fmla="*/ 31515 h 3337326"/>
                <a:gd name="connsiteX4" fmla="*/ 5104819 w 6009386"/>
                <a:gd name="connsiteY4" fmla="*/ 810173 h 3337326"/>
                <a:gd name="connsiteX5" fmla="*/ 6009386 w 6009386"/>
                <a:gd name="connsiteY5" fmla="*/ 474195 h 3337326"/>
                <a:gd name="connsiteX0" fmla="*/ 0 w 6009386"/>
                <a:gd name="connsiteY0" fmla="*/ 3399330 h 3399330"/>
                <a:gd name="connsiteX1" fmla="*/ 2871839 w 6009386"/>
                <a:gd name="connsiteY1" fmla="*/ 2663381 h 3399330"/>
                <a:gd name="connsiteX2" fmla="*/ 4232309 w 6009386"/>
                <a:gd name="connsiteY2" fmla="*/ 1652331 h 3399330"/>
                <a:gd name="connsiteX3" fmla="*/ 4302500 w 6009386"/>
                <a:gd name="connsiteY3" fmla="*/ 30155 h 3399330"/>
                <a:gd name="connsiteX4" fmla="*/ 5104819 w 6009386"/>
                <a:gd name="connsiteY4" fmla="*/ 872177 h 3399330"/>
                <a:gd name="connsiteX5" fmla="*/ 6009386 w 6009386"/>
                <a:gd name="connsiteY5" fmla="*/ 536199 h 3399330"/>
                <a:gd name="connsiteX0" fmla="*/ 0 w 6009386"/>
                <a:gd name="connsiteY0" fmla="*/ 3394402 h 3394402"/>
                <a:gd name="connsiteX1" fmla="*/ 2871839 w 6009386"/>
                <a:gd name="connsiteY1" fmla="*/ 2658453 h 3394402"/>
                <a:gd name="connsiteX2" fmla="*/ 4232309 w 6009386"/>
                <a:gd name="connsiteY2" fmla="*/ 1647403 h 3394402"/>
                <a:gd name="connsiteX3" fmla="*/ 4302500 w 6009386"/>
                <a:gd name="connsiteY3" fmla="*/ 25227 h 3394402"/>
                <a:gd name="connsiteX4" fmla="*/ 5104819 w 6009386"/>
                <a:gd name="connsiteY4" fmla="*/ 867249 h 3394402"/>
                <a:gd name="connsiteX5" fmla="*/ 6009386 w 6009386"/>
                <a:gd name="connsiteY5" fmla="*/ 531271 h 3394402"/>
                <a:gd name="connsiteX0" fmla="*/ 0 w 5914340"/>
                <a:gd name="connsiteY0" fmla="*/ 3394402 h 3394402"/>
                <a:gd name="connsiteX1" fmla="*/ 2871839 w 5914340"/>
                <a:gd name="connsiteY1" fmla="*/ 2658453 h 3394402"/>
                <a:gd name="connsiteX2" fmla="*/ 4232309 w 5914340"/>
                <a:gd name="connsiteY2" fmla="*/ 1647403 h 3394402"/>
                <a:gd name="connsiteX3" fmla="*/ 4302500 w 5914340"/>
                <a:gd name="connsiteY3" fmla="*/ 25227 h 3394402"/>
                <a:gd name="connsiteX4" fmla="*/ 5104819 w 5914340"/>
                <a:gd name="connsiteY4" fmla="*/ 867249 h 3394402"/>
                <a:gd name="connsiteX5" fmla="*/ 5914340 w 5914340"/>
                <a:gd name="connsiteY5" fmla="*/ 562953 h 3394402"/>
                <a:gd name="connsiteX0" fmla="*/ 0 w 5914340"/>
                <a:gd name="connsiteY0" fmla="*/ 3404270 h 3404270"/>
                <a:gd name="connsiteX1" fmla="*/ 2871839 w 5914340"/>
                <a:gd name="connsiteY1" fmla="*/ 2668321 h 3404270"/>
                <a:gd name="connsiteX2" fmla="*/ 4232309 w 5914340"/>
                <a:gd name="connsiteY2" fmla="*/ 1657271 h 3404270"/>
                <a:gd name="connsiteX3" fmla="*/ 4302500 w 5914340"/>
                <a:gd name="connsiteY3" fmla="*/ 35095 h 3404270"/>
                <a:gd name="connsiteX4" fmla="*/ 5104819 w 5914340"/>
                <a:gd name="connsiteY4" fmla="*/ 877117 h 3404270"/>
                <a:gd name="connsiteX5" fmla="*/ 5914340 w 5914340"/>
                <a:gd name="connsiteY5" fmla="*/ 572821 h 3404270"/>
                <a:gd name="connsiteX0" fmla="*/ 0 w 5914340"/>
                <a:gd name="connsiteY0" fmla="*/ 3404270 h 3404270"/>
                <a:gd name="connsiteX1" fmla="*/ 2871839 w 5914340"/>
                <a:gd name="connsiteY1" fmla="*/ 2668321 h 3404270"/>
                <a:gd name="connsiteX2" fmla="*/ 4232309 w 5914340"/>
                <a:gd name="connsiteY2" fmla="*/ 1657271 h 3404270"/>
                <a:gd name="connsiteX3" fmla="*/ 4302500 w 5914340"/>
                <a:gd name="connsiteY3" fmla="*/ 35095 h 3404270"/>
                <a:gd name="connsiteX4" fmla="*/ 5104819 w 5914340"/>
                <a:gd name="connsiteY4" fmla="*/ 877117 h 3404270"/>
                <a:gd name="connsiteX5" fmla="*/ 5914340 w 5914340"/>
                <a:gd name="connsiteY5" fmla="*/ 572821 h 3404270"/>
                <a:gd name="connsiteX0" fmla="*/ 0 w 5914340"/>
                <a:gd name="connsiteY0" fmla="*/ 3404270 h 3404270"/>
                <a:gd name="connsiteX1" fmla="*/ 2871839 w 5914340"/>
                <a:gd name="connsiteY1" fmla="*/ 2668321 h 3404270"/>
                <a:gd name="connsiteX2" fmla="*/ 4232309 w 5914340"/>
                <a:gd name="connsiteY2" fmla="*/ 1657271 h 3404270"/>
                <a:gd name="connsiteX3" fmla="*/ 4302500 w 5914340"/>
                <a:gd name="connsiteY3" fmla="*/ 35095 h 3404270"/>
                <a:gd name="connsiteX4" fmla="*/ 5104819 w 5914340"/>
                <a:gd name="connsiteY4" fmla="*/ 877117 h 3404270"/>
                <a:gd name="connsiteX5" fmla="*/ 5914340 w 5914340"/>
                <a:gd name="connsiteY5" fmla="*/ 572821 h 3404270"/>
                <a:gd name="connsiteX0" fmla="*/ 0 w 5914340"/>
                <a:gd name="connsiteY0" fmla="*/ 3403048 h 3403048"/>
                <a:gd name="connsiteX1" fmla="*/ 2871839 w 5914340"/>
                <a:gd name="connsiteY1" fmla="*/ 2667099 h 3403048"/>
                <a:gd name="connsiteX2" fmla="*/ 4232309 w 5914340"/>
                <a:gd name="connsiteY2" fmla="*/ 1656049 h 3403048"/>
                <a:gd name="connsiteX3" fmla="*/ 4302500 w 5914340"/>
                <a:gd name="connsiteY3" fmla="*/ 33873 h 3403048"/>
                <a:gd name="connsiteX4" fmla="*/ 5104819 w 5914340"/>
                <a:gd name="connsiteY4" fmla="*/ 875895 h 3403048"/>
                <a:gd name="connsiteX5" fmla="*/ 5914340 w 5914340"/>
                <a:gd name="connsiteY5" fmla="*/ 571599 h 3403048"/>
                <a:gd name="connsiteX0" fmla="*/ 0 w 5914340"/>
                <a:gd name="connsiteY0" fmla="*/ 3402580 h 3402580"/>
                <a:gd name="connsiteX1" fmla="*/ 2871839 w 5914340"/>
                <a:gd name="connsiteY1" fmla="*/ 2666631 h 3402580"/>
                <a:gd name="connsiteX2" fmla="*/ 4232309 w 5914340"/>
                <a:gd name="connsiteY2" fmla="*/ 1655581 h 3402580"/>
                <a:gd name="connsiteX3" fmla="*/ 4302500 w 5914340"/>
                <a:gd name="connsiteY3" fmla="*/ 33405 h 3402580"/>
                <a:gd name="connsiteX4" fmla="*/ 5104819 w 5914340"/>
                <a:gd name="connsiteY4" fmla="*/ 875427 h 3402580"/>
                <a:gd name="connsiteX5" fmla="*/ 5914340 w 5914340"/>
                <a:gd name="connsiteY5" fmla="*/ 571131 h 3402580"/>
                <a:gd name="connsiteX0" fmla="*/ 0 w 5914340"/>
                <a:gd name="connsiteY0" fmla="*/ 3453106 h 3453106"/>
                <a:gd name="connsiteX1" fmla="*/ 2871839 w 5914340"/>
                <a:gd name="connsiteY1" fmla="*/ 2717157 h 3453106"/>
                <a:gd name="connsiteX2" fmla="*/ 4232309 w 5914340"/>
                <a:gd name="connsiteY2" fmla="*/ 1706107 h 3453106"/>
                <a:gd name="connsiteX3" fmla="*/ 4302500 w 5914340"/>
                <a:gd name="connsiteY3" fmla="*/ 83931 h 3453106"/>
                <a:gd name="connsiteX4" fmla="*/ 5104819 w 5914340"/>
                <a:gd name="connsiteY4" fmla="*/ 925953 h 3453106"/>
                <a:gd name="connsiteX5" fmla="*/ 5914340 w 5914340"/>
                <a:gd name="connsiteY5" fmla="*/ 621657 h 3453106"/>
                <a:gd name="connsiteX0" fmla="*/ 0 w 5914340"/>
                <a:gd name="connsiteY0" fmla="*/ 3453106 h 3453106"/>
                <a:gd name="connsiteX1" fmla="*/ 2871839 w 5914340"/>
                <a:gd name="connsiteY1" fmla="*/ 2717157 h 3453106"/>
                <a:gd name="connsiteX2" fmla="*/ 4232309 w 5914340"/>
                <a:gd name="connsiteY2" fmla="*/ 1706107 h 3453106"/>
                <a:gd name="connsiteX3" fmla="*/ 4302500 w 5914340"/>
                <a:gd name="connsiteY3" fmla="*/ 83931 h 3453106"/>
                <a:gd name="connsiteX4" fmla="*/ 5104819 w 5914340"/>
                <a:gd name="connsiteY4" fmla="*/ 925953 h 3453106"/>
                <a:gd name="connsiteX5" fmla="*/ 5914340 w 5914340"/>
                <a:gd name="connsiteY5" fmla="*/ 621657 h 3453106"/>
                <a:gd name="connsiteX0" fmla="*/ 0 w 6496747"/>
                <a:gd name="connsiteY0" fmla="*/ 3469284 h 3469284"/>
                <a:gd name="connsiteX1" fmla="*/ 3454246 w 6496747"/>
                <a:gd name="connsiteY1" fmla="*/ 2717157 h 3469284"/>
                <a:gd name="connsiteX2" fmla="*/ 4814716 w 6496747"/>
                <a:gd name="connsiteY2" fmla="*/ 1706107 h 3469284"/>
                <a:gd name="connsiteX3" fmla="*/ 4884907 w 6496747"/>
                <a:gd name="connsiteY3" fmla="*/ 83931 h 3469284"/>
                <a:gd name="connsiteX4" fmla="*/ 5687226 w 6496747"/>
                <a:gd name="connsiteY4" fmla="*/ 925953 h 3469284"/>
                <a:gd name="connsiteX5" fmla="*/ 6496747 w 6496747"/>
                <a:gd name="connsiteY5" fmla="*/ 621657 h 3469284"/>
                <a:gd name="connsiteX0" fmla="*/ 0 w 7734362"/>
                <a:gd name="connsiteY0" fmla="*/ 3469284 h 3469284"/>
                <a:gd name="connsiteX1" fmla="*/ 3454246 w 7734362"/>
                <a:gd name="connsiteY1" fmla="*/ 2717157 h 3469284"/>
                <a:gd name="connsiteX2" fmla="*/ 4814716 w 7734362"/>
                <a:gd name="connsiteY2" fmla="*/ 1706107 h 3469284"/>
                <a:gd name="connsiteX3" fmla="*/ 4884907 w 7734362"/>
                <a:gd name="connsiteY3" fmla="*/ 83931 h 3469284"/>
                <a:gd name="connsiteX4" fmla="*/ 5687226 w 7734362"/>
                <a:gd name="connsiteY4" fmla="*/ 925953 h 3469284"/>
                <a:gd name="connsiteX5" fmla="*/ 7734362 w 7734362"/>
                <a:gd name="connsiteY5" fmla="*/ 613568 h 3469284"/>
                <a:gd name="connsiteX0" fmla="*/ 0 w 7734362"/>
                <a:gd name="connsiteY0" fmla="*/ 3469284 h 3469284"/>
                <a:gd name="connsiteX1" fmla="*/ 3454246 w 7734362"/>
                <a:gd name="connsiteY1" fmla="*/ 2717157 h 3469284"/>
                <a:gd name="connsiteX2" fmla="*/ 4814716 w 7734362"/>
                <a:gd name="connsiteY2" fmla="*/ 1706107 h 3469284"/>
                <a:gd name="connsiteX3" fmla="*/ 4884907 w 7734362"/>
                <a:gd name="connsiteY3" fmla="*/ 83931 h 3469284"/>
                <a:gd name="connsiteX4" fmla="*/ 5687226 w 7734362"/>
                <a:gd name="connsiteY4" fmla="*/ 925953 h 3469284"/>
                <a:gd name="connsiteX5" fmla="*/ 7734362 w 7734362"/>
                <a:gd name="connsiteY5" fmla="*/ 613568 h 3469284"/>
                <a:gd name="connsiteX0" fmla="*/ 0 w 7734362"/>
                <a:gd name="connsiteY0" fmla="*/ 3469284 h 3469284"/>
                <a:gd name="connsiteX1" fmla="*/ 3454246 w 7734362"/>
                <a:gd name="connsiteY1" fmla="*/ 2717157 h 3469284"/>
                <a:gd name="connsiteX2" fmla="*/ 4814716 w 7734362"/>
                <a:gd name="connsiteY2" fmla="*/ 1706107 h 3469284"/>
                <a:gd name="connsiteX3" fmla="*/ 4884907 w 7734362"/>
                <a:gd name="connsiteY3" fmla="*/ 83931 h 3469284"/>
                <a:gd name="connsiteX4" fmla="*/ 5687226 w 7734362"/>
                <a:gd name="connsiteY4" fmla="*/ 925953 h 3469284"/>
                <a:gd name="connsiteX5" fmla="*/ 7734362 w 7734362"/>
                <a:gd name="connsiteY5" fmla="*/ 613568 h 3469284"/>
                <a:gd name="connsiteX0" fmla="*/ 0 w 7734362"/>
                <a:gd name="connsiteY0" fmla="*/ 3469284 h 3469284"/>
                <a:gd name="connsiteX1" fmla="*/ 3454246 w 7734362"/>
                <a:gd name="connsiteY1" fmla="*/ 2717157 h 3469284"/>
                <a:gd name="connsiteX2" fmla="*/ 4814716 w 7734362"/>
                <a:gd name="connsiteY2" fmla="*/ 1706107 h 3469284"/>
                <a:gd name="connsiteX3" fmla="*/ 4884907 w 7734362"/>
                <a:gd name="connsiteY3" fmla="*/ 83931 h 3469284"/>
                <a:gd name="connsiteX4" fmla="*/ 5711493 w 7734362"/>
                <a:gd name="connsiteY4" fmla="*/ 998754 h 3469284"/>
                <a:gd name="connsiteX5" fmla="*/ 7734362 w 7734362"/>
                <a:gd name="connsiteY5" fmla="*/ 613568 h 3469284"/>
                <a:gd name="connsiteX0" fmla="*/ 0 w 7734362"/>
                <a:gd name="connsiteY0" fmla="*/ 3469284 h 3469284"/>
                <a:gd name="connsiteX1" fmla="*/ 3454246 w 7734362"/>
                <a:gd name="connsiteY1" fmla="*/ 2717157 h 3469284"/>
                <a:gd name="connsiteX2" fmla="*/ 4814716 w 7734362"/>
                <a:gd name="connsiteY2" fmla="*/ 1706107 h 3469284"/>
                <a:gd name="connsiteX3" fmla="*/ 4884907 w 7734362"/>
                <a:gd name="connsiteY3" fmla="*/ 83931 h 3469284"/>
                <a:gd name="connsiteX4" fmla="*/ 5711493 w 7734362"/>
                <a:gd name="connsiteY4" fmla="*/ 998754 h 3469284"/>
                <a:gd name="connsiteX5" fmla="*/ 7734362 w 7734362"/>
                <a:gd name="connsiteY5" fmla="*/ 613568 h 3469284"/>
                <a:gd name="connsiteX0" fmla="*/ 0 w 7734362"/>
                <a:gd name="connsiteY0" fmla="*/ 3469284 h 3469284"/>
                <a:gd name="connsiteX1" fmla="*/ 3454246 w 7734362"/>
                <a:gd name="connsiteY1" fmla="*/ 2717157 h 3469284"/>
                <a:gd name="connsiteX2" fmla="*/ 4814716 w 7734362"/>
                <a:gd name="connsiteY2" fmla="*/ 1706107 h 3469284"/>
                <a:gd name="connsiteX3" fmla="*/ 4884907 w 7734362"/>
                <a:gd name="connsiteY3" fmla="*/ 83931 h 3469284"/>
                <a:gd name="connsiteX4" fmla="*/ 5897540 w 7734362"/>
                <a:gd name="connsiteY4" fmla="*/ 1014932 h 3469284"/>
                <a:gd name="connsiteX5" fmla="*/ 7734362 w 7734362"/>
                <a:gd name="connsiteY5" fmla="*/ 613568 h 3469284"/>
                <a:gd name="connsiteX0" fmla="*/ 0 w 7734362"/>
                <a:gd name="connsiteY0" fmla="*/ 3469284 h 3469284"/>
                <a:gd name="connsiteX1" fmla="*/ 3454246 w 7734362"/>
                <a:gd name="connsiteY1" fmla="*/ 2717157 h 3469284"/>
                <a:gd name="connsiteX2" fmla="*/ 4814716 w 7734362"/>
                <a:gd name="connsiteY2" fmla="*/ 1706107 h 3469284"/>
                <a:gd name="connsiteX3" fmla="*/ 4884907 w 7734362"/>
                <a:gd name="connsiteY3" fmla="*/ 83931 h 3469284"/>
                <a:gd name="connsiteX4" fmla="*/ 5897540 w 7734362"/>
                <a:gd name="connsiteY4" fmla="*/ 1014932 h 3469284"/>
                <a:gd name="connsiteX5" fmla="*/ 7734362 w 7734362"/>
                <a:gd name="connsiteY5" fmla="*/ 613568 h 3469284"/>
                <a:gd name="connsiteX0" fmla="*/ 0 w 7734362"/>
                <a:gd name="connsiteY0" fmla="*/ 3469284 h 3469284"/>
                <a:gd name="connsiteX1" fmla="*/ 3454246 w 7734362"/>
                <a:gd name="connsiteY1" fmla="*/ 2717157 h 3469284"/>
                <a:gd name="connsiteX2" fmla="*/ 4814716 w 7734362"/>
                <a:gd name="connsiteY2" fmla="*/ 1706107 h 3469284"/>
                <a:gd name="connsiteX3" fmla="*/ 4884907 w 7734362"/>
                <a:gd name="connsiteY3" fmla="*/ 83931 h 3469284"/>
                <a:gd name="connsiteX4" fmla="*/ 6164476 w 7734362"/>
                <a:gd name="connsiteY4" fmla="*/ 1023021 h 3469284"/>
                <a:gd name="connsiteX5" fmla="*/ 7734362 w 7734362"/>
                <a:gd name="connsiteY5" fmla="*/ 613568 h 3469284"/>
                <a:gd name="connsiteX0" fmla="*/ 0 w 7734362"/>
                <a:gd name="connsiteY0" fmla="*/ 3469284 h 3469284"/>
                <a:gd name="connsiteX1" fmla="*/ 3454246 w 7734362"/>
                <a:gd name="connsiteY1" fmla="*/ 2717157 h 3469284"/>
                <a:gd name="connsiteX2" fmla="*/ 4814716 w 7734362"/>
                <a:gd name="connsiteY2" fmla="*/ 1706107 h 3469284"/>
                <a:gd name="connsiteX3" fmla="*/ 4884907 w 7734362"/>
                <a:gd name="connsiteY3" fmla="*/ 83931 h 3469284"/>
                <a:gd name="connsiteX4" fmla="*/ 6164476 w 7734362"/>
                <a:gd name="connsiteY4" fmla="*/ 1023021 h 3469284"/>
                <a:gd name="connsiteX5" fmla="*/ 7734362 w 7734362"/>
                <a:gd name="connsiteY5" fmla="*/ 613568 h 3469284"/>
                <a:gd name="connsiteX0" fmla="*/ 0 w 7734362"/>
                <a:gd name="connsiteY0" fmla="*/ 3476437 h 3476437"/>
                <a:gd name="connsiteX1" fmla="*/ 3454246 w 7734362"/>
                <a:gd name="connsiteY1" fmla="*/ 2724310 h 3476437"/>
                <a:gd name="connsiteX2" fmla="*/ 5025030 w 7734362"/>
                <a:gd name="connsiteY2" fmla="*/ 1600014 h 3476437"/>
                <a:gd name="connsiteX3" fmla="*/ 4884907 w 7734362"/>
                <a:gd name="connsiteY3" fmla="*/ 91084 h 3476437"/>
                <a:gd name="connsiteX4" fmla="*/ 6164476 w 7734362"/>
                <a:gd name="connsiteY4" fmla="*/ 1030174 h 3476437"/>
                <a:gd name="connsiteX5" fmla="*/ 7734362 w 7734362"/>
                <a:gd name="connsiteY5" fmla="*/ 620721 h 3476437"/>
                <a:gd name="connsiteX0" fmla="*/ 0 w 7734362"/>
                <a:gd name="connsiteY0" fmla="*/ 3491750 h 3491750"/>
                <a:gd name="connsiteX1" fmla="*/ 3454246 w 7734362"/>
                <a:gd name="connsiteY1" fmla="*/ 2739623 h 3491750"/>
                <a:gd name="connsiteX2" fmla="*/ 5162543 w 7734362"/>
                <a:gd name="connsiteY2" fmla="*/ 1421191 h 3491750"/>
                <a:gd name="connsiteX3" fmla="*/ 4884907 w 7734362"/>
                <a:gd name="connsiteY3" fmla="*/ 106397 h 3491750"/>
                <a:gd name="connsiteX4" fmla="*/ 6164476 w 7734362"/>
                <a:gd name="connsiteY4" fmla="*/ 1045487 h 3491750"/>
                <a:gd name="connsiteX5" fmla="*/ 7734362 w 7734362"/>
                <a:gd name="connsiteY5" fmla="*/ 636034 h 3491750"/>
                <a:gd name="connsiteX0" fmla="*/ 0 w 7734362"/>
                <a:gd name="connsiteY0" fmla="*/ 3481682 h 3481682"/>
                <a:gd name="connsiteX1" fmla="*/ 3454246 w 7734362"/>
                <a:gd name="connsiteY1" fmla="*/ 2729555 h 3481682"/>
                <a:gd name="connsiteX2" fmla="*/ 5162543 w 7734362"/>
                <a:gd name="connsiteY2" fmla="*/ 1411123 h 3481682"/>
                <a:gd name="connsiteX3" fmla="*/ 4884907 w 7734362"/>
                <a:gd name="connsiteY3" fmla="*/ 96329 h 3481682"/>
                <a:gd name="connsiteX4" fmla="*/ 6164476 w 7734362"/>
                <a:gd name="connsiteY4" fmla="*/ 1035419 h 3481682"/>
                <a:gd name="connsiteX5" fmla="*/ 7734362 w 7734362"/>
                <a:gd name="connsiteY5" fmla="*/ 625966 h 3481682"/>
                <a:gd name="connsiteX0" fmla="*/ 0 w 7734362"/>
                <a:gd name="connsiteY0" fmla="*/ 3617264 h 3617264"/>
                <a:gd name="connsiteX1" fmla="*/ 3454246 w 7734362"/>
                <a:gd name="connsiteY1" fmla="*/ 2865137 h 3617264"/>
                <a:gd name="connsiteX2" fmla="*/ 5162543 w 7734362"/>
                <a:gd name="connsiteY2" fmla="*/ 1546705 h 3617264"/>
                <a:gd name="connsiteX3" fmla="*/ 5022420 w 7734362"/>
                <a:gd name="connsiteY3" fmla="*/ 86309 h 3617264"/>
                <a:gd name="connsiteX4" fmla="*/ 6164476 w 7734362"/>
                <a:gd name="connsiteY4" fmla="*/ 1171001 h 3617264"/>
                <a:gd name="connsiteX5" fmla="*/ 7734362 w 7734362"/>
                <a:gd name="connsiteY5" fmla="*/ 761548 h 3617264"/>
                <a:gd name="connsiteX0" fmla="*/ 0 w 7734362"/>
                <a:gd name="connsiteY0" fmla="*/ 3617264 h 3617264"/>
                <a:gd name="connsiteX1" fmla="*/ 3454246 w 7734362"/>
                <a:gd name="connsiteY1" fmla="*/ 2865137 h 3617264"/>
                <a:gd name="connsiteX2" fmla="*/ 5162543 w 7734362"/>
                <a:gd name="connsiteY2" fmla="*/ 1546705 h 3617264"/>
                <a:gd name="connsiteX3" fmla="*/ 5022420 w 7734362"/>
                <a:gd name="connsiteY3" fmla="*/ 86309 h 3617264"/>
                <a:gd name="connsiteX4" fmla="*/ 6164476 w 7734362"/>
                <a:gd name="connsiteY4" fmla="*/ 1171001 h 3617264"/>
                <a:gd name="connsiteX5" fmla="*/ 7734362 w 7734362"/>
                <a:gd name="connsiteY5" fmla="*/ 761548 h 3617264"/>
                <a:gd name="connsiteX0" fmla="*/ 0 w 7734362"/>
                <a:gd name="connsiteY0" fmla="*/ 3601719 h 3601719"/>
                <a:gd name="connsiteX1" fmla="*/ 3454246 w 7734362"/>
                <a:gd name="connsiteY1" fmla="*/ 2849592 h 3601719"/>
                <a:gd name="connsiteX2" fmla="*/ 5162543 w 7734362"/>
                <a:gd name="connsiteY2" fmla="*/ 1531160 h 3601719"/>
                <a:gd name="connsiteX3" fmla="*/ 5022420 w 7734362"/>
                <a:gd name="connsiteY3" fmla="*/ 70764 h 3601719"/>
                <a:gd name="connsiteX4" fmla="*/ 6164476 w 7734362"/>
                <a:gd name="connsiteY4" fmla="*/ 1155456 h 3601719"/>
                <a:gd name="connsiteX5" fmla="*/ 7734362 w 7734362"/>
                <a:gd name="connsiteY5" fmla="*/ 746003 h 3601719"/>
                <a:gd name="connsiteX0" fmla="*/ 0 w 7734362"/>
                <a:gd name="connsiteY0" fmla="*/ 3663073 h 3663073"/>
                <a:gd name="connsiteX1" fmla="*/ 3454246 w 7734362"/>
                <a:gd name="connsiteY1" fmla="*/ 2910946 h 3663073"/>
                <a:gd name="connsiteX2" fmla="*/ 5162543 w 7734362"/>
                <a:gd name="connsiteY2" fmla="*/ 1592514 h 3663073"/>
                <a:gd name="connsiteX3" fmla="*/ 4941530 w 7734362"/>
                <a:gd name="connsiteY3" fmla="*/ 67405 h 3663073"/>
                <a:gd name="connsiteX4" fmla="*/ 6164476 w 7734362"/>
                <a:gd name="connsiteY4" fmla="*/ 1216810 h 3663073"/>
                <a:gd name="connsiteX5" fmla="*/ 7734362 w 7734362"/>
                <a:gd name="connsiteY5" fmla="*/ 807357 h 3663073"/>
                <a:gd name="connsiteX0" fmla="*/ 0 w 7734362"/>
                <a:gd name="connsiteY0" fmla="*/ 3660638 h 3660638"/>
                <a:gd name="connsiteX1" fmla="*/ 3454246 w 7734362"/>
                <a:gd name="connsiteY1" fmla="*/ 2908511 h 3660638"/>
                <a:gd name="connsiteX2" fmla="*/ 5162543 w 7734362"/>
                <a:gd name="connsiteY2" fmla="*/ 1590079 h 3660638"/>
                <a:gd name="connsiteX3" fmla="*/ 4941530 w 7734362"/>
                <a:gd name="connsiteY3" fmla="*/ 64970 h 3660638"/>
                <a:gd name="connsiteX4" fmla="*/ 6164476 w 7734362"/>
                <a:gd name="connsiteY4" fmla="*/ 1214375 h 3660638"/>
                <a:gd name="connsiteX5" fmla="*/ 7734362 w 7734362"/>
                <a:gd name="connsiteY5" fmla="*/ 804922 h 3660638"/>
                <a:gd name="connsiteX0" fmla="*/ 0 w 7734362"/>
                <a:gd name="connsiteY0" fmla="*/ 3688791 h 3688791"/>
                <a:gd name="connsiteX1" fmla="*/ 3454246 w 7734362"/>
                <a:gd name="connsiteY1" fmla="*/ 2936664 h 3688791"/>
                <a:gd name="connsiteX2" fmla="*/ 5162543 w 7734362"/>
                <a:gd name="connsiteY2" fmla="*/ 1618232 h 3688791"/>
                <a:gd name="connsiteX3" fmla="*/ 4941530 w 7734362"/>
                <a:gd name="connsiteY3" fmla="*/ 93123 h 3688791"/>
                <a:gd name="connsiteX4" fmla="*/ 6164476 w 7734362"/>
                <a:gd name="connsiteY4" fmla="*/ 1242528 h 3688791"/>
                <a:gd name="connsiteX5" fmla="*/ 7734362 w 7734362"/>
                <a:gd name="connsiteY5" fmla="*/ 833075 h 3688791"/>
                <a:gd name="connsiteX0" fmla="*/ 0 w 7734362"/>
                <a:gd name="connsiteY0" fmla="*/ 3673620 h 3673620"/>
                <a:gd name="connsiteX1" fmla="*/ 3454246 w 7734362"/>
                <a:gd name="connsiteY1" fmla="*/ 2921493 h 3673620"/>
                <a:gd name="connsiteX2" fmla="*/ 5162543 w 7734362"/>
                <a:gd name="connsiteY2" fmla="*/ 1603061 h 3673620"/>
                <a:gd name="connsiteX3" fmla="*/ 4957709 w 7734362"/>
                <a:gd name="connsiteY3" fmla="*/ 94131 h 3673620"/>
                <a:gd name="connsiteX4" fmla="*/ 6164476 w 7734362"/>
                <a:gd name="connsiteY4" fmla="*/ 1227357 h 3673620"/>
                <a:gd name="connsiteX5" fmla="*/ 7734362 w 7734362"/>
                <a:gd name="connsiteY5" fmla="*/ 817904 h 3673620"/>
                <a:gd name="connsiteX0" fmla="*/ 0 w 7734362"/>
                <a:gd name="connsiteY0" fmla="*/ 3640616 h 3640616"/>
                <a:gd name="connsiteX1" fmla="*/ 3454246 w 7734362"/>
                <a:gd name="connsiteY1" fmla="*/ 2888489 h 3640616"/>
                <a:gd name="connsiteX2" fmla="*/ 5162543 w 7734362"/>
                <a:gd name="connsiteY2" fmla="*/ 1570057 h 3640616"/>
                <a:gd name="connsiteX3" fmla="*/ 4957709 w 7734362"/>
                <a:gd name="connsiteY3" fmla="*/ 61127 h 3640616"/>
                <a:gd name="connsiteX4" fmla="*/ 6164476 w 7734362"/>
                <a:gd name="connsiteY4" fmla="*/ 1194353 h 3640616"/>
                <a:gd name="connsiteX5" fmla="*/ 7734362 w 7734362"/>
                <a:gd name="connsiteY5" fmla="*/ 784900 h 3640616"/>
                <a:gd name="connsiteX0" fmla="*/ 0 w 7734362"/>
                <a:gd name="connsiteY0" fmla="*/ 3647921 h 3647921"/>
                <a:gd name="connsiteX1" fmla="*/ 3454246 w 7734362"/>
                <a:gd name="connsiteY1" fmla="*/ 2895794 h 3647921"/>
                <a:gd name="connsiteX2" fmla="*/ 5162543 w 7734362"/>
                <a:gd name="connsiteY2" fmla="*/ 1577362 h 3647921"/>
                <a:gd name="connsiteX3" fmla="*/ 4957709 w 7734362"/>
                <a:gd name="connsiteY3" fmla="*/ 68432 h 3647921"/>
                <a:gd name="connsiteX4" fmla="*/ 6164476 w 7734362"/>
                <a:gd name="connsiteY4" fmla="*/ 1201658 h 3647921"/>
                <a:gd name="connsiteX5" fmla="*/ 7734362 w 7734362"/>
                <a:gd name="connsiteY5" fmla="*/ 792205 h 3647921"/>
                <a:gd name="connsiteX0" fmla="*/ 0 w 7734362"/>
                <a:gd name="connsiteY0" fmla="*/ 3659436 h 3659436"/>
                <a:gd name="connsiteX1" fmla="*/ 3454246 w 7734362"/>
                <a:gd name="connsiteY1" fmla="*/ 2907309 h 3659436"/>
                <a:gd name="connsiteX2" fmla="*/ 5162543 w 7734362"/>
                <a:gd name="connsiteY2" fmla="*/ 1588877 h 3659436"/>
                <a:gd name="connsiteX3" fmla="*/ 4957709 w 7734362"/>
                <a:gd name="connsiteY3" fmla="*/ 79947 h 3659436"/>
                <a:gd name="connsiteX4" fmla="*/ 6164476 w 7734362"/>
                <a:gd name="connsiteY4" fmla="*/ 1213173 h 3659436"/>
                <a:gd name="connsiteX5" fmla="*/ 7734362 w 7734362"/>
                <a:gd name="connsiteY5" fmla="*/ 803720 h 3659436"/>
                <a:gd name="connsiteX0" fmla="*/ 0 w 7734362"/>
                <a:gd name="connsiteY0" fmla="*/ 3659436 h 3659436"/>
                <a:gd name="connsiteX1" fmla="*/ 3454246 w 7734362"/>
                <a:gd name="connsiteY1" fmla="*/ 2907309 h 3659436"/>
                <a:gd name="connsiteX2" fmla="*/ 5162543 w 7734362"/>
                <a:gd name="connsiteY2" fmla="*/ 1588877 h 3659436"/>
                <a:gd name="connsiteX3" fmla="*/ 4957709 w 7734362"/>
                <a:gd name="connsiteY3" fmla="*/ 79947 h 3659436"/>
                <a:gd name="connsiteX4" fmla="*/ 6164476 w 7734362"/>
                <a:gd name="connsiteY4" fmla="*/ 1213173 h 3659436"/>
                <a:gd name="connsiteX5" fmla="*/ 7734362 w 7734362"/>
                <a:gd name="connsiteY5" fmla="*/ 803720 h 3659436"/>
                <a:gd name="connsiteX0" fmla="*/ 0 w 7734362"/>
                <a:gd name="connsiteY0" fmla="*/ 3582010 h 3582010"/>
                <a:gd name="connsiteX1" fmla="*/ 3454246 w 7734362"/>
                <a:gd name="connsiteY1" fmla="*/ 2829883 h 3582010"/>
                <a:gd name="connsiteX2" fmla="*/ 5162543 w 7734362"/>
                <a:gd name="connsiteY2" fmla="*/ 1511451 h 3582010"/>
                <a:gd name="connsiteX3" fmla="*/ 4957709 w 7734362"/>
                <a:gd name="connsiteY3" fmla="*/ 2521 h 3582010"/>
                <a:gd name="connsiteX4" fmla="*/ 6407145 w 7734362"/>
                <a:gd name="connsiteY4" fmla="*/ 1103391 h 3582010"/>
                <a:gd name="connsiteX5" fmla="*/ 7734362 w 7734362"/>
                <a:gd name="connsiteY5" fmla="*/ 726294 h 3582010"/>
                <a:gd name="connsiteX0" fmla="*/ 0 w 7734362"/>
                <a:gd name="connsiteY0" fmla="*/ 3586304 h 3586304"/>
                <a:gd name="connsiteX1" fmla="*/ 3454246 w 7734362"/>
                <a:gd name="connsiteY1" fmla="*/ 2834177 h 3586304"/>
                <a:gd name="connsiteX2" fmla="*/ 5162543 w 7734362"/>
                <a:gd name="connsiteY2" fmla="*/ 1515745 h 3586304"/>
                <a:gd name="connsiteX3" fmla="*/ 4957709 w 7734362"/>
                <a:gd name="connsiteY3" fmla="*/ 6815 h 3586304"/>
                <a:gd name="connsiteX4" fmla="*/ 6407145 w 7734362"/>
                <a:gd name="connsiteY4" fmla="*/ 1107685 h 3586304"/>
                <a:gd name="connsiteX5" fmla="*/ 7734362 w 7734362"/>
                <a:gd name="connsiteY5" fmla="*/ 730588 h 3586304"/>
                <a:gd name="connsiteX0" fmla="*/ 0 w 7734362"/>
                <a:gd name="connsiteY0" fmla="*/ 3687876 h 3687876"/>
                <a:gd name="connsiteX1" fmla="*/ 3454246 w 7734362"/>
                <a:gd name="connsiteY1" fmla="*/ 2935749 h 3687876"/>
                <a:gd name="connsiteX2" fmla="*/ 5162543 w 7734362"/>
                <a:gd name="connsiteY2" fmla="*/ 1617317 h 3687876"/>
                <a:gd name="connsiteX3" fmla="*/ 4957709 w 7734362"/>
                <a:gd name="connsiteY3" fmla="*/ 108387 h 3687876"/>
                <a:gd name="connsiteX4" fmla="*/ 6407145 w 7734362"/>
                <a:gd name="connsiteY4" fmla="*/ 1209257 h 3687876"/>
                <a:gd name="connsiteX5" fmla="*/ 7734362 w 7734362"/>
                <a:gd name="connsiteY5" fmla="*/ 832160 h 3687876"/>
                <a:gd name="connsiteX0" fmla="*/ 0 w 7734362"/>
                <a:gd name="connsiteY0" fmla="*/ 3707261 h 3707261"/>
                <a:gd name="connsiteX1" fmla="*/ 3454246 w 7734362"/>
                <a:gd name="connsiteY1" fmla="*/ 2955134 h 3707261"/>
                <a:gd name="connsiteX2" fmla="*/ 5162543 w 7734362"/>
                <a:gd name="connsiteY2" fmla="*/ 1636702 h 3707261"/>
                <a:gd name="connsiteX3" fmla="*/ 4957709 w 7734362"/>
                <a:gd name="connsiteY3" fmla="*/ 127772 h 3707261"/>
                <a:gd name="connsiteX4" fmla="*/ 6407145 w 7734362"/>
                <a:gd name="connsiteY4" fmla="*/ 1228642 h 3707261"/>
                <a:gd name="connsiteX5" fmla="*/ 7734362 w 7734362"/>
                <a:gd name="connsiteY5" fmla="*/ 851545 h 3707261"/>
                <a:gd name="connsiteX0" fmla="*/ 0 w 7734362"/>
                <a:gd name="connsiteY0" fmla="*/ 3661117 h 3661117"/>
                <a:gd name="connsiteX1" fmla="*/ 3454246 w 7734362"/>
                <a:gd name="connsiteY1" fmla="*/ 2908990 h 3661117"/>
                <a:gd name="connsiteX2" fmla="*/ 5162543 w 7734362"/>
                <a:gd name="connsiteY2" fmla="*/ 1590558 h 3661117"/>
                <a:gd name="connsiteX3" fmla="*/ 4957709 w 7734362"/>
                <a:gd name="connsiteY3" fmla="*/ 81628 h 3661117"/>
                <a:gd name="connsiteX4" fmla="*/ 6407145 w 7734362"/>
                <a:gd name="connsiteY4" fmla="*/ 1182498 h 3661117"/>
                <a:gd name="connsiteX5" fmla="*/ 7734362 w 7734362"/>
                <a:gd name="connsiteY5" fmla="*/ 805401 h 3661117"/>
                <a:gd name="connsiteX0" fmla="*/ 0 w 7734362"/>
                <a:gd name="connsiteY0" fmla="*/ 3653475 h 3653475"/>
                <a:gd name="connsiteX1" fmla="*/ 3454246 w 7734362"/>
                <a:gd name="connsiteY1" fmla="*/ 2901348 h 3653475"/>
                <a:gd name="connsiteX2" fmla="*/ 5162543 w 7734362"/>
                <a:gd name="connsiteY2" fmla="*/ 1582916 h 3653475"/>
                <a:gd name="connsiteX3" fmla="*/ 4957709 w 7734362"/>
                <a:gd name="connsiteY3" fmla="*/ 73986 h 3653475"/>
                <a:gd name="connsiteX4" fmla="*/ 6407145 w 7734362"/>
                <a:gd name="connsiteY4" fmla="*/ 1174856 h 3653475"/>
                <a:gd name="connsiteX5" fmla="*/ 7734362 w 7734362"/>
                <a:gd name="connsiteY5" fmla="*/ 797759 h 3653475"/>
                <a:gd name="connsiteX0" fmla="*/ 0 w 7734362"/>
                <a:gd name="connsiteY0" fmla="*/ 3682289 h 3682289"/>
                <a:gd name="connsiteX1" fmla="*/ 3454246 w 7734362"/>
                <a:gd name="connsiteY1" fmla="*/ 2930162 h 3682289"/>
                <a:gd name="connsiteX2" fmla="*/ 5162543 w 7734362"/>
                <a:gd name="connsiteY2" fmla="*/ 1611730 h 3682289"/>
                <a:gd name="connsiteX3" fmla="*/ 4957709 w 7734362"/>
                <a:gd name="connsiteY3" fmla="*/ 102800 h 3682289"/>
                <a:gd name="connsiteX4" fmla="*/ 6407145 w 7734362"/>
                <a:gd name="connsiteY4" fmla="*/ 1203670 h 3682289"/>
                <a:gd name="connsiteX5" fmla="*/ 7734362 w 7734362"/>
                <a:gd name="connsiteY5" fmla="*/ 826573 h 3682289"/>
                <a:gd name="connsiteX0" fmla="*/ 0 w 7734362"/>
                <a:gd name="connsiteY0" fmla="*/ 3583278 h 3583278"/>
                <a:gd name="connsiteX1" fmla="*/ 3454246 w 7734362"/>
                <a:gd name="connsiteY1" fmla="*/ 2831151 h 3583278"/>
                <a:gd name="connsiteX2" fmla="*/ 5162544 w 7734362"/>
                <a:gd name="connsiteY2" fmla="*/ 1609787 h 3583278"/>
                <a:gd name="connsiteX3" fmla="*/ 4957709 w 7734362"/>
                <a:gd name="connsiteY3" fmla="*/ 3789 h 3583278"/>
                <a:gd name="connsiteX4" fmla="*/ 6407145 w 7734362"/>
                <a:gd name="connsiteY4" fmla="*/ 1104659 h 3583278"/>
                <a:gd name="connsiteX5" fmla="*/ 7734362 w 7734362"/>
                <a:gd name="connsiteY5" fmla="*/ 727562 h 3583278"/>
                <a:gd name="connsiteX0" fmla="*/ 0 w 7734362"/>
                <a:gd name="connsiteY0" fmla="*/ 3581730 h 3581730"/>
                <a:gd name="connsiteX1" fmla="*/ 3454246 w 7734362"/>
                <a:gd name="connsiteY1" fmla="*/ 2829603 h 3581730"/>
                <a:gd name="connsiteX2" fmla="*/ 5211078 w 7734362"/>
                <a:gd name="connsiteY2" fmla="*/ 1486904 h 3581730"/>
                <a:gd name="connsiteX3" fmla="*/ 4957709 w 7734362"/>
                <a:gd name="connsiteY3" fmla="*/ 2241 h 3581730"/>
                <a:gd name="connsiteX4" fmla="*/ 6407145 w 7734362"/>
                <a:gd name="connsiteY4" fmla="*/ 1103111 h 3581730"/>
                <a:gd name="connsiteX5" fmla="*/ 7734362 w 7734362"/>
                <a:gd name="connsiteY5" fmla="*/ 726014 h 3581730"/>
                <a:gd name="connsiteX0" fmla="*/ 0 w 7734362"/>
                <a:gd name="connsiteY0" fmla="*/ 3581730 h 3581730"/>
                <a:gd name="connsiteX1" fmla="*/ 3454246 w 7734362"/>
                <a:gd name="connsiteY1" fmla="*/ 2829603 h 3581730"/>
                <a:gd name="connsiteX2" fmla="*/ 5211078 w 7734362"/>
                <a:gd name="connsiteY2" fmla="*/ 1486904 h 3581730"/>
                <a:gd name="connsiteX3" fmla="*/ 4957709 w 7734362"/>
                <a:gd name="connsiteY3" fmla="*/ 2241 h 3581730"/>
                <a:gd name="connsiteX4" fmla="*/ 6407145 w 7734362"/>
                <a:gd name="connsiteY4" fmla="*/ 1103111 h 3581730"/>
                <a:gd name="connsiteX5" fmla="*/ 7734362 w 7734362"/>
                <a:gd name="connsiteY5" fmla="*/ 726014 h 3581730"/>
                <a:gd name="connsiteX0" fmla="*/ 0 w 7734362"/>
                <a:gd name="connsiteY0" fmla="*/ 3591513 h 3591513"/>
                <a:gd name="connsiteX1" fmla="*/ 3454246 w 7734362"/>
                <a:gd name="connsiteY1" fmla="*/ 2839386 h 3591513"/>
                <a:gd name="connsiteX2" fmla="*/ 5211078 w 7734362"/>
                <a:gd name="connsiteY2" fmla="*/ 1496687 h 3591513"/>
                <a:gd name="connsiteX3" fmla="*/ 4957709 w 7734362"/>
                <a:gd name="connsiteY3" fmla="*/ 12024 h 3591513"/>
                <a:gd name="connsiteX4" fmla="*/ 6407145 w 7734362"/>
                <a:gd name="connsiteY4" fmla="*/ 1112894 h 3591513"/>
                <a:gd name="connsiteX5" fmla="*/ 7734362 w 7734362"/>
                <a:gd name="connsiteY5" fmla="*/ 735797 h 3591513"/>
                <a:gd name="connsiteX0" fmla="*/ 0 w 7734362"/>
                <a:gd name="connsiteY0" fmla="*/ 3613435 h 3613435"/>
                <a:gd name="connsiteX1" fmla="*/ 3454246 w 7734362"/>
                <a:gd name="connsiteY1" fmla="*/ 2861308 h 3613435"/>
                <a:gd name="connsiteX2" fmla="*/ 5211078 w 7734362"/>
                <a:gd name="connsiteY2" fmla="*/ 1518609 h 3613435"/>
                <a:gd name="connsiteX3" fmla="*/ 4957709 w 7734362"/>
                <a:gd name="connsiteY3" fmla="*/ 33946 h 3613435"/>
                <a:gd name="connsiteX4" fmla="*/ 6407145 w 7734362"/>
                <a:gd name="connsiteY4" fmla="*/ 1134816 h 3613435"/>
                <a:gd name="connsiteX5" fmla="*/ 7734362 w 7734362"/>
                <a:gd name="connsiteY5" fmla="*/ 757719 h 3613435"/>
                <a:gd name="connsiteX0" fmla="*/ 0 w 7734362"/>
                <a:gd name="connsiteY0" fmla="*/ 3583340 h 3583340"/>
                <a:gd name="connsiteX1" fmla="*/ 3454246 w 7734362"/>
                <a:gd name="connsiteY1" fmla="*/ 2831213 h 3583340"/>
                <a:gd name="connsiteX2" fmla="*/ 5211078 w 7734362"/>
                <a:gd name="connsiteY2" fmla="*/ 1488514 h 3583340"/>
                <a:gd name="connsiteX3" fmla="*/ 4957709 w 7734362"/>
                <a:gd name="connsiteY3" fmla="*/ 3851 h 3583340"/>
                <a:gd name="connsiteX4" fmla="*/ 6326255 w 7734362"/>
                <a:gd name="connsiteY4" fmla="*/ 999564 h 3583340"/>
                <a:gd name="connsiteX5" fmla="*/ 7734362 w 7734362"/>
                <a:gd name="connsiteY5" fmla="*/ 727624 h 3583340"/>
                <a:gd name="connsiteX0" fmla="*/ 0 w 7734362"/>
                <a:gd name="connsiteY0" fmla="*/ 3583340 h 3583340"/>
                <a:gd name="connsiteX1" fmla="*/ 3454246 w 7734362"/>
                <a:gd name="connsiteY1" fmla="*/ 2831213 h 3583340"/>
                <a:gd name="connsiteX2" fmla="*/ 5211078 w 7734362"/>
                <a:gd name="connsiteY2" fmla="*/ 1488514 h 3583340"/>
                <a:gd name="connsiteX3" fmla="*/ 4957709 w 7734362"/>
                <a:gd name="connsiteY3" fmla="*/ 3851 h 3583340"/>
                <a:gd name="connsiteX4" fmla="*/ 6326255 w 7734362"/>
                <a:gd name="connsiteY4" fmla="*/ 999564 h 3583340"/>
                <a:gd name="connsiteX5" fmla="*/ 7734362 w 7734362"/>
                <a:gd name="connsiteY5" fmla="*/ 727624 h 3583340"/>
                <a:gd name="connsiteX0" fmla="*/ 0 w 7734362"/>
                <a:gd name="connsiteY0" fmla="*/ 3583340 h 3583340"/>
                <a:gd name="connsiteX1" fmla="*/ 3454246 w 7734362"/>
                <a:gd name="connsiteY1" fmla="*/ 2831213 h 3583340"/>
                <a:gd name="connsiteX2" fmla="*/ 5211078 w 7734362"/>
                <a:gd name="connsiteY2" fmla="*/ 1488514 h 3583340"/>
                <a:gd name="connsiteX3" fmla="*/ 4957709 w 7734362"/>
                <a:gd name="connsiteY3" fmla="*/ 3851 h 3583340"/>
                <a:gd name="connsiteX4" fmla="*/ 6326255 w 7734362"/>
                <a:gd name="connsiteY4" fmla="*/ 999564 h 3583340"/>
                <a:gd name="connsiteX5" fmla="*/ 7734362 w 7734362"/>
                <a:gd name="connsiteY5" fmla="*/ 727624 h 3583340"/>
                <a:gd name="connsiteX0" fmla="*/ 0 w 7734362"/>
                <a:gd name="connsiteY0" fmla="*/ 3586818 h 3586818"/>
                <a:gd name="connsiteX1" fmla="*/ 3454246 w 7734362"/>
                <a:gd name="connsiteY1" fmla="*/ 2834691 h 3586818"/>
                <a:gd name="connsiteX2" fmla="*/ 5211078 w 7734362"/>
                <a:gd name="connsiteY2" fmla="*/ 1491992 h 3586818"/>
                <a:gd name="connsiteX3" fmla="*/ 4957709 w 7734362"/>
                <a:gd name="connsiteY3" fmla="*/ 7329 h 3586818"/>
                <a:gd name="connsiteX4" fmla="*/ 6326255 w 7734362"/>
                <a:gd name="connsiteY4" fmla="*/ 1003042 h 3586818"/>
                <a:gd name="connsiteX5" fmla="*/ 7734362 w 7734362"/>
                <a:gd name="connsiteY5" fmla="*/ 731102 h 3586818"/>
                <a:gd name="connsiteX0" fmla="*/ 0 w 7734362"/>
                <a:gd name="connsiteY0" fmla="*/ 3582159 h 3582159"/>
                <a:gd name="connsiteX1" fmla="*/ 3454246 w 7734362"/>
                <a:gd name="connsiteY1" fmla="*/ 2830032 h 3582159"/>
                <a:gd name="connsiteX2" fmla="*/ 5211078 w 7734362"/>
                <a:gd name="connsiteY2" fmla="*/ 1487333 h 3582159"/>
                <a:gd name="connsiteX3" fmla="*/ 4957709 w 7734362"/>
                <a:gd name="connsiteY3" fmla="*/ 2670 h 3582159"/>
                <a:gd name="connsiteX4" fmla="*/ 6326255 w 7734362"/>
                <a:gd name="connsiteY4" fmla="*/ 998383 h 3582159"/>
                <a:gd name="connsiteX5" fmla="*/ 7734362 w 7734362"/>
                <a:gd name="connsiteY5" fmla="*/ 726443 h 3582159"/>
                <a:gd name="connsiteX0" fmla="*/ 0 w 7734362"/>
                <a:gd name="connsiteY0" fmla="*/ 3626225 h 3626225"/>
                <a:gd name="connsiteX1" fmla="*/ 3454246 w 7734362"/>
                <a:gd name="connsiteY1" fmla="*/ 2874098 h 3626225"/>
                <a:gd name="connsiteX2" fmla="*/ 5211078 w 7734362"/>
                <a:gd name="connsiteY2" fmla="*/ 1531399 h 3626225"/>
                <a:gd name="connsiteX3" fmla="*/ 4957709 w 7734362"/>
                <a:gd name="connsiteY3" fmla="*/ 46736 h 3626225"/>
                <a:gd name="connsiteX4" fmla="*/ 6326255 w 7734362"/>
                <a:gd name="connsiteY4" fmla="*/ 1042449 h 3626225"/>
                <a:gd name="connsiteX5" fmla="*/ 7734362 w 7734362"/>
                <a:gd name="connsiteY5" fmla="*/ 770509 h 3626225"/>
                <a:gd name="connsiteX0" fmla="*/ 0 w 7734362"/>
                <a:gd name="connsiteY0" fmla="*/ 3597711 h 3597711"/>
                <a:gd name="connsiteX1" fmla="*/ 3454246 w 7734362"/>
                <a:gd name="connsiteY1" fmla="*/ 2845584 h 3597711"/>
                <a:gd name="connsiteX2" fmla="*/ 5211078 w 7734362"/>
                <a:gd name="connsiteY2" fmla="*/ 1502885 h 3597711"/>
                <a:gd name="connsiteX3" fmla="*/ 4957709 w 7734362"/>
                <a:gd name="connsiteY3" fmla="*/ 18222 h 3597711"/>
                <a:gd name="connsiteX4" fmla="*/ 6326255 w 7734362"/>
                <a:gd name="connsiteY4" fmla="*/ 1013935 h 3597711"/>
                <a:gd name="connsiteX5" fmla="*/ 7734362 w 7734362"/>
                <a:gd name="connsiteY5" fmla="*/ 741995 h 3597711"/>
                <a:gd name="connsiteX0" fmla="*/ 0 w 7734362"/>
                <a:gd name="connsiteY0" fmla="*/ 3613656 h 3613656"/>
                <a:gd name="connsiteX1" fmla="*/ 3454246 w 7734362"/>
                <a:gd name="connsiteY1" fmla="*/ 2861529 h 3613656"/>
                <a:gd name="connsiteX2" fmla="*/ 5211078 w 7734362"/>
                <a:gd name="connsiteY2" fmla="*/ 1518830 h 3613656"/>
                <a:gd name="connsiteX3" fmla="*/ 4957709 w 7734362"/>
                <a:gd name="connsiteY3" fmla="*/ 34167 h 3613656"/>
                <a:gd name="connsiteX4" fmla="*/ 6326255 w 7734362"/>
                <a:gd name="connsiteY4" fmla="*/ 1029880 h 3613656"/>
                <a:gd name="connsiteX5" fmla="*/ 7734362 w 7734362"/>
                <a:gd name="connsiteY5" fmla="*/ 757940 h 3613656"/>
                <a:gd name="connsiteX0" fmla="*/ 0 w 7734362"/>
                <a:gd name="connsiteY0" fmla="*/ 3613656 h 3613656"/>
                <a:gd name="connsiteX1" fmla="*/ 3454246 w 7734362"/>
                <a:gd name="connsiteY1" fmla="*/ 2861529 h 3613656"/>
                <a:gd name="connsiteX2" fmla="*/ 5211078 w 7734362"/>
                <a:gd name="connsiteY2" fmla="*/ 1518830 h 3613656"/>
                <a:gd name="connsiteX3" fmla="*/ 4957709 w 7734362"/>
                <a:gd name="connsiteY3" fmla="*/ 34167 h 3613656"/>
                <a:gd name="connsiteX4" fmla="*/ 6326255 w 7734362"/>
                <a:gd name="connsiteY4" fmla="*/ 1029880 h 3613656"/>
                <a:gd name="connsiteX5" fmla="*/ 7734362 w 7734362"/>
                <a:gd name="connsiteY5" fmla="*/ 757940 h 3613656"/>
                <a:gd name="connsiteX0" fmla="*/ 0 w 7734362"/>
                <a:gd name="connsiteY0" fmla="*/ 3613656 h 3613656"/>
                <a:gd name="connsiteX1" fmla="*/ 3454246 w 7734362"/>
                <a:gd name="connsiteY1" fmla="*/ 2861529 h 3613656"/>
                <a:gd name="connsiteX2" fmla="*/ 5211078 w 7734362"/>
                <a:gd name="connsiteY2" fmla="*/ 1518830 h 3613656"/>
                <a:gd name="connsiteX3" fmla="*/ 4957709 w 7734362"/>
                <a:gd name="connsiteY3" fmla="*/ 34167 h 3613656"/>
                <a:gd name="connsiteX4" fmla="*/ 6326255 w 7734362"/>
                <a:gd name="connsiteY4" fmla="*/ 1029880 h 3613656"/>
                <a:gd name="connsiteX5" fmla="*/ 7734362 w 7734362"/>
                <a:gd name="connsiteY5" fmla="*/ 757940 h 3613656"/>
                <a:gd name="connsiteX0" fmla="*/ 0 w 7734362"/>
                <a:gd name="connsiteY0" fmla="*/ 3613656 h 3613656"/>
                <a:gd name="connsiteX1" fmla="*/ 3454246 w 7734362"/>
                <a:gd name="connsiteY1" fmla="*/ 2861529 h 3613656"/>
                <a:gd name="connsiteX2" fmla="*/ 5211078 w 7734362"/>
                <a:gd name="connsiteY2" fmla="*/ 1518830 h 3613656"/>
                <a:gd name="connsiteX3" fmla="*/ 4957709 w 7734362"/>
                <a:gd name="connsiteY3" fmla="*/ 34167 h 3613656"/>
                <a:gd name="connsiteX4" fmla="*/ 6245366 w 7734362"/>
                <a:gd name="connsiteY4" fmla="*/ 1062236 h 3613656"/>
                <a:gd name="connsiteX5" fmla="*/ 7734362 w 7734362"/>
                <a:gd name="connsiteY5" fmla="*/ 757940 h 3613656"/>
                <a:gd name="connsiteX0" fmla="*/ 0 w 7734362"/>
                <a:gd name="connsiteY0" fmla="*/ 3613656 h 3613656"/>
                <a:gd name="connsiteX1" fmla="*/ 3454246 w 7734362"/>
                <a:gd name="connsiteY1" fmla="*/ 2861529 h 3613656"/>
                <a:gd name="connsiteX2" fmla="*/ 5186811 w 7734362"/>
                <a:gd name="connsiteY2" fmla="*/ 1518830 h 3613656"/>
                <a:gd name="connsiteX3" fmla="*/ 4957709 w 7734362"/>
                <a:gd name="connsiteY3" fmla="*/ 34167 h 3613656"/>
                <a:gd name="connsiteX4" fmla="*/ 6245366 w 7734362"/>
                <a:gd name="connsiteY4" fmla="*/ 1062236 h 3613656"/>
                <a:gd name="connsiteX5" fmla="*/ 7734362 w 7734362"/>
                <a:gd name="connsiteY5" fmla="*/ 757940 h 3613656"/>
                <a:gd name="connsiteX0" fmla="*/ 0 w 7734362"/>
                <a:gd name="connsiteY0" fmla="*/ 3613440 h 3613440"/>
                <a:gd name="connsiteX1" fmla="*/ 3454246 w 7734362"/>
                <a:gd name="connsiteY1" fmla="*/ 2861313 h 3613440"/>
                <a:gd name="connsiteX2" fmla="*/ 5186811 w 7734362"/>
                <a:gd name="connsiteY2" fmla="*/ 1518614 h 3613440"/>
                <a:gd name="connsiteX3" fmla="*/ 4957709 w 7734362"/>
                <a:gd name="connsiteY3" fmla="*/ 33951 h 3613440"/>
                <a:gd name="connsiteX4" fmla="*/ 6245366 w 7734362"/>
                <a:gd name="connsiteY4" fmla="*/ 1062020 h 3613440"/>
                <a:gd name="connsiteX5" fmla="*/ 7734362 w 7734362"/>
                <a:gd name="connsiteY5" fmla="*/ 757724 h 3613440"/>
                <a:gd name="connsiteX0" fmla="*/ 0 w 7734362"/>
                <a:gd name="connsiteY0" fmla="*/ 3616227 h 3616227"/>
                <a:gd name="connsiteX1" fmla="*/ 3454246 w 7734362"/>
                <a:gd name="connsiteY1" fmla="*/ 2864100 h 3616227"/>
                <a:gd name="connsiteX2" fmla="*/ 5186811 w 7734362"/>
                <a:gd name="connsiteY2" fmla="*/ 1521401 h 3616227"/>
                <a:gd name="connsiteX3" fmla="*/ 4957709 w 7734362"/>
                <a:gd name="connsiteY3" fmla="*/ 36738 h 3616227"/>
                <a:gd name="connsiteX4" fmla="*/ 6245366 w 7734362"/>
                <a:gd name="connsiteY4" fmla="*/ 1064807 h 3616227"/>
                <a:gd name="connsiteX5" fmla="*/ 7734362 w 7734362"/>
                <a:gd name="connsiteY5" fmla="*/ 760511 h 3616227"/>
                <a:gd name="connsiteX0" fmla="*/ 0 w 7734362"/>
                <a:gd name="connsiteY0" fmla="*/ 3631562 h 3631562"/>
                <a:gd name="connsiteX1" fmla="*/ 3454246 w 7734362"/>
                <a:gd name="connsiteY1" fmla="*/ 2879435 h 3631562"/>
                <a:gd name="connsiteX2" fmla="*/ 5186811 w 7734362"/>
                <a:gd name="connsiteY2" fmla="*/ 1536736 h 3631562"/>
                <a:gd name="connsiteX3" fmla="*/ 4957709 w 7734362"/>
                <a:gd name="connsiteY3" fmla="*/ 52073 h 3631562"/>
                <a:gd name="connsiteX4" fmla="*/ 6245366 w 7734362"/>
                <a:gd name="connsiteY4" fmla="*/ 1080142 h 3631562"/>
                <a:gd name="connsiteX5" fmla="*/ 7734362 w 7734362"/>
                <a:gd name="connsiteY5" fmla="*/ 775846 h 3631562"/>
                <a:gd name="connsiteX0" fmla="*/ 0 w 7734362"/>
                <a:gd name="connsiteY0" fmla="*/ 3631562 h 3631562"/>
                <a:gd name="connsiteX1" fmla="*/ 3454246 w 7734362"/>
                <a:gd name="connsiteY1" fmla="*/ 2879435 h 3631562"/>
                <a:gd name="connsiteX2" fmla="*/ 5186811 w 7734362"/>
                <a:gd name="connsiteY2" fmla="*/ 1536736 h 3631562"/>
                <a:gd name="connsiteX3" fmla="*/ 4957709 w 7734362"/>
                <a:gd name="connsiteY3" fmla="*/ 52073 h 3631562"/>
                <a:gd name="connsiteX4" fmla="*/ 6245366 w 7734362"/>
                <a:gd name="connsiteY4" fmla="*/ 1080142 h 3631562"/>
                <a:gd name="connsiteX5" fmla="*/ 7734362 w 7734362"/>
                <a:gd name="connsiteY5" fmla="*/ 775846 h 3631562"/>
                <a:gd name="connsiteX0" fmla="*/ 0 w 7734362"/>
                <a:gd name="connsiteY0" fmla="*/ 3631562 h 3631562"/>
                <a:gd name="connsiteX1" fmla="*/ 3454246 w 7734362"/>
                <a:gd name="connsiteY1" fmla="*/ 2879435 h 3631562"/>
                <a:gd name="connsiteX2" fmla="*/ 5186811 w 7734362"/>
                <a:gd name="connsiteY2" fmla="*/ 1536736 h 3631562"/>
                <a:gd name="connsiteX3" fmla="*/ 4957709 w 7734362"/>
                <a:gd name="connsiteY3" fmla="*/ 52073 h 3631562"/>
                <a:gd name="connsiteX4" fmla="*/ 6245366 w 7734362"/>
                <a:gd name="connsiteY4" fmla="*/ 1080142 h 3631562"/>
                <a:gd name="connsiteX5" fmla="*/ 7734362 w 7734362"/>
                <a:gd name="connsiteY5" fmla="*/ 775846 h 3631562"/>
                <a:gd name="connsiteX0" fmla="*/ 0 w 7734362"/>
                <a:gd name="connsiteY0" fmla="*/ 3631562 h 3631562"/>
                <a:gd name="connsiteX1" fmla="*/ 3454246 w 7734362"/>
                <a:gd name="connsiteY1" fmla="*/ 2879435 h 3631562"/>
                <a:gd name="connsiteX2" fmla="*/ 5186811 w 7734362"/>
                <a:gd name="connsiteY2" fmla="*/ 1536736 h 3631562"/>
                <a:gd name="connsiteX3" fmla="*/ 4957709 w 7734362"/>
                <a:gd name="connsiteY3" fmla="*/ 52073 h 3631562"/>
                <a:gd name="connsiteX4" fmla="*/ 6245366 w 7734362"/>
                <a:gd name="connsiteY4" fmla="*/ 1080142 h 3631562"/>
                <a:gd name="connsiteX5" fmla="*/ 7734362 w 7734362"/>
                <a:gd name="connsiteY5" fmla="*/ 775846 h 3631562"/>
                <a:gd name="connsiteX0" fmla="*/ 0 w 7734362"/>
                <a:gd name="connsiteY0" fmla="*/ 3631562 h 3631562"/>
                <a:gd name="connsiteX1" fmla="*/ 3454246 w 7734362"/>
                <a:gd name="connsiteY1" fmla="*/ 2879435 h 3631562"/>
                <a:gd name="connsiteX2" fmla="*/ 5186811 w 7734362"/>
                <a:gd name="connsiteY2" fmla="*/ 1536736 h 3631562"/>
                <a:gd name="connsiteX3" fmla="*/ 4957709 w 7734362"/>
                <a:gd name="connsiteY3" fmla="*/ 52073 h 3631562"/>
                <a:gd name="connsiteX4" fmla="*/ 6245366 w 7734362"/>
                <a:gd name="connsiteY4" fmla="*/ 1080142 h 3631562"/>
                <a:gd name="connsiteX5" fmla="*/ 7734362 w 7734362"/>
                <a:gd name="connsiteY5" fmla="*/ 775846 h 3631562"/>
                <a:gd name="connsiteX0" fmla="*/ 0 w 7734362"/>
                <a:gd name="connsiteY0" fmla="*/ 3631562 h 3631562"/>
                <a:gd name="connsiteX1" fmla="*/ 3454246 w 7734362"/>
                <a:gd name="connsiteY1" fmla="*/ 2879435 h 3631562"/>
                <a:gd name="connsiteX2" fmla="*/ 5186811 w 7734362"/>
                <a:gd name="connsiteY2" fmla="*/ 1536736 h 3631562"/>
                <a:gd name="connsiteX3" fmla="*/ 4957709 w 7734362"/>
                <a:gd name="connsiteY3" fmla="*/ 52073 h 3631562"/>
                <a:gd name="connsiteX4" fmla="*/ 6245366 w 7734362"/>
                <a:gd name="connsiteY4" fmla="*/ 1080142 h 3631562"/>
                <a:gd name="connsiteX5" fmla="*/ 7734362 w 7734362"/>
                <a:gd name="connsiteY5" fmla="*/ 775846 h 3631562"/>
                <a:gd name="connsiteX0" fmla="*/ 0 w 7734362"/>
                <a:gd name="connsiteY0" fmla="*/ 3632880 h 3632880"/>
                <a:gd name="connsiteX1" fmla="*/ 3454246 w 7734362"/>
                <a:gd name="connsiteY1" fmla="*/ 2880753 h 3632880"/>
                <a:gd name="connsiteX2" fmla="*/ 5186811 w 7734362"/>
                <a:gd name="connsiteY2" fmla="*/ 1538054 h 3632880"/>
                <a:gd name="connsiteX3" fmla="*/ 4957709 w 7734362"/>
                <a:gd name="connsiteY3" fmla="*/ 53391 h 3632880"/>
                <a:gd name="connsiteX4" fmla="*/ 6245366 w 7734362"/>
                <a:gd name="connsiteY4" fmla="*/ 1081460 h 3632880"/>
                <a:gd name="connsiteX5" fmla="*/ 7734362 w 7734362"/>
                <a:gd name="connsiteY5" fmla="*/ 777164 h 3632880"/>
                <a:gd name="connsiteX0" fmla="*/ 0 w 7734362"/>
                <a:gd name="connsiteY0" fmla="*/ 3633908 h 3633908"/>
                <a:gd name="connsiteX1" fmla="*/ 3454246 w 7734362"/>
                <a:gd name="connsiteY1" fmla="*/ 2881781 h 3633908"/>
                <a:gd name="connsiteX2" fmla="*/ 5186811 w 7734362"/>
                <a:gd name="connsiteY2" fmla="*/ 1539082 h 3633908"/>
                <a:gd name="connsiteX3" fmla="*/ 4957709 w 7734362"/>
                <a:gd name="connsiteY3" fmla="*/ 54419 h 3633908"/>
                <a:gd name="connsiteX4" fmla="*/ 6245366 w 7734362"/>
                <a:gd name="connsiteY4" fmla="*/ 1082488 h 3633908"/>
                <a:gd name="connsiteX5" fmla="*/ 7734362 w 7734362"/>
                <a:gd name="connsiteY5" fmla="*/ 778192 h 3633908"/>
                <a:gd name="connsiteX0" fmla="*/ 0 w 7734362"/>
                <a:gd name="connsiteY0" fmla="*/ 3633908 h 3633908"/>
                <a:gd name="connsiteX1" fmla="*/ 3454246 w 7734362"/>
                <a:gd name="connsiteY1" fmla="*/ 2881781 h 3633908"/>
                <a:gd name="connsiteX2" fmla="*/ 5186811 w 7734362"/>
                <a:gd name="connsiteY2" fmla="*/ 1539082 h 3633908"/>
                <a:gd name="connsiteX3" fmla="*/ 4957709 w 7734362"/>
                <a:gd name="connsiteY3" fmla="*/ 54419 h 3633908"/>
                <a:gd name="connsiteX4" fmla="*/ 6245366 w 7734362"/>
                <a:gd name="connsiteY4" fmla="*/ 1082488 h 3633908"/>
                <a:gd name="connsiteX5" fmla="*/ 7734362 w 7734362"/>
                <a:gd name="connsiteY5" fmla="*/ 778192 h 3633908"/>
                <a:gd name="connsiteX0" fmla="*/ 0 w 7734362"/>
                <a:gd name="connsiteY0" fmla="*/ 3636289 h 3636289"/>
                <a:gd name="connsiteX1" fmla="*/ 3454246 w 7734362"/>
                <a:gd name="connsiteY1" fmla="*/ 2884162 h 3636289"/>
                <a:gd name="connsiteX2" fmla="*/ 5186811 w 7734362"/>
                <a:gd name="connsiteY2" fmla="*/ 1541463 h 3636289"/>
                <a:gd name="connsiteX3" fmla="*/ 4957709 w 7734362"/>
                <a:gd name="connsiteY3" fmla="*/ 56800 h 3636289"/>
                <a:gd name="connsiteX4" fmla="*/ 6245366 w 7734362"/>
                <a:gd name="connsiteY4" fmla="*/ 1084869 h 3636289"/>
                <a:gd name="connsiteX5" fmla="*/ 7734362 w 7734362"/>
                <a:gd name="connsiteY5" fmla="*/ 780573 h 3636289"/>
                <a:gd name="connsiteX0" fmla="*/ 0 w 7734362"/>
                <a:gd name="connsiteY0" fmla="*/ 3641128 h 3641128"/>
                <a:gd name="connsiteX1" fmla="*/ 3454246 w 7734362"/>
                <a:gd name="connsiteY1" fmla="*/ 2889001 h 3641128"/>
                <a:gd name="connsiteX2" fmla="*/ 5186811 w 7734362"/>
                <a:gd name="connsiteY2" fmla="*/ 1546302 h 3641128"/>
                <a:gd name="connsiteX3" fmla="*/ 4957709 w 7734362"/>
                <a:gd name="connsiteY3" fmla="*/ 61639 h 3641128"/>
                <a:gd name="connsiteX4" fmla="*/ 6245366 w 7734362"/>
                <a:gd name="connsiteY4" fmla="*/ 1089708 h 3641128"/>
                <a:gd name="connsiteX5" fmla="*/ 7734362 w 7734362"/>
                <a:gd name="connsiteY5" fmla="*/ 785412 h 3641128"/>
                <a:gd name="connsiteX0" fmla="*/ 0 w 7734362"/>
                <a:gd name="connsiteY0" fmla="*/ 3641128 h 3641128"/>
                <a:gd name="connsiteX1" fmla="*/ 3454246 w 7734362"/>
                <a:gd name="connsiteY1" fmla="*/ 2889001 h 3641128"/>
                <a:gd name="connsiteX2" fmla="*/ 5186811 w 7734362"/>
                <a:gd name="connsiteY2" fmla="*/ 1546302 h 3641128"/>
                <a:gd name="connsiteX3" fmla="*/ 4957709 w 7734362"/>
                <a:gd name="connsiteY3" fmla="*/ 61639 h 3641128"/>
                <a:gd name="connsiteX4" fmla="*/ 6245366 w 7734362"/>
                <a:gd name="connsiteY4" fmla="*/ 1089708 h 3641128"/>
                <a:gd name="connsiteX5" fmla="*/ 7734362 w 7734362"/>
                <a:gd name="connsiteY5" fmla="*/ 785412 h 3641128"/>
                <a:gd name="connsiteX0" fmla="*/ 0 w 7734362"/>
                <a:gd name="connsiteY0" fmla="*/ 3642680 h 3642680"/>
                <a:gd name="connsiteX1" fmla="*/ 3454246 w 7734362"/>
                <a:gd name="connsiteY1" fmla="*/ 2890553 h 3642680"/>
                <a:gd name="connsiteX2" fmla="*/ 5186811 w 7734362"/>
                <a:gd name="connsiteY2" fmla="*/ 1547854 h 3642680"/>
                <a:gd name="connsiteX3" fmla="*/ 4957709 w 7734362"/>
                <a:gd name="connsiteY3" fmla="*/ 63191 h 3642680"/>
                <a:gd name="connsiteX4" fmla="*/ 6245366 w 7734362"/>
                <a:gd name="connsiteY4" fmla="*/ 1091260 h 3642680"/>
                <a:gd name="connsiteX5" fmla="*/ 7734362 w 7734362"/>
                <a:gd name="connsiteY5" fmla="*/ 786964 h 3642680"/>
                <a:gd name="connsiteX0" fmla="*/ 0 w 7734362"/>
                <a:gd name="connsiteY0" fmla="*/ 3642680 h 3642680"/>
                <a:gd name="connsiteX1" fmla="*/ 3454246 w 7734362"/>
                <a:gd name="connsiteY1" fmla="*/ 2890553 h 3642680"/>
                <a:gd name="connsiteX2" fmla="*/ 5186811 w 7734362"/>
                <a:gd name="connsiteY2" fmla="*/ 1547854 h 3642680"/>
                <a:gd name="connsiteX3" fmla="*/ 4957709 w 7734362"/>
                <a:gd name="connsiteY3" fmla="*/ 63191 h 3642680"/>
                <a:gd name="connsiteX4" fmla="*/ 6245366 w 7734362"/>
                <a:gd name="connsiteY4" fmla="*/ 1091260 h 3642680"/>
                <a:gd name="connsiteX5" fmla="*/ 7734362 w 7734362"/>
                <a:gd name="connsiteY5" fmla="*/ 786964 h 3642680"/>
                <a:gd name="connsiteX0" fmla="*/ 0 w 7734362"/>
                <a:gd name="connsiteY0" fmla="*/ 3642680 h 3642680"/>
                <a:gd name="connsiteX1" fmla="*/ 3454246 w 7734362"/>
                <a:gd name="connsiteY1" fmla="*/ 2890553 h 3642680"/>
                <a:gd name="connsiteX2" fmla="*/ 5186811 w 7734362"/>
                <a:gd name="connsiteY2" fmla="*/ 1547854 h 3642680"/>
                <a:gd name="connsiteX3" fmla="*/ 4957709 w 7734362"/>
                <a:gd name="connsiteY3" fmla="*/ 63191 h 3642680"/>
                <a:gd name="connsiteX4" fmla="*/ 6245366 w 7734362"/>
                <a:gd name="connsiteY4" fmla="*/ 1091260 h 3642680"/>
                <a:gd name="connsiteX5" fmla="*/ 7734362 w 7734362"/>
                <a:gd name="connsiteY5" fmla="*/ 738430 h 3642680"/>
                <a:gd name="connsiteX0" fmla="*/ 0 w 7734362"/>
                <a:gd name="connsiteY0" fmla="*/ 3642680 h 3642680"/>
                <a:gd name="connsiteX1" fmla="*/ 3454246 w 7734362"/>
                <a:gd name="connsiteY1" fmla="*/ 2890553 h 3642680"/>
                <a:gd name="connsiteX2" fmla="*/ 5186811 w 7734362"/>
                <a:gd name="connsiteY2" fmla="*/ 1547854 h 3642680"/>
                <a:gd name="connsiteX3" fmla="*/ 4957709 w 7734362"/>
                <a:gd name="connsiteY3" fmla="*/ 63191 h 3642680"/>
                <a:gd name="connsiteX4" fmla="*/ 6229187 w 7734362"/>
                <a:gd name="connsiteY4" fmla="*/ 1139794 h 3642680"/>
                <a:gd name="connsiteX5" fmla="*/ 7734362 w 7734362"/>
                <a:gd name="connsiteY5" fmla="*/ 738430 h 3642680"/>
                <a:gd name="connsiteX0" fmla="*/ 0 w 7734362"/>
                <a:gd name="connsiteY0" fmla="*/ 3642680 h 3642680"/>
                <a:gd name="connsiteX1" fmla="*/ 3454246 w 7734362"/>
                <a:gd name="connsiteY1" fmla="*/ 2890553 h 3642680"/>
                <a:gd name="connsiteX2" fmla="*/ 5186811 w 7734362"/>
                <a:gd name="connsiteY2" fmla="*/ 1547854 h 3642680"/>
                <a:gd name="connsiteX3" fmla="*/ 4957709 w 7734362"/>
                <a:gd name="connsiteY3" fmla="*/ 63191 h 3642680"/>
                <a:gd name="connsiteX4" fmla="*/ 6229187 w 7734362"/>
                <a:gd name="connsiteY4" fmla="*/ 1139794 h 3642680"/>
                <a:gd name="connsiteX5" fmla="*/ 7734362 w 7734362"/>
                <a:gd name="connsiteY5" fmla="*/ 738430 h 3642680"/>
                <a:gd name="connsiteX0" fmla="*/ 0 w 8066010"/>
                <a:gd name="connsiteY0" fmla="*/ 3642680 h 3642680"/>
                <a:gd name="connsiteX1" fmla="*/ 3454246 w 8066010"/>
                <a:gd name="connsiteY1" fmla="*/ 2890553 h 3642680"/>
                <a:gd name="connsiteX2" fmla="*/ 5186811 w 8066010"/>
                <a:gd name="connsiteY2" fmla="*/ 1547854 h 3642680"/>
                <a:gd name="connsiteX3" fmla="*/ 4957709 w 8066010"/>
                <a:gd name="connsiteY3" fmla="*/ 63191 h 3642680"/>
                <a:gd name="connsiteX4" fmla="*/ 6229187 w 8066010"/>
                <a:gd name="connsiteY4" fmla="*/ 1139794 h 3642680"/>
                <a:gd name="connsiteX5" fmla="*/ 8066010 w 8066010"/>
                <a:gd name="connsiteY5" fmla="*/ 609006 h 3642680"/>
                <a:gd name="connsiteX0" fmla="*/ 0 w 8066010"/>
                <a:gd name="connsiteY0" fmla="*/ 3642680 h 3642680"/>
                <a:gd name="connsiteX1" fmla="*/ 3454246 w 8066010"/>
                <a:gd name="connsiteY1" fmla="*/ 2890553 h 3642680"/>
                <a:gd name="connsiteX2" fmla="*/ 5186811 w 8066010"/>
                <a:gd name="connsiteY2" fmla="*/ 1547854 h 3642680"/>
                <a:gd name="connsiteX3" fmla="*/ 4957709 w 8066010"/>
                <a:gd name="connsiteY3" fmla="*/ 63191 h 3642680"/>
                <a:gd name="connsiteX4" fmla="*/ 6229187 w 8066010"/>
                <a:gd name="connsiteY4" fmla="*/ 1139794 h 3642680"/>
                <a:gd name="connsiteX5" fmla="*/ 8066010 w 8066010"/>
                <a:gd name="connsiteY5" fmla="*/ 609006 h 3642680"/>
                <a:gd name="connsiteX0" fmla="*/ 0 w 8066010"/>
                <a:gd name="connsiteY0" fmla="*/ 3650958 h 3650958"/>
                <a:gd name="connsiteX1" fmla="*/ 3454246 w 8066010"/>
                <a:gd name="connsiteY1" fmla="*/ 2898831 h 3650958"/>
                <a:gd name="connsiteX2" fmla="*/ 5147209 w 8066010"/>
                <a:gd name="connsiteY2" fmla="*/ 1413563 h 3650958"/>
                <a:gd name="connsiteX3" fmla="*/ 4957709 w 8066010"/>
                <a:gd name="connsiteY3" fmla="*/ 71469 h 3650958"/>
                <a:gd name="connsiteX4" fmla="*/ 6229187 w 8066010"/>
                <a:gd name="connsiteY4" fmla="*/ 1148072 h 3650958"/>
                <a:gd name="connsiteX5" fmla="*/ 8066010 w 8066010"/>
                <a:gd name="connsiteY5" fmla="*/ 617284 h 3650958"/>
                <a:gd name="connsiteX0" fmla="*/ 0 w 8066010"/>
                <a:gd name="connsiteY0" fmla="*/ 3807805 h 3807805"/>
                <a:gd name="connsiteX1" fmla="*/ 3454246 w 8066010"/>
                <a:gd name="connsiteY1" fmla="*/ 3055678 h 3807805"/>
                <a:gd name="connsiteX2" fmla="*/ 5147209 w 8066010"/>
                <a:gd name="connsiteY2" fmla="*/ 1570410 h 3807805"/>
                <a:gd name="connsiteX3" fmla="*/ 4854743 w 8066010"/>
                <a:gd name="connsiteY3" fmla="*/ 61986 h 3807805"/>
                <a:gd name="connsiteX4" fmla="*/ 6229187 w 8066010"/>
                <a:gd name="connsiteY4" fmla="*/ 1304919 h 3807805"/>
                <a:gd name="connsiteX5" fmla="*/ 8066010 w 8066010"/>
                <a:gd name="connsiteY5" fmla="*/ 774131 h 3807805"/>
                <a:gd name="connsiteX0" fmla="*/ 0 w 8066010"/>
                <a:gd name="connsiteY0" fmla="*/ 3807805 h 3807805"/>
                <a:gd name="connsiteX1" fmla="*/ 3454246 w 8066010"/>
                <a:gd name="connsiteY1" fmla="*/ 3055678 h 3807805"/>
                <a:gd name="connsiteX2" fmla="*/ 5147209 w 8066010"/>
                <a:gd name="connsiteY2" fmla="*/ 1570410 h 3807805"/>
                <a:gd name="connsiteX3" fmla="*/ 4854743 w 8066010"/>
                <a:gd name="connsiteY3" fmla="*/ 61986 h 3807805"/>
                <a:gd name="connsiteX4" fmla="*/ 6023255 w 8066010"/>
                <a:gd name="connsiteY4" fmla="*/ 1170271 h 3807805"/>
                <a:gd name="connsiteX5" fmla="*/ 8066010 w 8066010"/>
                <a:gd name="connsiteY5" fmla="*/ 774131 h 3807805"/>
                <a:gd name="connsiteX0" fmla="*/ 0 w 8794693"/>
                <a:gd name="connsiteY0" fmla="*/ 4261348 h 4261348"/>
                <a:gd name="connsiteX1" fmla="*/ 3454246 w 8794693"/>
                <a:gd name="connsiteY1" fmla="*/ 3509221 h 4261348"/>
                <a:gd name="connsiteX2" fmla="*/ 5147209 w 8794693"/>
                <a:gd name="connsiteY2" fmla="*/ 2023953 h 4261348"/>
                <a:gd name="connsiteX3" fmla="*/ 4854743 w 8794693"/>
                <a:gd name="connsiteY3" fmla="*/ 515529 h 4261348"/>
                <a:gd name="connsiteX4" fmla="*/ 6023255 w 8794693"/>
                <a:gd name="connsiteY4" fmla="*/ 1623814 h 4261348"/>
                <a:gd name="connsiteX5" fmla="*/ 8794693 w 8794693"/>
                <a:gd name="connsiteY5" fmla="*/ 0 h 4261348"/>
                <a:gd name="connsiteX0" fmla="*/ 0 w 8794693"/>
                <a:gd name="connsiteY0" fmla="*/ 4261348 h 4261348"/>
                <a:gd name="connsiteX1" fmla="*/ 3454246 w 8794693"/>
                <a:gd name="connsiteY1" fmla="*/ 3509221 h 4261348"/>
                <a:gd name="connsiteX2" fmla="*/ 5147209 w 8794693"/>
                <a:gd name="connsiteY2" fmla="*/ 2023953 h 4261348"/>
                <a:gd name="connsiteX3" fmla="*/ 4854743 w 8794693"/>
                <a:gd name="connsiteY3" fmla="*/ 515529 h 4261348"/>
                <a:gd name="connsiteX4" fmla="*/ 6023255 w 8794693"/>
                <a:gd name="connsiteY4" fmla="*/ 1623814 h 4261348"/>
                <a:gd name="connsiteX5" fmla="*/ 8794693 w 8794693"/>
                <a:gd name="connsiteY5" fmla="*/ 0 h 4261348"/>
                <a:gd name="connsiteX0" fmla="*/ 0 w 8794693"/>
                <a:gd name="connsiteY0" fmla="*/ 4261348 h 4261348"/>
                <a:gd name="connsiteX1" fmla="*/ 3454246 w 8794693"/>
                <a:gd name="connsiteY1" fmla="*/ 3509221 h 4261348"/>
                <a:gd name="connsiteX2" fmla="*/ 5147209 w 8794693"/>
                <a:gd name="connsiteY2" fmla="*/ 2023953 h 4261348"/>
                <a:gd name="connsiteX3" fmla="*/ 4854743 w 8794693"/>
                <a:gd name="connsiteY3" fmla="*/ 515529 h 4261348"/>
                <a:gd name="connsiteX4" fmla="*/ 5856926 w 8794693"/>
                <a:gd name="connsiteY4" fmla="*/ 1592132 h 4261348"/>
                <a:gd name="connsiteX5" fmla="*/ 8794693 w 8794693"/>
                <a:gd name="connsiteY5" fmla="*/ 0 h 4261348"/>
                <a:gd name="connsiteX0" fmla="*/ 0 w 8002646"/>
                <a:gd name="connsiteY0" fmla="*/ 3807806 h 3807806"/>
                <a:gd name="connsiteX1" fmla="*/ 3454246 w 8002646"/>
                <a:gd name="connsiteY1" fmla="*/ 3055679 h 3807806"/>
                <a:gd name="connsiteX2" fmla="*/ 5147209 w 8002646"/>
                <a:gd name="connsiteY2" fmla="*/ 1570411 h 3807806"/>
                <a:gd name="connsiteX3" fmla="*/ 4854743 w 8002646"/>
                <a:gd name="connsiteY3" fmla="*/ 61987 h 3807806"/>
                <a:gd name="connsiteX4" fmla="*/ 5856926 w 8002646"/>
                <a:gd name="connsiteY4" fmla="*/ 1138590 h 3807806"/>
                <a:gd name="connsiteX5" fmla="*/ 8002646 w 8002646"/>
                <a:gd name="connsiteY5" fmla="*/ 29607 h 3807806"/>
                <a:gd name="connsiteX0" fmla="*/ 0 w 8002646"/>
                <a:gd name="connsiteY0" fmla="*/ 3803393 h 3803393"/>
                <a:gd name="connsiteX1" fmla="*/ 3454246 w 8002646"/>
                <a:gd name="connsiteY1" fmla="*/ 3051266 h 3803393"/>
                <a:gd name="connsiteX2" fmla="*/ 5139289 w 8002646"/>
                <a:gd name="connsiteY2" fmla="*/ 1661044 h 3803393"/>
                <a:gd name="connsiteX3" fmla="*/ 4854743 w 8002646"/>
                <a:gd name="connsiteY3" fmla="*/ 57574 h 3803393"/>
                <a:gd name="connsiteX4" fmla="*/ 5856926 w 8002646"/>
                <a:gd name="connsiteY4" fmla="*/ 1134177 h 3803393"/>
                <a:gd name="connsiteX5" fmla="*/ 8002646 w 8002646"/>
                <a:gd name="connsiteY5" fmla="*/ 25194 h 3803393"/>
                <a:gd name="connsiteX0" fmla="*/ 0 w 8002646"/>
                <a:gd name="connsiteY0" fmla="*/ 3803393 h 3803393"/>
                <a:gd name="connsiteX1" fmla="*/ 3454246 w 8002646"/>
                <a:gd name="connsiteY1" fmla="*/ 3051266 h 3803393"/>
                <a:gd name="connsiteX2" fmla="*/ 5139289 w 8002646"/>
                <a:gd name="connsiteY2" fmla="*/ 1661044 h 3803393"/>
                <a:gd name="connsiteX3" fmla="*/ 4854743 w 8002646"/>
                <a:gd name="connsiteY3" fmla="*/ 57574 h 3803393"/>
                <a:gd name="connsiteX4" fmla="*/ 6031177 w 8002646"/>
                <a:gd name="connsiteY4" fmla="*/ 1173780 h 3803393"/>
                <a:gd name="connsiteX5" fmla="*/ 8002646 w 8002646"/>
                <a:gd name="connsiteY5" fmla="*/ 25194 h 3803393"/>
                <a:gd name="connsiteX0" fmla="*/ 0 w 8034328"/>
                <a:gd name="connsiteY0" fmla="*/ 3857404 h 3857404"/>
                <a:gd name="connsiteX1" fmla="*/ 3454246 w 8034328"/>
                <a:gd name="connsiteY1" fmla="*/ 3105277 h 3857404"/>
                <a:gd name="connsiteX2" fmla="*/ 5139289 w 8034328"/>
                <a:gd name="connsiteY2" fmla="*/ 1715055 h 3857404"/>
                <a:gd name="connsiteX3" fmla="*/ 4854743 w 8034328"/>
                <a:gd name="connsiteY3" fmla="*/ 111585 h 3857404"/>
                <a:gd name="connsiteX4" fmla="*/ 6031177 w 8034328"/>
                <a:gd name="connsiteY4" fmla="*/ 1227791 h 3857404"/>
                <a:gd name="connsiteX5" fmla="*/ 8034328 w 8034328"/>
                <a:gd name="connsiteY5" fmla="*/ 0 h 3857404"/>
                <a:gd name="connsiteX0" fmla="*/ 0 w 8034328"/>
                <a:gd name="connsiteY0" fmla="*/ 3857404 h 3857404"/>
                <a:gd name="connsiteX1" fmla="*/ 3454246 w 8034328"/>
                <a:gd name="connsiteY1" fmla="*/ 3105277 h 3857404"/>
                <a:gd name="connsiteX2" fmla="*/ 5139289 w 8034328"/>
                <a:gd name="connsiteY2" fmla="*/ 1715055 h 3857404"/>
                <a:gd name="connsiteX3" fmla="*/ 4854743 w 8034328"/>
                <a:gd name="connsiteY3" fmla="*/ 111585 h 3857404"/>
                <a:gd name="connsiteX4" fmla="*/ 6585610 w 8034328"/>
                <a:gd name="connsiteY4" fmla="*/ 1021859 h 3857404"/>
                <a:gd name="connsiteX5" fmla="*/ 8034328 w 8034328"/>
                <a:gd name="connsiteY5" fmla="*/ 0 h 3857404"/>
                <a:gd name="connsiteX0" fmla="*/ 0 w 8034328"/>
                <a:gd name="connsiteY0" fmla="*/ 3857404 h 3857404"/>
                <a:gd name="connsiteX1" fmla="*/ 3454246 w 8034328"/>
                <a:gd name="connsiteY1" fmla="*/ 3105277 h 3857404"/>
                <a:gd name="connsiteX2" fmla="*/ 5139289 w 8034328"/>
                <a:gd name="connsiteY2" fmla="*/ 1715055 h 3857404"/>
                <a:gd name="connsiteX3" fmla="*/ 5171562 w 8034328"/>
                <a:gd name="connsiteY3" fmla="*/ 71983 h 3857404"/>
                <a:gd name="connsiteX4" fmla="*/ 6585610 w 8034328"/>
                <a:gd name="connsiteY4" fmla="*/ 1021859 h 3857404"/>
                <a:gd name="connsiteX5" fmla="*/ 8034328 w 8034328"/>
                <a:gd name="connsiteY5" fmla="*/ 0 h 3857404"/>
                <a:gd name="connsiteX0" fmla="*/ 0 w 8501636"/>
                <a:gd name="connsiteY0" fmla="*/ 4316792 h 4316792"/>
                <a:gd name="connsiteX1" fmla="*/ 3454246 w 8501636"/>
                <a:gd name="connsiteY1" fmla="*/ 3564665 h 4316792"/>
                <a:gd name="connsiteX2" fmla="*/ 5139289 w 8501636"/>
                <a:gd name="connsiteY2" fmla="*/ 2174443 h 4316792"/>
                <a:gd name="connsiteX3" fmla="*/ 5171562 w 8501636"/>
                <a:gd name="connsiteY3" fmla="*/ 531371 h 4316792"/>
                <a:gd name="connsiteX4" fmla="*/ 6585610 w 8501636"/>
                <a:gd name="connsiteY4" fmla="*/ 1481247 h 4316792"/>
                <a:gd name="connsiteX5" fmla="*/ 8501636 w 8501636"/>
                <a:gd name="connsiteY5" fmla="*/ 0 h 4316792"/>
                <a:gd name="connsiteX0" fmla="*/ 0 w 8501636"/>
                <a:gd name="connsiteY0" fmla="*/ 4316792 h 4316792"/>
                <a:gd name="connsiteX1" fmla="*/ 3454246 w 8501636"/>
                <a:gd name="connsiteY1" fmla="*/ 3564665 h 4316792"/>
                <a:gd name="connsiteX2" fmla="*/ 5139289 w 8501636"/>
                <a:gd name="connsiteY2" fmla="*/ 2174443 h 4316792"/>
                <a:gd name="connsiteX3" fmla="*/ 5171562 w 8501636"/>
                <a:gd name="connsiteY3" fmla="*/ 531371 h 4316792"/>
                <a:gd name="connsiteX4" fmla="*/ 6585610 w 8501636"/>
                <a:gd name="connsiteY4" fmla="*/ 1481247 h 4316792"/>
                <a:gd name="connsiteX5" fmla="*/ 8501636 w 8501636"/>
                <a:gd name="connsiteY5" fmla="*/ 0 h 4316792"/>
                <a:gd name="connsiteX0" fmla="*/ 0 w 8501636"/>
                <a:gd name="connsiteY0" fmla="*/ 4316792 h 4316792"/>
                <a:gd name="connsiteX1" fmla="*/ 3454246 w 8501636"/>
                <a:gd name="connsiteY1" fmla="*/ 3564665 h 4316792"/>
                <a:gd name="connsiteX2" fmla="*/ 5139289 w 8501636"/>
                <a:gd name="connsiteY2" fmla="*/ 2174443 h 4316792"/>
                <a:gd name="connsiteX3" fmla="*/ 5171562 w 8501636"/>
                <a:gd name="connsiteY3" fmla="*/ 531371 h 4316792"/>
                <a:gd name="connsiteX4" fmla="*/ 6450962 w 8501636"/>
                <a:gd name="connsiteY4" fmla="*/ 1489168 h 4316792"/>
                <a:gd name="connsiteX5" fmla="*/ 8501636 w 8501636"/>
                <a:gd name="connsiteY5" fmla="*/ 0 h 4316792"/>
                <a:gd name="connsiteX0" fmla="*/ 0 w 8501636"/>
                <a:gd name="connsiteY0" fmla="*/ 4316792 h 4316792"/>
                <a:gd name="connsiteX1" fmla="*/ 3454246 w 8501636"/>
                <a:gd name="connsiteY1" fmla="*/ 3564665 h 4316792"/>
                <a:gd name="connsiteX2" fmla="*/ 5139289 w 8501636"/>
                <a:gd name="connsiteY2" fmla="*/ 2174443 h 4316792"/>
                <a:gd name="connsiteX3" fmla="*/ 5171562 w 8501636"/>
                <a:gd name="connsiteY3" fmla="*/ 531371 h 4316792"/>
                <a:gd name="connsiteX4" fmla="*/ 6443041 w 8501636"/>
                <a:gd name="connsiteY4" fmla="*/ 1402042 h 4316792"/>
                <a:gd name="connsiteX5" fmla="*/ 8501636 w 8501636"/>
                <a:gd name="connsiteY5" fmla="*/ 0 h 4316792"/>
                <a:gd name="connsiteX0" fmla="*/ 0 w 8501636"/>
                <a:gd name="connsiteY0" fmla="*/ 4316792 h 4316792"/>
                <a:gd name="connsiteX1" fmla="*/ 3454246 w 8501636"/>
                <a:gd name="connsiteY1" fmla="*/ 3564665 h 4316792"/>
                <a:gd name="connsiteX2" fmla="*/ 5163051 w 8501636"/>
                <a:gd name="connsiteY2" fmla="*/ 2055636 h 4316792"/>
                <a:gd name="connsiteX3" fmla="*/ 5171562 w 8501636"/>
                <a:gd name="connsiteY3" fmla="*/ 531371 h 4316792"/>
                <a:gd name="connsiteX4" fmla="*/ 6443041 w 8501636"/>
                <a:gd name="connsiteY4" fmla="*/ 1402042 h 4316792"/>
                <a:gd name="connsiteX5" fmla="*/ 8501636 w 8501636"/>
                <a:gd name="connsiteY5" fmla="*/ 0 h 4316792"/>
                <a:gd name="connsiteX0" fmla="*/ 0 w 8501636"/>
                <a:gd name="connsiteY0" fmla="*/ 4316792 h 4316792"/>
                <a:gd name="connsiteX1" fmla="*/ 3454246 w 8501636"/>
                <a:gd name="connsiteY1" fmla="*/ 3564665 h 4316792"/>
                <a:gd name="connsiteX2" fmla="*/ 5163051 w 8501636"/>
                <a:gd name="connsiteY2" fmla="*/ 2055636 h 4316792"/>
                <a:gd name="connsiteX3" fmla="*/ 5171562 w 8501636"/>
                <a:gd name="connsiteY3" fmla="*/ 531371 h 4316792"/>
                <a:gd name="connsiteX4" fmla="*/ 6443041 w 8501636"/>
                <a:gd name="connsiteY4" fmla="*/ 1402042 h 4316792"/>
                <a:gd name="connsiteX5" fmla="*/ 8501636 w 8501636"/>
                <a:gd name="connsiteY5" fmla="*/ 0 h 4316792"/>
                <a:gd name="connsiteX0" fmla="*/ 0 w 8501636"/>
                <a:gd name="connsiteY0" fmla="*/ 4316792 h 4316792"/>
                <a:gd name="connsiteX1" fmla="*/ 3454246 w 8501636"/>
                <a:gd name="connsiteY1" fmla="*/ 3564665 h 4316792"/>
                <a:gd name="connsiteX2" fmla="*/ 5163051 w 8501636"/>
                <a:gd name="connsiteY2" fmla="*/ 2055636 h 4316792"/>
                <a:gd name="connsiteX3" fmla="*/ 5171562 w 8501636"/>
                <a:gd name="connsiteY3" fmla="*/ 531371 h 4316792"/>
                <a:gd name="connsiteX4" fmla="*/ 6443041 w 8501636"/>
                <a:gd name="connsiteY4" fmla="*/ 1402042 h 4316792"/>
                <a:gd name="connsiteX5" fmla="*/ 8501636 w 8501636"/>
                <a:gd name="connsiteY5" fmla="*/ 0 h 4316792"/>
                <a:gd name="connsiteX0" fmla="*/ 0 w 8501636"/>
                <a:gd name="connsiteY0" fmla="*/ 4316792 h 4316792"/>
                <a:gd name="connsiteX1" fmla="*/ 3454246 w 8501636"/>
                <a:gd name="connsiteY1" fmla="*/ 3564665 h 4316792"/>
                <a:gd name="connsiteX2" fmla="*/ 5163051 w 8501636"/>
                <a:gd name="connsiteY2" fmla="*/ 2055636 h 4316792"/>
                <a:gd name="connsiteX3" fmla="*/ 5171562 w 8501636"/>
                <a:gd name="connsiteY3" fmla="*/ 531371 h 4316792"/>
                <a:gd name="connsiteX4" fmla="*/ 6260871 w 8501636"/>
                <a:gd name="connsiteY4" fmla="*/ 1306997 h 4316792"/>
                <a:gd name="connsiteX5" fmla="*/ 8501636 w 8501636"/>
                <a:gd name="connsiteY5" fmla="*/ 0 h 4316792"/>
                <a:gd name="connsiteX0" fmla="*/ 0 w 8501636"/>
                <a:gd name="connsiteY0" fmla="*/ 4316792 h 4316792"/>
                <a:gd name="connsiteX1" fmla="*/ 3454246 w 8501636"/>
                <a:gd name="connsiteY1" fmla="*/ 3564665 h 4316792"/>
                <a:gd name="connsiteX2" fmla="*/ 5163051 w 8501636"/>
                <a:gd name="connsiteY2" fmla="*/ 2055636 h 4316792"/>
                <a:gd name="connsiteX3" fmla="*/ 5036915 w 8501636"/>
                <a:gd name="connsiteY3" fmla="*/ 277916 h 4316792"/>
                <a:gd name="connsiteX4" fmla="*/ 6260871 w 8501636"/>
                <a:gd name="connsiteY4" fmla="*/ 1306997 h 4316792"/>
                <a:gd name="connsiteX5" fmla="*/ 8501636 w 8501636"/>
                <a:gd name="connsiteY5" fmla="*/ 0 h 4316792"/>
                <a:gd name="connsiteX0" fmla="*/ 0 w 8501636"/>
                <a:gd name="connsiteY0" fmla="*/ 4316792 h 4316792"/>
                <a:gd name="connsiteX1" fmla="*/ 3454246 w 8501636"/>
                <a:gd name="connsiteY1" fmla="*/ 3564665 h 4316792"/>
                <a:gd name="connsiteX2" fmla="*/ 5163051 w 8501636"/>
                <a:gd name="connsiteY2" fmla="*/ 2055636 h 4316792"/>
                <a:gd name="connsiteX3" fmla="*/ 4870586 w 8501636"/>
                <a:gd name="connsiteY3" fmla="*/ 230393 h 4316792"/>
                <a:gd name="connsiteX4" fmla="*/ 6260871 w 8501636"/>
                <a:gd name="connsiteY4" fmla="*/ 1306997 h 4316792"/>
                <a:gd name="connsiteX5" fmla="*/ 8501636 w 8501636"/>
                <a:gd name="connsiteY5" fmla="*/ 0 h 4316792"/>
                <a:gd name="connsiteX0" fmla="*/ 0 w 8501636"/>
                <a:gd name="connsiteY0" fmla="*/ 4316792 h 4316792"/>
                <a:gd name="connsiteX1" fmla="*/ 3454246 w 8501636"/>
                <a:gd name="connsiteY1" fmla="*/ 3564665 h 4316792"/>
                <a:gd name="connsiteX2" fmla="*/ 5163051 w 8501636"/>
                <a:gd name="connsiteY2" fmla="*/ 2055636 h 4316792"/>
                <a:gd name="connsiteX3" fmla="*/ 4870586 w 8501636"/>
                <a:gd name="connsiteY3" fmla="*/ 230393 h 4316792"/>
                <a:gd name="connsiteX4" fmla="*/ 6260871 w 8501636"/>
                <a:gd name="connsiteY4" fmla="*/ 1306997 h 4316792"/>
                <a:gd name="connsiteX5" fmla="*/ 8501636 w 8501636"/>
                <a:gd name="connsiteY5" fmla="*/ 0 h 4316792"/>
                <a:gd name="connsiteX0" fmla="*/ 0 w 8058090"/>
                <a:gd name="connsiteY0" fmla="*/ 4160442 h 4160442"/>
                <a:gd name="connsiteX1" fmla="*/ 3454246 w 8058090"/>
                <a:gd name="connsiteY1" fmla="*/ 3408315 h 4160442"/>
                <a:gd name="connsiteX2" fmla="*/ 5163051 w 8058090"/>
                <a:gd name="connsiteY2" fmla="*/ 1899286 h 4160442"/>
                <a:gd name="connsiteX3" fmla="*/ 4870586 w 8058090"/>
                <a:gd name="connsiteY3" fmla="*/ 74043 h 4160442"/>
                <a:gd name="connsiteX4" fmla="*/ 6260871 w 8058090"/>
                <a:gd name="connsiteY4" fmla="*/ 1150647 h 4160442"/>
                <a:gd name="connsiteX5" fmla="*/ 8058090 w 8058090"/>
                <a:gd name="connsiteY5" fmla="*/ 144628 h 4160442"/>
                <a:gd name="connsiteX0" fmla="*/ 0 w 8058090"/>
                <a:gd name="connsiteY0" fmla="*/ 4157085 h 4157085"/>
                <a:gd name="connsiteX1" fmla="*/ 3454246 w 8058090"/>
                <a:gd name="connsiteY1" fmla="*/ 3404958 h 4157085"/>
                <a:gd name="connsiteX2" fmla="*/ 5163051 w 8058090"/>
                <a:gd name="connsiteY2" fmla="*/ 1967213 h 4157085"/>
                <a:gd name="connsiteX3" fmla="*/ 4870586 w 8058090"/>
                <a:gd name="connsiteY3" fmla="*/ 70686 h 4157085"/>
                <a:gd name="connsiteX4" fmla="*/ 6260871 w 8058090"/>
                <a:gd name="connsiteY4" fmla="*/ 1147290 h 4157085"/>
                <a:gd name="connsiteX5" fmla="*/ 8058090 w 8058090"/>
                <a:gd name="connsiteY5" fmla="*/ 141271 h 415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58090" h="4157085">
                  <a:moveTo>
                    <a:pt x="0" y="4157085"/>
                  </a:moveTo>
                  <a:cubicBezTo>
                    <a:pt x="1046691" y="4110792"/>
                    <a:pt x="2362046" y="4122508"/>
                    <a:pt x="3454246" y="3404958"/>
                  </a:cubicBezTo>
                  <a:cubicBezTo>
                    <a:pt x="4140046" y="2925533"/>
                    <a:pt x="4782125" y="2312604"/>
                    <a:pt x="5163051" y="1967213"/>
                  </a:cubicBezTo>
                  <a:cubicBezTo>
                    <a:pt x="6324301" y="898120"/>
                    <a:pt x="5501545" y="-306476"/>
                    <a:pt x="4870586" y="70686"/>
                  </a:cubicBezTo>
                  <a:cubicBezTo>
                    <a:pt x="4234674" y="368721"/>
                    <a:pt x="4499041" y="1618319"/>
                    <a:pt x="6260871" y="1147290"/>
                  </a:cubicBezTo>
                  <a:cubicBezTo>
                    <a:pt x="7177614" y="845306"/>
                    <a:pt x="7626064" y="492913"/>
                    <a:pt x="8058090" y="141271"/>
                  </a:cubicBezTo>
                </a:path>
              </a:pathLst>
            </a:cu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1" dirty="0"/>
            </a:p>
          </p:txBody>
        </p:sp>
      </p:grpSp>
      <p:grpSp>
        <p:nvGrpSpPr>
          <p:cNvPr id="113" name="Group 112">
            <a:extLst>
              <a:ext uri="{FF2B5EF4-FFF2-40B4-BE49-F238E27FC236}">
                <a16:creationId xmlns:a16="http://schemas.microsoft.com/office/drawing/2014/main" id="{58FED333-CC7B-409E-8337-6636EA046137}"/>
              </a:ext>
            </a:extLst>
          </p:cNvPr>
          <p:cNvGrpSpPr/>
          <p:nvPr/>
        </p:nvGrpSpPr>
        <p:grpSpPr>
          <a:xfrm>
            <a:off x="1676720" y="2102054"/>
            <a:ext cx="3043201" cy="3041640"/>
            <a:chOff x="4574848" y="1897856"/>
            <a:chExt cx="3028217" cy="3026664"/>
          </a:xfrm>
        </p:grpSpPr>
        <p:sp>
          <p:nvSpPr>
            <p:cNvPr id="114" name="Freeform: Shape 113">
              <a:extLst>
                <a:ext uri="{FF2B5EF4-FFF2-40B4-BE49-F238E27FC236}">
                  <a16:creationId xmlns:a16="http://schemas.microsoft.com/office/drawing/2014/main" id="{93749174-DEC8-4A53-91DA-CBC7C31DC0AD}"/>
                </a:ext>
              </a:extLst>
            </p:cNvPr>
            <p:cNvSpPr/>
            <p:nvPr/>
          </p:nvSpPr>
          <p:spPr>
            <a:xfrm>
              <a:off x="4575624" y="1897856"/>
              <a:ext cx="3026664" cy="3026664"/>
            </a:xfrm>
            <a:custGeom>
              <a:avLst/>
              <a:gdLst>
                <a:gd name="connsiteX0" fmla="*/ 3057049 w 3057525"/>
                <a:gd name="connsiteY0" fmla="*/ 1532096 h 3057525"/>
                <a:gd name="connsiteX1" fmla="*/ 1532096 w 3057525"/>
                <a:gd name="connsiteY1" fmla="*/ 3057049 h 3057525"/>
                <a:gd name="connsiteX2" fmla="*/ 7144 w 3057525"/>
                <a:gd name="connsiteY2" fmla="*/ 1532096 h 3057525"/>
                <a:gd name="connsiteX3" fmla="*/ 1532096 w 3057525"/>
                <a:gd name="connsiteY3" fmla="*/ 7144 h 3057525"/>
                <a:gd name="connsiteX4" fmla="*/ 3057049 w 3057525"/>
                <a:gd name="connsiteY4" fmla="*/ 1532096 h 305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525" h="3057525">
                  <a:moveTo>
                    <a:pt x="3057049" y="1532096"/>
                  </a:moveTo>
                  <a:cubicBezTo>
                    <a:pt x="3057049" y="2374304"/>
                    <a:pt x="2374304" y="3057049"/>
                    <a:pt x="1532096" y="3057049"/>
                  </a:cubicBezTo>
                  <a:cubicBezTo>
                    <a:pt x="689888" y="3057049"/>
                    <a:pt x="7144" y="2374304"/>
                    <a:pt x="7144" y="1532096"/>
                  </a:cubicBezTo>
                  <a:cubicBezTo>
                    <a:pt x="7144" y="689888"/>
                    <a:pt x="689888" y="7144"/>
                    <a:pt x="1532096" y="7144"/>
                  </a:cubicBezTo>
                  <a:cubicBezTo>
                    <a:pt x="2374304" y="7144"/>
                    <a:pt x="3057049" y="689888"/>
                    <a:pt x="3057049" y="1532096"/>
                  </a:cubicBezTo>
                  <a:close/>
                </a:path>
              </a:pathLst>
            </a:custGeom>
            <a:solidFill>
              <a:srgbClr val="FF6600"/>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dirty="0"/>
            </a:p>
          </p:txBody>
        </p:sp>
        <p:sp>
          <p:nvSpPr>
            <p:cNvPr id="115" name="Freeform: Shape 114">
              <a:extLst>
                <a:ext uri="{FF2B5EF4-FFF2-40B4-BE49-F238E27FC236}">
                  <a16:creationId xmlns:a16="http://schemas.microsoft.com/office/drawing/2014/main" id="{AA96C2E7-5336-44F4-8E1E-D3861FED3CD9}"/>
                </a:ext>
              </a:extLst>
            </p:cNvPr>
            <p:cNvSpPr/>
            <p:nvPr/>
          </p:nvSpPr>
          <p:spPr>
            <a:xfrm>
              <a:off x="4574848" y="1907000"/>
              <a:ext cx="3028217" cy="2962327"/>
            </a:xfrm>
            <a:custGeom>
              <a:avLst/>
              <a:gdLst>
                <a:gd name="connsiteX0" fmla="*/ 2863236 w 3028217"/>
                <a:gd name="connsiteY0" fmla="*/ 2049564 h 2962327"/>
                <a:gd name="connsiteX1" fmla="*/ 2844662 w 3028217"/>
                <a:gd name="connsiteY1" fmla="*/ 2065518 h 2962327"/>
                <a:gd name="connsiteX2" fmla="*/ 2847519 w 3028217"/>
                <a:gd name="connsiteY2" fmla="*/ 2116953 h 2962327"/>
                <a:gd name="connsiteX3" fmla="*/ 2887525 w 3028217"/>
                <a:gd name="connsiteY3" fmla="*/ 2084568 h 2962327"/>
                <a:gd name="connsiteX4" fmla="*/ 2890382 w 3028217"/>
                <a:gd name="connsiteY4" fmla="*/ 2078853 h 2962327"/>
                <a:gd name="connsiteX5" fmla="*/ 2890382 w 3028217"/>
                <a:gd name="connsiteY5" fmla="*/ 2057898 h 2962327"/>
                <a:gd name="connsiteX6" fmla="*/ 2863236 w 3028217"/>
                <a:gd name="connsiteY6" fmla="*/ 2049564 h 2962327"/>
                <a:gd name="connsiteX7" fmla="*/ 2453184 w 3028217"/>
                <a:gd name="connsiteY7" fmla="*/ 1703568 h 2962327"/>
                <a:gd name="connsiteX8" fmla="*/ 2444611 w 3028217"/>
                <a:gd name="connsiteY8" fmla="*/ 1714046 h 2962327"/>
                <a:gd name="connsiteX9" fmla="*/ 2467471 w 3028217"/>
                <a:gd name="connsiteY9" fmla="*/ 1740716 h 2962327"/>
                <a:gd name="connsiteX10" fmla="*/ 2482711 w 3028217"/>
                <a:gd name="connsiteY10" fmla="*/ 1728333 h 2962327"/>
                <a:gd name="connsiteX11" fmla="*/ 2453184 w 3028217"/>
                <a:gd name="connsiteY11" fmla="*/ 1703568 h 2962327"/>
                <a:gd name="connsiteX12" fmla="*/ 802501 w 3028217"/>
                <a:gd name="connsiteY12" fmla="*/ 1583553 h 2962327"/>
                <a:gd name="connsiteX13" fmla="*/ 812026 w 3028217"/>
                <a:gd name="connsiteY13" fmla="*/ 1589268 h 2962327"/>
                <a:gd name="connsiteX14" fmla="*/ 802501 w 3028217"/>
                <a:gd name="connsiteY14" fmla="*/ 1599745 h 2962327"/>
                <a:gd name="connsiteX15" fmla="*/ 792024 w 3028217"/>
                <a:gd name="connsiteY15" fmla="*/ 1594030 h 2962327"/>
                <a:gd name="connsiteX16" fmla="*/ 802501 w 3028217"/>
                <a:gd name="connsiteY16" fmla="*/ 1583553 h 2962327"/>
                <a:gd name="connsiteX17" fmla="*/ 573901 w 3028217"/>
                <a:gd name="connsiteY17" fmla="*/ 1577838 h 2962327"/>
                <a:gd name="connsiteX18" fmla="*/ 592951 w 3028217"/>
                <a:gd name="connsiteY18" fmla="*/ 1589268 h 2962327"/>
                <a:gd name="connsiteX19" fmla="*/ 584379 w 3028217"/>
                <a:gd name="connsiteY19" fmla="*/ 1596888 h 2962327"/>
                <a:gd name="connsiteX20" fmla="*/ 565329 w 3028217"/>
                <a:gd name="connsiteY20" fmla="*/ 1587363 h 2962327"/>
                <a:gd name="connsiteX21" fmla="*/ 573901 w 3028217"/>
                <a:gd name="connsiteY21" fmla="*/ 1577838 h 2962327"/>
                <a:gd name="connsiteX22" fmla="*/ 698678 w 3028217"/>
                <a:gd name="connsiteY22" fmla="*/ 1550216 h 2962327"/>
                <a:gd name="connsiteX23" fmla="*/ 763448 w 3028217"/>
                <a:gd name="connsiteY23" fmla="*/ 1592126 h 2962327"/>
                <a:gd name="connsiteX24" fmla="*/ 678676 w 3028217"/>
                <a:gd name="connsiteY24" fmla="*/ 1592126 h 2962327"/>
                <a:gd name="connsiteX25" fmla="*/ 698678 w 3028217"/>
                <a:gd name="connsiteY25" fmla="*/ 1550216 h 2962327"/>
                <a:gd name="connsiteX26" fmla="*/ 492939 w 3028217"/>
                <a:gd name="connsiteY26" fmla="*/ 1460681 h 2962327"/>
                <a:gd name="connsiteX27" fmla="*/ 562471 w 3028217"/>
                <a:gd name="connsiteY27" fmla="*/ 1479731 h 2962327"/>
                <a:gd name="connsiteX28" fmla="*/ 646291 w 3028217"/>
                <a:gd name="connsiteY28" fmla="*/ 1537833 h 2962327"/>
                <a:gd name="connsiteX29" fmla="*/ 577711 w 3028217"/>
                <a:gd name="connsiteY29" fmla="*/ 1525451 h 2962327"/>
                <a:gd name="connsiteX30" fmla="*/ 527229 w 3028217"/>
                <a:gd name="connsiteY30" fmla="*/ 1487351 h 2962327"/>
                <a:gd name="connsiteX31" fmla="*/ 525032 w 3028217"/>
                <a:gd name="connsiteY31" fmla="*/ 1486533 h 2962327"/>
                <a:gd name="connsiteX32" fmla="*/ 527229 w 3028217"/>
                <a:gd name="connsiteY32" fmla="*/ 1488303 h 2962327"/>
                <a:gd name="connsiteX33" fmla="*/ 451029 w 3028217"/>
                <a:gd name="connsiteY33" fmla="*/ 1494971 h 2962327"/>
                <a:gd name="connsiteX34" fmla="*/ 492939 w 3028217"/>
                <a:gd name="connsiteY34" fmla="*/ 1460681 h 2962327"/>
                <a:gd name="connsiteX35" fmla="*/ 592475 w 3028217"/>
                <a:gd name="connsiteY35" fmla="*/ 1413889 h 2962327"/>
                <a:gd name="connsiteX36" fmla="*/ 596761 w 3028217"/>
                <a:gd name="connsiteY36" fmla="*/ 1414961 h 2962327"/>
                <a:gd name="connsiteX37" fmla="*/ 595809 w 3028217"/>
                <a:gd name="connsiteY37" fmla="*/ 1447346 h 2962327"/>
                <a:gd name="connsiteX38" fmla="*/ 588189 w 3028217"/>
                <a:gd name="connsiteY38" fmla="*/ 1414961 h 2962327"/>
                <a:gd name="connsiteX39" fmla="*/ 592475 w 3028217"/>
                <a:gd name="connsiteY39" fmla="*/ 1413889 h 2962327"/>
                <a:gd name="connsiteX40" fmla="*/ 2633206 w 3028217"/>
                <a:gd name="connsiteY40" fmla="*/ 1174931 h 2962327"/>
                <a:gd name="connsiteX41" fmla="*/ 2673211 w 3028217"/>
                <a:gd name="connsiteY41" fmla="*/ 1180646 h 2962327"/>
                <a:gd name="connsiteX42" fmla="*/ 2633206 w 3028217"/>
                <a:gd name="connsiteY42" fmla="*/ 1174931 h 2962327"/>
                <a:gd name="connsiteX43" fmla="*/ 2477948 w 3028217"/>
                <a:gd name="connsiteY43" fmla="*/ 1095873 h 2962327"/>
                <a:gd name="connsiteX44" fmla="*/ 2484616 w 3028217"/>
                <a:gd name="connsiteY44" fmla="*/ 1110160 h 2962327"/>
                <a:gd name="connsiteX45" fmla="*/ 2464613 w 3028217"/>
                <a:gd name="connsiteY45" fmla="*/ 1135878 h 2962327"/>
                <a:gd name="connsiteX46" fmla="*/ 2444611 w 3028217"/>
                <a:gd name="connsiteY46" fmla="*/ 1144450 h 2962327"/>
                <a:gd name="connsiteX47" fmla="*/ 2415083 w 3028217"/>
                <a:gd name="connsiteY47" fmla="*/ 1119685 h 2962327"/>
                <a:gd name="connsiteX48" fmla="*/ 2446516 w 3028217"/>
                <a:gd name="connsiteY48" fmla="*/ 1114923 h 2962327"/>
                <a:gd name="connsiteX49" fmla="*/ 2477948 w 3028217"/>
                <a:gd name="connsiteY49" fmla="*/ 1095873 h 2962327"/>
                <a:gd name="connsiteX50" fmla="*/ 2344599 w 3028217"/>
                <a:gd name="connsiteY50" fmla="*/ 1039676 h 2962327"/>
                <a:gd name="connsiteX51" fmla="*/ 2355076 w 3028217"/>
                <a:gd name="connsiteY51" fmla="*/ 1066346 h 2962327"/>
                <a:gd name="connsiteX52" fmla="*/ 2341741 w 3028217"/>
                <a:gd name="connsiteY52" fmla="*/ 1092063 h 2962327"/>
                <a:gd name="connsiteX53" fmla="*/ 2328406 w 3028217"/>
                <a:gd name="connsiteY53" fmla="*/ 1065393 h 2962327"/>
                <a:gd name="connsiteX54" fmla="*/ 2344599 w 3028217"/>
                <a:gd name="connsiteY54" fmla="*/ 1039676 h 2962327"/>
                <a:gd name="connsiteX55" fmla="*/ 699631 w 3028217"/>
                <a:gd name="connsiteY55" fmla="*/ 966334 h 2962327"/>
                <a:gd name="connsiteX56" fmla="*/ 616764 w 3028217"/>
                <a:gd name="connsiteY56" fmla="*/ 992051 h 2962327"/>
                <a:gd name="connsiteX57" fmla="*/ 699631 w 3028217"/>
                <a:gd name="connsiteY57" fmla="*/ 966334 h 2962327"/>
                <a:gd name="connsiteX58" fmla="*/ 2786559 w 3028217"/>
                <a:gd name="connsiteY58" fmla="*/ 938711 h 2962327"/>
                <a:gd name="connsiteX59" fmla="*/ 2814181 w 3028217"/>
                <a:gd name="connsiteY59" fmla="*/ 938711 h 2962327"/>
                <a:gd name="connsiteX60" fmla="*/ 2814181 w 3028217"/>
                <a:gd name="connsiteY60" fmla="*/ 945378 h 2962327"/>
                <a:gd name="connsiteX61" fmla="*/ 2786559 w 3028217"/>
                <a:gd name="connsiteY61" fmla="*/ 938711 h 2962327"/>
                <a:gd name="connsiteX62" fmla="*/ 737731 w 3028217"/>
                <a:gd name="connsiteY62" fmla="*/ 935019 h 2962327"/>
                <a:gd name="connsiteX63" fmla="*/ 702489 w 3028217"/>
                <a:gd name="connsiteY63" fmla="*/ 951093 h 2962327"/>
                <a:gd name="connsiteX64" fmla="*/ 770116 w 3028217"/>
                <a:gd name="connsiteY64" fmla="*/ 936805 h 2962327"/>
                <a:gd name="connsiteX65" fmla="*/ 737731 w 3028217"/>
                <a:gd name="connsiteY65" fmla="*/ 935019 h 2962327"/>
                <a:gd name="connsiteX66" fmla="*/ 619383 w 3028217"/>
                <a:gd name="connsiteY66" fmla="*/ 880251 h 2962327"/>
                <a:gd name="connsiteX67" fmla="*/ 608191 w 3028217"/>
                <a:gd name="connsiteY67" fmla="*/ 882513 h 2962327"/>
                <a:gd name="connsiteX68" fmla="*/ 541516 w 3028217"/>
                <a:gd name="connsiteY68" fmla="*/ 968238 h 2962327"/>
                <a:gd name="connsiteX69" fmla="*/ 558661 w 3028217"/>
                <a:gd name="connsiteY69" fmla="*/ 975858 h 2962327"/>
                <a:gd name="connsiteX70" fmla="*/ 578664 w 3028217"/>
                <a:gd name="connsiteY70" fmla="*/ 949188 h 2962327"/>
                <a:gd name="connsiteX71" fmla="*/ 623431 w 3028217"/>
                <a:gd name="connsiteY71" fmla="*/ 890133 h 2962327"/>
                <a:gd name="connsiteX72" fmla="*/ 619383 w 3028217"/>
                <a:gd name="connsiteY72" fmla="*/ 880251 h 2962327"/>
                <a:gd name="connsiteX73" fmla="*/ 659626 w 3028217"/>
                <a:gd name="connsiteY73" fmla="*/ 872036 h 2962327"/>
                <a:gd name="connsiteX74" fmla="*/ 647244 w 3028217"/>
                <a:gd name="connsiteY74" fmla="*/ 879656 h 2962327"/>
                <a:gd name="connsiteX75" fmla="*/ 657721 w 3028217"/>
                <a:gd name="connsiteY75" fmla="*/ 950141 h 2962327"/>
                <a:gd name="connsiteX76" fmla="*/ 683439 w 3028217"/>
                <a:gd name="connsiteY76" fmla="*/ 913946 h 2962327"/>
                <a:gd name="connsiteX77" fmla="*/ 711061 w 3028217"/>
                <a:gd name="connsiteY77" fmla="*/ 910136 h 2962327"/>
                <a:gd name="connsiteX78" fmla="*/ 709156 w 3028217"/>
                <a:gd name="connsiteY78" fmla="*/ 891086 h 2962327"/>
                <a:gd name="connsiteX79" fmla="*/ 659626 w 3028217"/>
                <a:gd name="connsiteY79" fmla="*/ 872036 h 2962327"/>
                <a:gd name="connsiteX80" fmla="*/ 620410 w 3028217"/>
                <a:gd name="connsiteY80" fmla="*/ 803828 h 2962327"/>
                <a:gd name="connsiteX81" fmla="*/ 603429 w 3028217"/>
                <a:gd name="connsiteY81" fmla="*/ 807266 h 2962327"/>
                <a:gd name="connsiteX82" fmla="*/ 532944 w 3028217"/>
                <a:gd name="connsiteY82" fmla="*/ 841556 h 2962327"/>
                <a:gd name="connsiteX83" fmla="*/ 541516 w 3028217"/>
                <a:gd name="connsiteY83" fmla="*/ 855843 h 2962327"/>
                <a:gd name="connsiteX84" fmla="*/ 602476 w 3028217"/>
                <a:gd name="connsiteY84" fmla="*/ 859653 h 2962327"/>
                <a:gd name="connsiteX85" fmla="*/ 652959 w 3028217"/>
                <a:gd name="connsiteY85" fmla="*/ 835841 h 2962327"/>
                <a:gd name="connsiteX86" fmla="*/ 620410 w 3028217"/>
                <a:gd name="connsiteY86" fmla="*/ 803828 h 2962327"/>
                <a:gd name="connsiteX87" fmla="*/ 2051228 w 3028217"/>
                <a:gd name="connsiteY87" fmla="*/ 690108 h 2962327"/>
                <a:gd name="connsiteX88" fmla="*/ 2074088 w 3028217"/>
                <a:gd name="connsiteY88" fmla="*/ 722493 h 2962327"/>
                <a:gd name="connsiteX89" fmla="*/ 2021701 w 3028217"/>
                <a:gd name="connsiteY89" fmla="*/ 782500 h 2962327"/>
                <a:gd name="connsiteX90" fmla="*/ 2000746 w 3028217"/>
                <a:gd name="connsiteY90" fmla="*/ 772023 h 2962327"/>
                <a:gd name="connsiteX91" fmla="*/ 2036941 w 3028217"/>
                <a:gd name="connsiteY91" fmla="*/ 698680 h 2962327"/>
                <a:gd name="connsiteX92" fmla="*/ 2051228 w 3028217"/>
                <a:gd name="connsiteY92" fmla="*/ 690108 h 2962327"/>
                <a:gd name="connsiteX93" fmla="*/ 2111236 w 3028217"/>
                <a:gd name="connsiteY93" fmla="*/ 608669 h 2962327"/>
                <a:gd name="connsiteX94" fmla="*/ 2113141 w 3028217"/>
                <a:gd name="connsiteY94" fmla="*/ 623433 h 2962327"/>
                <a:gd name="connsiteX95" fmla="*/ 2111236 w 3028217"/>
                <a:gd name="connsiteY95" fmla="*/ 626290 h 2962327"/>
                <a:gd name="connsiteX96" fmla="*/ 2159814 w 3028217"/>
                <a:gd name="connsiteY96" fmla="*/ 711063 h 2962327"/>
                <a:gd name="connsiteX97" fmla="*/ 2199819 w 3028217"/>
                <a:gd name="connsiteY97" fmla="*/ 758688 h 2962327"/>
                <a:gd name="connsiteX98" fmla="*/ 2176959 w 3028217"/>
                <a:gd name="connsiteY98" fmla="*/ 800598 h 2962327"/>
                <a:gd name="connsiteX99" fmla="*/ 2092186 w 3028217"/>
                <a:gd name="connsiteY99" fmla="*/ 814885 h 2962327"/>
                <a:gd name="connsiteX100" fmla="*/ 2092186 w 3028217"/>
                <a:gd name="connsiteY100" fmla="*/ 777738 h 2962327"/>
                <a:gd name="connsiteX101" fmla="*/ 2111236 w 3028217"/>
                <a:gd name="connsiteY101" fmla="*/ 740590 h 2962327"/>
                <a:gd name="connsiteX102" fmla="*/ 2110284 w 3028217"/>
                <a:gd name="connsiteY102" fmla="*/ 710110 h 2962327"/>
                <a:gd name="connsiteX103" fmla="*/ 2076946 w 3028217"/>
                <a:gd name="connsiteY103" fmla="*/ 669153 h 2962327"/>
                <a:gd name="connsiteX104" fmla="*/ 2097901 w 3028217"/>
                <a:gd name="connsiteY104" fmla="*/ 611050 h 2962327"/>
                <a:gd name="connsiteX105" fmla="*/ 2111236 w 3028217"/>
                <a:gd name="connsiteY105" fmla="*/ 608669 h 2962327"/>
                <a:gd name="connsiteX106" fmla="*/ 927279 w 3028217"/>
                <a:gd name="connsiteY106" fmla="*/ 479605 h 2962327"/>
                <a:gd name="connsiteX107" fmla="*/ 933946 w 3028217"/>
                <a:gd name="connsiteY107" fmla="*/ 486273 h 2962327"/>
                <a:gd name="connsiteX108" fmla="*/ 929184 w 3028217"/>
                <a:gd name="connsiteY108" fmla="*/ 493893 h 2962327"/>
                <a:gd name="connsiteX109" fmla="*/ 919659 w 3028217"/>
                <a:gd name="connsiteY109" fmla="*/ 488178 h 2962327"/>
                <a:gd name="connsiteX110" fmla="*/ 927279 w 3028217"/>
                <a:gd name="connsiteY110" fmla="*/ 479605 h 2962327"/>
                <a:gd name="connsiteX111" fmla="*/ 1938089 w 3028217"/>
                <a:gd name="connsiteY111" fmla="*/ 417931 h 2962327"/>
                <a:gd name="connsiteX112" fmla="*/ 1959789 w 3028217"/>
                <a:gd name="connsiteY112" fmla="*/ 441505 h 2962327"/>
                <a:gd name="connsiteX113" fmla="*/ 1940739 w 3028217"/>
                <a:gd name="connsiteY113" fmla="*/ 466270 h 2962327"/>
                <a:gd name="connsiteX114" fmla="*/ 1842631 w 3028217"/>
                <a:gd name="connsiteY114" fmla="*/ 480558 h 2962327"/>
                <a:gd name="connsiteX115" fmla="*/ 1832154 w 3028217"/>
                <a:gd name="connsiteY115" fmla="*/ 458650 h 2962327"/>
                <a:gd name="connsiteX116" fmla="*/ 1833106 w 3028217"/>
                <a:gd name="connsiteY116" fmla="*/ 431980 h 2962327"/>
                <a:gd name="connsiteX117" fmla="*/ 1845489 w 3028217"/>
                <a:gd name="connsiteY117" fmla="*/ 423408 h 2962327"/>
                <a:gd name="connsiteX118" fmla="*/ 1857871 w 3028217"/>
                <a:gd name="connsiteY118" fmla="*/ 432933 h 2962327"/>
                <a:gd name="connsiteX119" fmla="*/ 1926451 w 3028217"/>
                <a:gd name="connsiteY119" fmla="*/ 418645 h 2962327"/>
                <a:gd name="connsiteX120" fmla="*/ 1938089 w 3028217"/>
                <a:gd name="connsiteY120" fmla="*/ 417931 h 2962327"/>
                <a:gd name="connsiteX121" fmla="*/ 904419 w 3028217"/>
                <a:gd name="connsiteY121" fmla="*/ 389118 h 2962327"/>
                <a:gd name="connsiteX122" fmla="*/ 938709 w 3028217"/>
                <a:gd name="connsiteY122" fmla="*/ 433886 h 2962327"/>
                <a:gd name="connsiteX123" fmla="*/ 942519 w 3028217"/>
                <a:gd name="connsiteY123" fmla="*/ 446268 h 2962327"/>
                <a:gd name="connsiteX124" fmla="*/ 931089 w 3028217"/>
                <a:gd name="connsiteY124" fmla="*/ 449125 h 2962327"/>
                <a:gd name="connsiteX125" fmla="*/ 878701 w 3028217"/>
                <a:gd name="connsiteY125" fmla="*/ 449125 h 2962327"/>
                <a:gd name="connsiteX126" fmla="*/ 856794 w 3028217"/>
                <a:gd name="connsiteY126" fmla="*/ 443411 h 2962327"/>
                <a:gd name="connsiteX127" fmla="*/ 867271 w 3028217"/>
                <a:gd name="connsiteY127" fmla="*/ 412930 h 2962327"/>
                <a:gd name="connsiteX128" fmla="*/ 904419 w 3028217"/>
                <a:gd name="connsiteY128" fmla="*/ 389118 h 2962327"/>
                <a:gd name="connsiteX129" fmla="*/ 1062534 w 3028217"/>
                <a:gd name="connsiteY129" fmla="*/ 340541 h 2962327"/>
                <a:gd name="connsiteX130" fmla="*/ 1083489 w 3028217"/>
                <a:gd name="connsiteY130" fmla="*/ 353876 h 2962327"/>
                <a:gd name="connsiteX131" fmla="*/ 1053961 w 3028217"/>
                <a:gd name="connsiteY131" fmla="*/ 360543 h 2962327"/>
                <a:gd name="connsiteX132" fmla="*/ 1062534 w 3028217"/>
                <a:gd name="connsiteY132" fmla="*/ 340541 h 2962327"/>
                <a:gd name="connsiteX133" fmla="*/ 2471113 w 3028217"/>
                <a:gd name="connsiteY133" fmla="*/ 336025 h 2962327"/>
                <a:gd name="connsiteX134" fmla="*/ 2521763 w 3028217"/>
                <a:gd name="connsiteY134" fmla="*/ 370068 h 2962327"/>
                <a:gd name="connsiteX135" fmla="*/ 2848471 w 3028217"/>
                <a:gd name="connsiteY135" fmla="*/ 785358 h 2962327"/>
                <a:gd name="connsiteX136" fmla="*/ 2920861 w 3028217"/>
                <a:gd name="connsiteY136" fmla="*/ 940616 h 2962327"/>
                <a:gd name="connsiteX137" fmla="*/ 2926576 w 3028217"/>
                <a:gd name="connsiteY137" fmla="*/ 977763 h 2962327"/>
                <a:gd name="connsiteX138" fmla="*/ 2847518 w 3028217"/>
                <a:gd name="connsiteY138" fmla="*/ 938711 h 2962327"/>
                <a:gd name="connsiteX139" fmla="*/ 2864663 w 3028217"/>
                <a:gd name="connsiteY139" fmla="*/ 890133 h 2962327"/>
                <a:gd name="connsiteX140" fmla="*/ 2810371 w 3028217"/>
                <a:gd name="connsiteY140" fmla="*/ 908231 h 2962327"/>
                <a:gd name="connsiteX141" fmla="*/ 2757031 w 3028217"/>
                <a:gd name="connsiteY141" fmla="*/ 904421 h 2962327"/>
                <a:gd name="connsiteX142" fmla="*/ 2728456 w 3028217"/>
                <a:gd name="connsiteY142" fmla="*/ 916803 h 2962327"/>
                <a:gd name="connsiteX143" fmla="*/ 2707501 w 3028217"/>
                <a:gd name="connsiteY143" fmla="*/ 971096 h 2962327"/>
                <a:gd name="connsiteX144" fmla="*/ 2706548 w 3028217"/>
                <a:gd name="connsiteY144" fmla="*/ 1011101 h 2962327"/>
                <a:gd name="connsiteX145" fmla="*/ 2712263 w 3028217"/>
                <a:gd name="connsiteY145" fmla="*/ 1044438 h 2962327"/>
                <a:gd name="connsiteX146" fmla="*/ 2750438 w 3028217"/>
                <a:gd name="connsiteY146" fmla="*/ 1026892 h 2962327"/>
                <a:gd name="connsiteX147" fmla="*/ 2757317 w 3028217"/>
                <a:gd name="connsiteY147" fmla="*/ 1029909 h 2962327"/>
                <a:gd name="connsiteX148" fmla="*/ 2760842 w 3028217"/>
                <a:gd name="connsiteY148" fmla="*/ 1028246 h 2962327"/>
                <a:gd name="connsiteX149" fmla="*/ 2785607 w 3028217"/>
                <a:gd name="connsiteY149" fmla="*/ 1010148 h 2962327"/>
                <a:gd name="connsiteX150" fmla="*/ 2804538 w 3028217"/>
                <a:gd name="connsiteY150" fmla="*/ 1006457 h 2962327"/>
                <a:gd name="connsiteX151" fmla="*/ 2822755 w 3028217"/>
                <a:gd name="connsiteY151" fmla="*/ 1009196 h 2962327"/>
                <a:gd name="connsiteX152" fmla="*/ 2938959 w 3028217"/>
                <a:gd name="connsiteY152" fmla="*/ 1031103 h 2962327"/>
                <a:gd name="connsiteX153" fmla="*/ 2959915 w 3028217"/>
                <a:gd name="connsiteY153" fmla="*/ 1058726 h 2962327"/>
                <a:gd name="connsiteX154" fmla="*/ 3021827 w 3028217"/>
                <a:gd name="connsiteY154" fmla="*/ 1368288 h 2962327"/>
                <a:gd name="connsiteX155" fmla="*/ 3027542 w 3028217"/>
                <a:gd name="connsiteY155" fmla="*/ 1562598 h 2962327"/>
                <a:gd name="connsiteX156" fmla="*/ 3020874 w 3028217"/>
                <a:gd name="connsiteY156" fmla="*/ 1594983 h 2962327"/>
                <a:gd name="connsiteX157" fmla="*/ 2958009 w 3028217"/>
                <a:gd name="connsiteY157" fmla="*/ 1512116 h 2962327"/>
                <a:gd name="connsiteX158" fmla="*/ 2918005 w 3028217"/>
                <a:gd name="connsiteY158" fmla="*/ 1446393 h 2962327"/>
                <a:gd name="connsiteX159" fmla="*/ 2860855 w 3028217"/>
                <a:gd name="connsiteY159" fmla="*/ 1371146 h 2962327"/>
                <a:gd name="connsiteX160" fmla="*/ 2831327 w 3028217"/>
                <a:gd name="connsiteY160" fmla="*/ 1343523 h 2962327"/>
                <a:gd name="connsiteX161" fmla="*/ 2856092 w 3028217"/>
                <a:gd name="connsiteY161" fmla="*/ 1380671 h 2962327"/>
                <a:gd name="connsiteX162" fmla="*/ 2930387 w 3028217"/>
                <a:gd name="connsiteY162" fmla="*/ 1514021 h 2962327"/>
                <a:gd name="connsiteX163" fmla="*/ 2939912 w 3028217"/>
                <a:gd name="connsiteY163" fmla="*/ 1546406 h 2962327"/>
                <a:gd name="connsiteX164" fmla="*/ 2962772 w 3028217"/>
                <a:gd name="connsiteY164" fmla="*/ 1597841 h 2962327"/>
                <a:gd name="connsiteX165" fmla="*/ 2999919 w 3028217"/>
                <a:gd name="connsiteY165" fmla="*/ 1683566 h 2962327"/>
                <a:gd name="connsiteX166" fmla="*/ 3012302 w 3028217"/>
                <a:gd name="connsiteY166" fmla="*/ 1740716 h 2962327"/>
                <a:gd name="connsiteX167" fmla="*/ 2886572 w 3028217"/>
                <a:gd name="connsiteY167" fmla="*/ 2158864 h 2962327"/>
                <a:gd name="connsiteX168" fmla="*/ 2841805 w 3028217"/>
                <a:gd name="connsiteY168" fmla="*/ 2246493 h 2962327"/>
                <a:gd name="connsiteX169" fmla="*/ 2821802 w 3028217"/>
                <a:gd name="connsiteY169" fmla="*/ 2266496 h 2962327"/>
                <a:gd name="connsiteX170" fmla="*/ 2808467 w 3028217"/>
                <a:gd name="connsiteY170" fmla="*/ 2240778 h 2962327"/>
                <a:gd name="connsiteX171" fmla="*/ 2785607 w 3028217"/>
                <a:gd name="connsiteY171" fmla="*/ 2172198 h 2962327"/>
                <a:gd name="connsiteX172" fmla="*/ 2805609 w 3028217"/>
                <a:gd name="connsiteY172" fmla="*/ 2234111 h 2962327"/>
                <a:gd name="connsiteX173" fmla="*/ 2821802 w 3028217"/>
                <a:gd name="connsiteY173" fmla="*/ 2273164 h 2962327"/>
                <a:gd name="connsiteX174" fmla="*/ 2708455 w 3028217"/>
                <a:gd name="connsiteY174" fmla="*/ 2451281 h 2962327"/>
                <a:gd name="connsiteX175" fmla="*/ 2551292 w 3028217"/>
                <a:gd name="connsiteY175" fmla="*/ 2622731 h 2962327"/>
                <a:gd name="connsiteX176" fmla="*/ 2476997 w 3028217"/>
                <a:gd name="connsiteY176" fmla="*/ 2687501 h 2962327"/>
                <a:gd name="connsiteX177" fmla="*/ 2463662 w 3028217"/>
                <a:gd name="connsiteY177" fmla="*/ 2655116 h 2962327"/>
                <a:gd name="connsiteX178" fmla="*/ 2425562 w 3028217"/>
                <a:gd name="connsiteY178" fmla="*/ 2533196 h 2962327"/>
                <a:gd name="connsiteX179" fmla="*/ 2439849 w 3028217"/>
                <a:gd name="connsiteY179" fmla="*/ 2375081 h 2962327"/>
                <a:gd name="connsiteX180" fmla="*/ 2449374 w 3028217"/>
                <a:gd name="connsiteY180" fmla="*/ 2301739 h 2962327"/>
                <a:gd name="connsiteX181" fmla="*/ 2430324 w 3028217"/>
                <a:gd name="connsiteY181" fmla="*/ 2210298 h 2962327"/>
                <a:gd name="connsiteX182" fmla="*/ 2396987 w 3028217"/>
                <a:gd name="connsiteY182" fmla="*/ 2144576 h 2962327"/>
                <a:gd name="connsiteX183" fmla="*/ 2370317 w 3028217"/>
                <a:gd name="connsiteY183" fmla="*/ 2012178 h 2962327"/>
                <a:gd name="connsiteX184" fmla="*/ 2374127 w 3028217"/>
                <a:gd name="connsiteY184" fmla="*/ 1992176 h 2962327"/>
                <a:gd name="connsiteX185" fmla="*/ 2319834 w 3028217"/>
                <a:gd name="connsiteY185" fmla="*/ 1944551 h 2962327"/>
                <a:gd name="connsiteX186" fmla="*/ 2282687 w 3028217"/>
                <a:gd name="connsiteY186" fmla="*/ 1931216 h 2962327"/>
                <a:gd name="connsiteX187" fmla="*/ 2200772 w 3028217"/>
                <a:gd name="connsiteY187" fmla="*/ 1905498 h 2962327"/>
                <a:gd name="connsiteX188" fmla="*/ 2157909 w 3028217"/>
                <a:gd name="connsiteY188" fmla="*/ 1926453 h 2962327"/>
                <a:gd name="connsiteX189" fmla="*/ 2106474 w 3028217"/>
                <a:gd name="connsiteY189" fmla="*/ 1931216 h 2962327"/>
                <a:gd name="connsiteX190" fmla="*/ 2040752 w 3028217"/>
                <a:gd name="connsiteY190" fmla="*/ 1937883 h 2962327"/>
                <a:gd name="connsiteX191" fmla="*/ 1974077 w 3028217"/>
                <a:gd name="connsiteY191" fmla="*/ 1924548 h 2962327"/>
                <a:gd name="connsiteX192" fmla="*/ 1919784 w 3028217"/>
                <a:gd name="connsiteY192" fmla="*/ 1877876 h 2962327"/>
                <a:gd name="connsiteX193" fmla="*/ 1896924 w 3028217"/>
                <a:gd name="connsiteY193" fmla="*/ 1849301 h 2962327"/>
                <a:gd name="connsiteX194" fmla="*/ 1839774 w 3028217"/>
                <a:gd name="connsiteY194" fmla="*/ 1762623 h 2962327"/>
                <a:gd name="connsiteX195" fmla="*/ 1822629 w 3028217"/>
                <a:gd name="connsiteY195" fmla="*/ 1676898 h 2962327"/>
                <a:gd name="connsiteX196" fmla="*/ 1829297 w 3028217"/>
                <a:gd name="connsiteY196" fmla="*/ 1537833 h 2962327"/>
                <a:gd name="connsiteX197" fmla="*/ 1828344 w 3028217"/>
                <a:gd name="connsiteY197" fmla="*/ 1514973 h 2962327"/>
                <a:gd name="connsiteX198" fmla="*/ 1909307 w 3028217"/>
                <a:gd name="connsiteY198" fmla="*/ 1373051 h 2962327"/>
                <a:gd name="connsiteX199" fmla="*/ 1929309 w 3028217"/>
                <a:gd name="connsiteY199" fmla="*/ 1361621 h 2962327"/>
                <a:gd name="connsiteX200" fmla="*/ 1977887 w 3028217"/>
                <a:gd name="connsiteY200" fmla="*/ 1293041 h 2962327"/>
                <a:gd name="connsiteX201" fmla="*/ 2019797 w 3028217"/>
                <a:gd name="connsiteY201" fmla="*/ 1227318 h 2962327"/>
                <a:gd name="connsiteX202" fmla="*/ 2051229 w 3028217"/>
                <a:gd name="connsiteY202" fmla="*/ 1178741 h 2962327"/>
                <a:gd name="connsiteX203" fmla="*/ 2083614 w 3028217"/>
                <a:gd name="connsiteY203" fmla="*/ 1172073 h 2962327"/>
                <a:gd name="connsiteX204" fmla="*/ 2161719 w 3028217"/>
                <a:gd name="connsiteY204" fmla="*/ 1162548 h 2962327"/>
                <a:gd name="connsiteX205" fmla="*/ 2266494 w 3028217"/>
                <a:gd name="connsiteY205" fmla="*/ 1136831 h 2962327"/>
                <a:gd name="connsiteX206" fmla="*/ 2331264 w 3028217"/>
                <a:gd name="connsiteY206" fmla="*/ 1133021 h 2962327"/>
                <a:gd name="connsiteX207" fmla="*/ 2387462 w 3028217"/>
                <a:gd name="connsiteY207" fmla="*/ 1197791 h 2962327"/>
                <a:gd name="connsiteX208" fmla="*/ 2400797 w 3028217"/>
                <a:gd name="connsiteY208" fmla="*/ 1229223 h 2962327"/>
                <a:gd name="connsiteX209" fmla="*/ 2517002 w 3028217"/>
                <a:gd name="connsiteY209" fmla="*/ 1283516 h 2962327"/>
                <a:gd name="connsiteX210" fmla="*/ 2556055 w 3028217"/>
                <a:gd name="connsiteY210" fmla="*/ 1266371 h 2962327"/>
                <a:gd name="connsiteX211" fmla="*/ 2617967 w 3028217"/>
                <a:gd name="connsiteY211" fmla="*/ 1241606 h 2962327"/>
                <a:gd name="connsiteX212" fmla="*/ 2701787 w 3028217"/>
                <a:gd name="connsiteY212" fmla="*/ 1271133 h 2962327"/>
                <a:gd name="connsiteX213" fmla="*/ 2823707 w 3028217"/>
                <a:gd name="connsiteY213" fmla="*/ 1270181 h 2962327"/>
                <a:gd name="connsiteX214" fmla="*/ 2842757 w 3028217"/>
                <a:gd name="connsiteY214" fmla="*/ 1253988 h 2962327"/>
                <a:gd name="connsiteX215" fmla="*/ 2857997 w 3028217"/>
                <a:gd name="connsiteY215" fmla="*/ 1191123 h 2962327"/>
                <a:gd name="connsiteX216" fmla="*/ 2824659 w 3028217"/>
                <a:gd name="connsiteY216" fmla="*/ 1163501 h 2962327"/>
                <a:gd name="connsiteX217" fmla="*/ 2781797 w 3028217"/>
                <a:gd name="connsiteY217" fmla="*/ 1153023 h 2962327"/>
                <a:gd name="connsiteX218" fmla="*/ 2778142 w 3028217"/>
                <a:gd name="connsiteY218" fmla="*/ 1149005 h 2962327"/>
                <a:gd name="connsiteX219" fmla="*/ 2758579 w 3028217"/>
                <a:gd name="connsiteY219" fmla="*/ 1157637 h 2962327"/>
                <a:gd name="connsiteX220" fmla="*/ 2684641 w 3028217"/>
                <a:gd name="connsiteY220" fmla="*/ 1122543 h 2962327"/>
                <a:gd name="connsiteX221" fmla="*/ 2664638 w 3028217"/>
                <a:gd name="connsiteY221" fmla="*/ 1083491 h 2962327"/>
                <a:gd name="connsiteX222" fmla="*/ 2646541 w 3028217"/>
                <a:gd name="connsiteY222" fmla="*/ 1054916 h 2962327"/>
                <a:gd name="connsiteX223" fmla="*/ 2610346 w 3028217"/>
                <a:gd name="connsiteY223" fmla="*/ 1080633 h 2962327"/>
                <a:gd name="connsiteX224" fmla="*/ 2609202 w 3028217"/>
                <a:gd name="connsiteY224" fmla="*/ 1082346 h 2962327"/>
                <a:gd name="connsiteX225" fmla="*/ 2613204 w 3028217"/>
                <a:gd name="connsiteY225" fmla="*/ 1086348 h 2962327"/>
                <a:gd name="connsiteX226" fmla="*/ 2632254 w 3028217"/>
                <a:gd name="connsiteY226" fmla="*/ 1108255 h 2962327"/>
                <a:gd name="connsiteX227" fmla="*/ 2609394 w 3028217"/>
                <a:gd name="connsiteY227" fmla="*/ 1145403 h 2962327"/>
                <a:gd name="connsiteX228" fmla="*/ 2584629 w 3028217"/>
                <a:gd name="connsiteY228" fmla="*/ 1132068 h 2962327"/>
                <a:gd name="connsiteX229" fmla="*/ 2566055 w 3028217"/>
                <a:gd name="connsiteY229" fmla="*/ 1095397 h 2962327"/>
                <a:gd name="connsiteX230" fmla="*/ 2558490 w 3028217"/>
                <a:gd name="connsiteY230" fmla="*/ 1083461 h 2962327"/>
                <a:gd name="connsiteX231" fmla="*/ 2545576 w 3028217"/>
                <a:gd name="connsiteY231" fmla="*/ 1071108 h 2962327"/>
                <a:gd name="connsiteX232" fmla="*/ 2536051 w 3028217"/>
                <a:gd name="connsiteY232" fmla="*/ 1061583 h 2962327"/>
                <a:gd name="connsiteX233" fmla="*/ 2429371 w 3028217"/>
                <a:gd name="connsiteY233" fmla="*/ 952046 h 2962327"/>
                <a:gd name="connsiteX234" fmla="*/ 2417941 w 3028217"/>
                <a:gd name="connsiteY234" fmla="*/ 944426 h 2962327"/>
                <a:gd name="connsiteX235" fmla="*/ 2407463 w 3028217"/>
                <a:gd name="connsiteY235" fmla="*/ 947283 h 2962327"/>
                <a:gd name="connsiteX236" fmla="*/ 2469376 w 3028217"/>
                <a:gd name="connsiteY236" fmla="*/ 1014911 h 2962327"/>
                <a:gd name="connsiteX237" fmla="*/ 2509381 w 3028217"/>
                <a:gd name="connsiteY237" fmla="*/ 1044438 h 2962327"/>
                <a:gd name="connsiteX238" fmla="*/ 2504618 w 3028217"/>
                <a:gd name="connsiteY238" fmla="*/ 1057773 h 2962327"/>
                <a:gd name="connsiteX239" fmla="*/ 2488426 w 3028217"/>
                <a:gd name="connsiteY239" fmla="*/ 1077776 h 2962327"/>
                <a:gd name="connsiteX240" fmla="*/ 2476996 w 3028217"/>
                <a:gd name="connsiteY240" fmla="*/ 1084443 h 2962327"/>
                <a:gd name="connsiteX241" fmla="*/ 2356028 w 3028217"/>
                <a:gd name="connsiteY241" fmla="*/ 985383 h 2962327"/>
                <a:gd name="connsiteX242" fmla="*/ 2317928 w 3028217"/>
                <a:gd name="connsiteY242" fmla="*/ 978716 h 2962327"/>
                <a:gd name="connsiteX243" fmla="*/ 2295068 w 3028217"/>
                <a:gd name="connsiteY243" fmla="*/ 993003 h 2962327"/>
                <a:gd name="connsiteX244" fmla="*/ 2196008 w 3028217"/>
                <a:gd name="connsiteY244" fmla="*/ 1057773 h 2962327"/>
                <a:gd name="connsiteX245" fmla="*/ 2181721 w 3028217"/>
                <a:gd name="connsiteY245" fmla="*/ 1087301 h 2962327"/>
                <a:gd name="connsiteX246" fmla="*/ 2105521 w 3028217"/>
                <a:gd name="connsiteY246" fmla="*/ 1157786 h 2962327"/>
                <a:gd name="connsiteX247" fmla="*/ 2053133 w 3028217"/>
                <a:gd name="connsiteY247" fmla="*/ 1155881 h 2962327"/>
                <a:gd name="connsiteX248" fmla="*/ 2036941 w 3028217"/>
                <a:gd name="connsiteY248" fmla="*/ 1136831 h 2962327"/>
                <a:gd name="connsiteX249" fmla="*/ 2008366 w 3028217"/>
                <a:gd name="connsiteY249" fmla="*/ 1131116 h 2962327"/>
                <a:gd name="connsiteX250" fmla="*/ 2001698 w 3028217"/>
                <a:gd name="connsiteY250" fmla="*/ 1074918 h 2962327"/>
                <a:gd name="connsiteX251" fmla="*/ 2008366 w 3028217"/>
                <a:gd name="connsiteY251" fmla="*/ 1001576 h 2962327"/>
                <a:gd name="connsiteX252" fmla="*/ 2035988 w 3028217"/>
                <a:gd name="connsiteY252" fmla="*/ 977763 h 2962327"/>
                <a:gd name="connsiteX253" fmla="*/ 2107426 w 3028217"/>
                <a:gd name="connsiteY253" fmla="*/ 983478 h 2962327"/>
                <a:gd name="connsiteX254" fmla="*/ 2148383 w 3028217"/>
                <a:gd name="connsiteY254" fmla="*/ 975858 h 2962327"/>
                <a:gd name="connsiteX255" fmla="*/ 2150288 w 3028217"/>
                <a:gd name="connsiteY255" fmla="*/ 913946 h 2962327"/>
                <a:gd name="connsiteX256" fmla="*/ 2112188 w 3028217"/>
                <a:gd name="connsiteY256" fmla="*/ 876798 h 2962327"/>
                <a:gd name="connsiteX257" fmla="*/ 2096948 w 3028217"/>
                <a:gd name="connsiteY257" fmla="*/ 862511 h 2962327"/>
                <a:gd name="connsiteX258" fmla="*/ 2118856 w 3028217"/>
                <a:gd name="connsiteY258" fmla="*/ 849176 h 2962327"/>
                <a:gd name="connsiteX259" fmla="*/ 2206486 w 3028217"/>
                <a:gd name="connsiteY259" fmla="*/ 810123 h 2962327"/>
                <a:gd name="connsiteX260" fmla="*/ 2308403 w 3028217"/>
                <a:gd name="connsiteY260" fmla="*/ 731066 h 2962327"/>
                <a:gd name="connsiteX261" fmla="*/ 2321738 w 3028217"/>
                <a:gd name="connsiteY261" fmla="*/ 708206 h 2962327"/>
                <a:gd name="connsiteX262" fmla="*/ 2311261 w 3028217"/>
                <a:gd name="connsiteY262" fmla="*/ 679631 h 2962327"/>
                <a:gd name="connsiteX263" fmla="*/ 2320786 w 3028217"/>
                <a:gd name="connsiteY263" fmla="*/ 643436 h 2962327"/>
                <a:gd name="connsiteX264" fmla="*/ 2338883 w 3028217"/>
                <a:gd name="connsiteY264" fmla="*/ 638673 h 2962327"/>
                <a:gd name="connsiteX265" fmla="*/ 2343646 w 3028217"/>
                <a:gd name="connsiteY265" fmla="*/ 675821 h 2962327"/>
                <a:gd name="connsiteX266" fmla="*/ 2348408 w 3028217"/>
                <a:gd name="connsiteY266" fmla="*/ 699633 h 2962327"/>
                <a:gd name="connsiteX267" fmla="*/ 2376031 w 3028217"/>
                <a:gd name="connsiteY267" fmla="*/ 706301 h 2962327"/>
                <a:gd name="connsiteX268" fmla="*/ 2385556 w 3028217"/>
                <a:gd name="connsiteY268" fmla="*/ 704396 h 2962327"/>
                <a:gd name="connsiteX269" fmla="*/ 2454136 w 3028217"/>
                <a:gd name="connsiteY269" fmla="*/ 698681 h 2962327"/>
                <a:gd name="connsiteX270" fmla="*/ 2476996 w 3028217"/>
                <a:gd name="connsiteY270" fmla="*/ 692013 h 2962327"/>
                <a:gd name="connsiteX271" fmla="*/ 2517953 w 3028217"/>
                <a:gd name="connsiteY271" fmla="*/ 648198 h 2962327"/>
                <a:gd name="connsiteX272" fmla="*/ 2563673 w 3028217"/>
                <a:gd name="connsiteY272" fmla="*/ 626291 h 2962327"/>
                <a:gd name="connsiteX273" fmla="*/ 2554148 w 3028217"/>
                <a:gd name="connsiteY273" fmla="*/ 585333 h 2962327"/>
                <a:gd name="connsiteX274" fmla="*/ 2572928 w 3028217"/>
                <a:gd name="connsiteY274" fmla="*/ 573708 h 2962327"/>
                <a:gd name="connsiteX275" fmla="*/ 2586098 w 3028217"/>
                <a:gd name="connsiteY275" fmla="*/ 571735 h 2962327"/>
                <a:gd name="connsiteX276" fmla="*/ 2586726 w 3028217"/>
                <a:gd name="connsiteY276" fmla="*/ 571671 h 2962327"/>
                <a:gd name="connsiteX277" fmla="*/ 2624633 w 3028217"/>
                <a:gd name="connsiteY277" fmla="*/ 568188 h 2962327"/>
                <a:gd name="connsiteX278" fmla="*/ 2630348 w 3028217"/>
                <a:gd name="connsiteY278" fmla="*/ 563426 h 2962327"/>
                <a:gd name="connsiteX279" fmla="*/ 2633206 w 3028217"/>
                <a:gd name="connsiteY279" fmla="*/ 563426 h 2962327"/>
                <a:gd name="connsiteX280" fmla="*/ 2626538 w 3028217"/>
                <a:gd name="connsiteY280" fmla="*/ 563426 h 2962327"/>
                <a:gd name="connsiteX281" fmla="*/ 2593082 w 3028217"/>
                <a:gd name="connsiteY281" fmla="*/ 570689 h 2962327"/>
                <a:gd name="connsiteX282" fmla="*/ 2586098 w 3028217"/>
                <a:gd name="connsiteY282" fmla="*/ 571735 h 2962327"/>
                <a:gd name="connsiteX283" fmla="*/ 2574151 w 3028217"/>
                <a:gd name="connsiteY283" fmla="*/ 572951 h 2962327"/>
                <a:gd name="connsiteX284" fmla="*/ 2572928 w 3028217"/>
                <a:gd name="connsiteY284" fmla="*/ 573708 h 2962327"/>
                <a:gd name="connsiteX285" fmla="*/ 2558911 w 3028217"/>
                <a:gd name="connsiteY285" fmla="*/ 575808 h 2962327"/>
                <a:gd name="connsiteX286" fmla="*/ 2506523 w 3028217"/>
                <a:gd name="connsiteY286" fmla="*/ 541518 h 2962327"/>
                <a:gd name="connsiteX287" fmla="*/ 2512238 w 3028217"/>
                <a:gd name="connsiteY287" fmla="*/ 480558 h 2962327"/>
                <a:gd name="connsiteX288" fmla="*/ 2533193 w 3028217"/>
                <a:gd name="connsiteY288" fmla="*/ 458651 h 2962327"/>
                <a:gd name="connsiteX289" fmla="*/ 2534146 w 3028217"/>
                <a:gd name="connsiteY289" fmla="*/ 440553 h 2962327"/>
                <a:gd name="connsiteX290" fmla="*/ 2513191 w 3028217"/>
                <a:gd name="connsiteY290" fmla="*/ 445316 h 2962327"/>
                <a:gd name="connsiteX291" fmla="*/ 2464613 w 3028217"/>
                <a:gd name="connsiteY291" fmla="*/ 509133 h 2962327"/>
                <a:gd name="connsiteX292" fmla="*/ 2467471 w 3028217"/>
                <a:gd name="connsiteY292" fmla="*/ 551996 h 2962327"/>
                <a:gd name="connsiteX293" fmla="*/ 2468423 w 3028217"/>
                <a:gd name="connsiteY293" fmla="*/ 597716 h 2962327"/>
                <a:gd name="connsiteX294" fmla="*/ 2453183 w 3028217"/>
                <a:gd name="connsiteY294" fmla="*/ 638673 h 2962327"/>
                <a:gd name="connsiteX295" fmla="*/ 2423656 w 3028217"/>
                <a:gd name="connsiteY295" fmla="*/ 676773 h 2962327"/>
                <a:gd name="connsiteX296" fmla="*/ 2389366 w 3028217"/>
                <a:gd name="connsiteY296" fmla="*/ 683441 h 2962327"/>
                <a:gd name="connsiteX297" fmla="*/ 2383651 w 3028217"/>
                <a:gd name="connsiteY297" fmla="*/ 659628 h 2962327"/>
                <a:gd name="connsiteX298" fmla="*/ 2367458 w 3028217"/>
                <a:gd name="connsiteY298" fmla="*/ 627243 h 2962327"/>
                <a:gd name="connsiteX299" fmla="*/ 2308403 w 3028217"/>
                <a:gd name="connsiteY299" fmla="*/ 612003 h 2962327"/>
                <a:gd name="connsiteX300" fmla="*/ 2270303 w 3028217"/>
                <a:gd name="connsiteY300" fmla="*/ 571046 h 2962327"/>
                <a:gd name="connsiteX301" fmla="*/ 2260778 w 3028217"/>
                <a:gd name="connsiteY301" fmla="*/ 543423 h 2962327"/>
                <a:gd name="connsiteX302" fmla="*/ 2259826 w 3028217"/>
                <a:gd name="connsiteY302" fmla="*/ 522468 h 2962327"/>
                <a:gd name="connsiteX303" fmla="*/ 2390318 w 3028217"/>
                <a:gd name="connsiteY303" fmla="*/ 385308 h 2962327"/>
                <a:gd name="connsiteX304" fmla="*/ 2416988 w 3028217"/>
                <a:gd name="connsiteY304" fmla="*/ 357686 h 2962327"/>
                <a:gd name="connsiteX305" fmla="*/ 2417941 w 3028217"/>
                <a:gd name="connsiteY305" fmla="*/ 351971 h 2962327"/>
                <a:gd name="connsiteX306" fmla="*/ 2424608 w 3028217"/>
                <a:gd name="connsiteY306" fmla="*/ 353876 h 2962327"/>
                <a:gd name="connsiteX307" fmla="*/ 2452245 w 3028217"/>
                <a:gd name="connsiteY307" fmla="*/ 336582 h 2962327"/>
                <a:gd name="connsiteX308" fmla="*/ 2471113 w 3028217"/>
                <a:gd name="connsiteY308" fmla="*/ 336025 h 2962327"/>
                <a:gd name="connsiteX309" fmla="*/ 761544 w 3028217"/>
                <a:gd name="connsiteY309" fmla="*/ 194808 h 2962327"/>
                <a:gd name="connsiteX310" fmla="*/ 773926 w 3028217"/>
                <a:gd name="connsiteY310" fmla="*/ 216716 h 2962327"/>
                <a:gd name="connsiteX311" fmla="*/ 773926 w 3028217"/>
                <a:gd name="connsiteY311" fmla="*/ 278628 h 2962327"/>
                <a:gd name="connsiteX312" fmla="*/ 687249 w 3028217"/>
                <a:gd name="connsiteY312" fmla="*/ 293868 h 2962327"/>
                <a:gd name="connsiteX313" fmla="*/ 671056 w 3028217"/>
                <a:gd name="connsiteY313" fmla="*/ 292916 h 2962327"/>
                <a:gd name="connsiteX314" fmla="*/ 640576 w 3028217"/>
                <a:gd name="connsiteY314" fmla="*/ 298631 h 2962327"/>
                <a:gd name="connsiteX315" fmla="*/ 603429 w 3028217"/>
                <a:gd name="connsiteY315" fmla="*/ 291011 h 2962327"/>
                <a:gd name="connsiteX316" fmla="*/ 715824 w 3028217"/>
                <a:gd name="connsiteY316" fmla="*/ 211953 h 2962327"/>
                <a:gd name="connsiteX317" fmla="*/ 727254 w 3028217"/>
                <a:gd name="connsiteY317" fmla="*/ 215763 h 2962327"/>
                <a:gd name="connsiteX318" fmla="*/ 761544 w 3028217"/>
                <a:gd name="connsiteY318" fmla="*/ 194808 h 2962327"/>
                <a:gd name="connsiteX319" fmla="*/ 873343 w 3028217"/>
                <a:gd name="connsiteY319" fmla="*/ 184331 h 2962327"/>
                <a:gd name="connsiteX320" fmla="*/ 891083 w 3028217"/>
                <a:gd name="connsiteY320" fmla="*/ 191951 h 2962327"/>
                <a:gd name="connsiteX321" fmla="*/ 888226 w 3028217"/>
                <a:gd name="connsiteY321" fmla="*/ 217668 h 2962327"/>
                <a:gd name="connsiteX322" fmla="*/ 879241 w 3028217"/>
                <a:gd name="connsiteY322" fmla="*/ 234820 h 2962327"/>
                <a:gd name="connsiteX323" fmla="*/ 895370 w 3028217"/>
                <a:gd name="connsiteY323" fmla="*/ 235036 h 2962327"/>
                <a:gd name="connsiteX324" fmla="*/ 899656 w 3028217"/>
                <a:gd name="connsiteY324" fmla="*/ 266246 h 2962327"/>
                <a:gd name="connsiteX325" fmla="*/ 892988 w 3028217"/>
                <a:gd name="connsiteY325" fmla="*/ 303393 h 2962327"/>
                <a:gd name="connsiteX326" fmla="*/ 905371 w 3028217"/>
                <a:gd name="connsiteY326" fmla="*/ 303393 h 2962327"/>
                <a:gd name="connsiteX327" fmla="*/ 915848 w 3028217"/>
                <a:gd name="connsiteY327" fmla="*/ 337683 h 2962327"/>
                <a:gd name="connsiteX328" fmla="*/ 946328 w 3028217"/>
                <a:gd name="connsiteY328" fmla="*/ 324348 h 2962327"/>
                <a:gd name="connsiteX329" fmla="*/ 973409 w 3028217"/>
                <a:gd name="connsiteY329" fmla="*/ 303804 h 2962327"/>
                <a:gd name="connsiteX330" fmla="*/ 975260 w 3028217"/>
                <a:gd name="connsiteY330" fmla="*/ 292796 h 2962327"/>
                <a:gd name="connsiteX331" fmla="*/ 965378 w 3028217"/>
                <a:gd name="connsiteY331" fmla="*/ 281485 h 2962327"/>
                <a:gd name="connsiteX332" fmla="*/ 962521 w 3028217"/>
                <a:gd name="connsiteY332" fmla="*/ 233860 h 2962327"/>
                <a:gd name="connsiteX333" fmla="*/ 1013956 w 3028217"/>
                <a:gd name="connsiteY333" fmla="*/ 203380 h 2962327"/>
                <a:gd name="connsiteX334" fmla="*/ 1028243 w 3028217"/>
                <a:gd name="connsiteY334" fmla="*/ 200165 h 2962327"/>
                <a:gd name="connsiteX335" fmla="*/ 1042531 w 3028217"/>
                <a:gd name="connsiteY335" fmla="*/ 206238 h 2962327"/>
                <a:gd name="connsiteX336" fmla="*/ 1016813 w 3028217"/>
                <a:gd name="connsiteY336" fmla="*/ 234813 h 2962327"/>
                <a:gd name="connsiteX337" fmla="*/ 1075868 w 3028217"/>
                <a:gd name="connsiteY337" fmla="*/ 204333 h 2962327"/>
                <a:gd name="connsiteX338" fmla="*/ 1095871 w 3028217"/>
                <a:gd name="connsiteY338" fmla="*/ 204333 h 2962327"/>
                <a:gd name="connsiteX339" fmla="*/ 1099681 w 3028217"/>
                <a:gd name="connsiteY339" fmla="*/ 232908 h 2962327"/>
                <a:gd name="connsiteX340" fmla="*/ 1133971 w 3028217"/>
                <a:gd name="connsiteY340" fmla="*/ 231003 h 2962327"/>
                <a:gd name="connsiteX341" fmla="*/ 1151116 w 3028217"/>
                <a:gd name="connsiteY341" fmla="*/ 238623 h 2962327"/>
                <a:gd name="connsiteX342" fmla="*/ 1205408 w 3028217"/>
                <a:gd name="connsiteY342" fmla="*/ 287200 h 2962327"/>
                <a:gd name="connsiteX343" fmla="*/ 1198741 w 3028217"/>
                <a:gd name="connsiteY343" fmla="*/ 334825 h 2962327"/>
                <a:gd name="connsiteX344" fmla="*/ 1248271 w 3028217"/>
                <a:gd name="connsiteY344" fmla="*/ 377688 h 2962327"/>
                <a:gd name="connsiteX345" fmla="*/ 1246366 w 3028217"/>
                <a:gd name="connsiteY345" fmla="*/ 402453 h 2962327"/>
                <a:gd name="connsiteX346" fmla="*/ 1187311 w 3028217"/>
                <a:gd name="connsiteY346" fmla="*/ 402453 h 2962327"/>
                <a:gd name="connsiteX347" fmla="*/ 1171118 w 3028217"/>
                <a:gd name="connsiteY347" fmla="*/ 396738 h 2962327"/>
                <a:gd name="connsiteX348" fmla="*/ 1171118 w 3028217"/>
                <a:gd name="connsiteY348" fmla="*/ 431028 h 2962327"/>
                <a:gd name="connsiteX349" fmla="*/ 1151116 w 3028217"/>
                <a:gd name="connsiteY349" fmla="*/ 479605 h 2962327"/>
                <a:gd name="connsiteX350" fmla="*/ 1136828 w 3028217"/>
                <a:gd name="connsiteY350" fmla="*/ 476748 h 2962327"/>
                <a:gd name="connsiteX351" fmla="*/ 1136828 w 3028217"/>
                <a:gd name="connsiteY351" fmla="*/ 487225 h 2962327"/>
                <a:gd name="connsiteX352" fmla="*/ 1118731 w 3028217"/>
                <a:gd name="connsiteY352" fmla="*/ 497703 h 2962327"/>
                <a:gd name="connsiteX353" fmla="*/ 1066343 w 3028217"/>
                <a:gd name="connsiteY353" fmla="*/ 455793 h 2962327"/>
                <a:gd name="connsiteX354" fmla="*/ 1016813 w 3028217"/>
                <a:gd name="connsiteY354" fmla="*/ 433885 h 2962327"/>
                <a:gd name="connsiteX355" fmla="*/ 996811 w 3028217"/>
                <a:gd name="connsiteY355" fmla="*/ 428170 h 2962327"/>
                <a:gd name="connsiteX356" fmla="*/ 1013003 w 3028217"/>
                <a:gd name="connsiteY356" fmla="*/ 411978 h 2962327"/>
                <a:gd name="connsiteX357" fmla="*/ 1109206 w 3028217"/>
                <a:gd name="connsiteY357" fmla="*/ 369115 h 2962327"/>
                <a:gd name="connsiteX358" fmla="*/ 1089203 w 3028217"/>
                <a:gd name="connsiteY358" fmla="*/ 307203 h 2962327"/>
                <a:gd name="connsiteX359" fmla="*/ 1077773 w 3028217"/>
                <a:gd name="connsiteY359" fmla="*/ 291010 h 2962327"/>
                <a:gd name="connsiteX360" fmla="*/ 1016813 w 3028217"/>
                <a:gd name="connsiteY360" fmla="*/ 292915 h 2962327"/>
                <a:gd name="connsiteX361" fmla="*/ 1007169 w 3028217"/>
                <a:gd name="connsiteY361" fmla="*/ 296011 h 2962327"/>
                <a:gd name="connsiteX362" fmla="*/ 1007866 w 3028217"/>
                <a:gd name="connsiteY362" fmla="*/ 302667 h 2962327"/>
                <a:gd name="connsiteX363" fmla="*/ 1009193 w 3028217"/>
                <a:gd name="connsiteY363" fmla="*/ 303393 h 2962327"/>
                <a:gd name="connsiteX364" fmla="*/ 962521 w 3028217"/>
                <a:gd name="connsiteY364" fmla="*/ 370068 h 2962327"/>
                <a:gd name="connsiteX365" fmla="*/ 905371 w 3028217"/>
                <a:gd name="connsiteY365" fmla="*/ 371973 h 2962327"/>
                <a:gd name="connsiteX366" fmla="*/ 868223 w 3028217"/>
                <a:gd name="connsiteY366" fmla="*/ 410073 h 2962327"/>
                <a:gd name="connsiteX367" fmla="*/ 836791 w 3028217"/>
                <a:gd name="connsiteY367" fmla="*/ 426266 h 2962327"/>
                <a:gd name="connsiteX368" fmla="*/ 816788 w 3028217"/>
                <a:gd name="connsiteY368" fmla="*/ 424361 h 2962327"/>
                <a:gd name="connsiteX369" fmla="*/ 677723 w 3028217"/>
                <a:gd name="connsiteY369" fmla="*/ 507228 h 2962327"/>
                <a:gd name="connsiteX370" fmla="*/ 668198 w 3028217"/>
                <a:gd name="connsiteY370" fmla="*/ 553901 h 2962327"/>
                <a:gd name="connsiteX371" fmla="*/ 662483 w 3028217"/>
                <a:gd name="connsiteY371" fmla="*/ 586286 h 2962327"/>
                <a:gd name="connsiteX372" fmla="*/ 716776 w 3028217"/>
                <a:gd name="connsiteY372" fmla="*/ 612956 h 2962327"/>
                <a:gd name="connsiteX373" fmla="*/ 771068 w 3028217"/>
                <a:gd name="connsiteY373" fmla="*/ 645341 h 2962327"/>
                <a:gd name="connsiteX374" fmla="*/ 782498 w 3028217"/>
                <a:gd name="connsiteY374" fmla="*/ 667248 h 2962327"/>
                <a:gd name="connsiteX375" fmla="*/ 772973 w 3028217"/>
                <a:gd name="connsiteY375" fmla="*/ 726303 h 2962327"/>
                <a:gd name="connsiteX376" fmla="*/ 805358 w 3028217"/>
                <a:gd name="connsiteY376" fmla="*/ 736781 h 2962327"/>
                <a:gd name="connsiteX377" fmla="*/ 828218 w 3028217"/>
                <a:gd name="connsiteY377" fmla="*/ 689156 h 2962327"/>
                <a:gd name="connsiteX378" fmla="*/ 858698 w 3028217"/>
                <a:gd name="connsiteY378" fmla="*/ 652961 h 2962327"/>
                <a:gd name="connsiteX379" fmla="*/ 901561 w 3028217"/>
                <a:gd name="connsiteY379" fmla="*/ 573903 h 2962327"/>
                <a:gd name="connsiteX380" fmla="*/ 904418 w 3028217"/>
                <a:gd name="connsiteY380" fmla="*/ 561521 h 2962327"/>
                <a:gd name="connsiteX381" fmla="*/ 953948 w 3028217"/>
                <a:gd name="connsiteY381" fmla="*/ 491988 h 2962327"/>
                <a:gd name="connsiteX382" fmla="*/ 968236 w 3028217"/>
                <a:gd name="connsiteY382" fmla="*/ 478653 h 2962327"/>
                <a:gd name="connsiteX383" fmla="*/ 1049198 w 3028217"/>
                <a:gd name="connsiteY383" fmla="*/ 512943 h 2962327"/>
                <a:gd name="connsiteX384" fmla="*/ 1063486 w 3028217"/>
                <a:gd name="connsiteY384" fmla="*/ 539613 h 2962327"/>
                <a:gd name="connsiteX385" fmla="*/ 1067296 w 3028217"/>
                <a:gd name="connsiteY385" fmla="*/ 583428 h 2962327"/>
                <a:gd name="connsiteX386" fmla="*/ 1112063 w 3028217"/>
                <a:gd name="connsiteY386" fmla="*/ 568188 h 2962327"/>
                <a:gd name="connsiteX387" fmla="*/ 1146353 w 3028217"/>
                <a:gd name="connsiteY387" fmla="*/ 580571 h 2962327"/>
                <a:gd name="connsiteX388" fmla="*/ 1151116 w 3028217"/>
                <a:gd name="connsiteY388" fmla="*/ 616766 h 2962327"/>
                <a:gd name="connsiteX389" fmla="*/ 1193026 w 3028217"/>
                <a:gd name="connsiteY389" fmla="*/ 684393 h 2962327"/>
                <a:gd name="connsiteX390" fmla="*/ 1182905 w 3028217"/>
                <a:gd name="connsiteY390" fmla="*/ 697847 h 2962327"/>
                <a:gd name="connsiteX391" fmla="*/ 1179024 w 3028217"/>
                <a:gd name="connsiteY391" fmla="*/ 699159 h 2962327"/>
                <a:gd name="connsiteX392" fmla="*/ 1177845 w 3028217"/>
                <a:gd name="connsiteY392" fmla="*/ 699023 h 2962327"/>
                <a:gd name="connsiteX393" fmla="*/ 1166356 w 3028217"/>
                <a:gd name="connsiteY393" fmla="*/ 703443 h 2962327"/>
                <a:gd name="connsiteX394" fmla="*/ 1179024 w 3028217"/>
                <a:gd name="connsiteY394" fmla="*/ 699159 h 2962327"/>
                <a:gd name="connsiteX395" fmla="*/ 1188263 w 3028217"/>
                <a:gd name="connsiteY395" fmla="*/ 700229 h 2962327"/>
                <a:gd name="connsiteX396" fmla="*/ 1207313 w 3028217"/>
                <a:gd name="connsiteY396" fmla="*/ 712016 h 2962327"/>
                <a:gd name="connsiteX397" fmla="*/ 1205051 w 3028217"/>
                <a:gd name="connsiteY397" fmla="*/ 754402 h 2962327"/>
                <a:gd name="connsiteX398" fmla="*/ 1180854 w 3028217"/>
                <a:gd name="connsiteY398" fmla="*/ 787924 h 2962327"/>
                <a:gd name="connsiteX399" fmla="*/ 1187073 w 3028217"/>
                <a:gd name="connsiteY399" fmla="*/ 807504 h 2962327"/>
                <a:gd name="connsiteX400" fmla="*/ 1206361 w 3028217"/>
                <a:gd name="connsiteY400" fmla="*/ 814886 h 2962327"/>
                <a:gd name="connsiteX401" fmla="*/ 1213981 w 3028217"/>
                <a:gd name="connsiteY401" fmla="*/ 828221 h 2962327"/>
                <a:gd name="connsiteX402" fmla="*/ 1172071 w 3028217"/>
                <a:gd name="connsiteY402" fmla="*/ 862511 h 2962327"/>
                <a:gd name="connsiteX403" fmla="*/ 1115874 w 3028217"/>
                <a:gd name="connsiteY403" fmla="*/ 854891 h 2962327"/>
                <a:gd name="connsiteX404" fmla="*/ 1148259 w 3028217"/>
                <a:gd name="connsiteY404" fmla="*/ 807266 h 2962327"/>
                <a:gd name="connsiteX405" fmla="*/ 1173024 w 3028217"/>
                <a:gd name="connsiteY405" fmla="*/ 780596 h 2962327"/>
                <a:gd name="connsiteX406" fmla="*/ 1173125 w 3028217"/>
                <a:gd name="connsiteY406" fmla="*/ 780684 h 2962327"/>
                <a:gd name="connsiteX407" fmla="*/ 1174333 w 3028217"/>
                <a:gd name="connsiteY407" fmla="*/ 770475 h 2962327"/>
                <a:gd name="connsiteX408" fmla="*/ 1163498 w 3028217"/>
                <a:gd name="connsiteY408" fmla="*/ 767261 h 2962327"/>
                <a:gd name="connsiteX409" fmla="*/ 1124446 w 3028217"/>
                <a:gd name="connsiteY409" fmla="*/ 787263 h 2962327"/>
                <a:gd name="connsiteX410" fmla="*/ 1043483 w 3028217"/>
                <a:gd name="connsiteY410" fmla="*/ 789168 h 2962327"/>
                <a:gd name="connsiteX411" fmla="*/ 993953 w 3028217"/>
                <a:gd name="connsiteY411" fmla="*/ 794883 h 2962327"/>
                <a:gd name="connsiteX412" fmla="*/ 959663 w 3028217"/>
                <a:gd name="connsiteY412" fmla="*/ 814886 h 2962327"/>
                <a:gd name="connsiteX413" fmla="*/ 929183 w 3028217"/>
                <a:gd name="connsiteY413" fmla="*/ 839651 h 2962327"/>
                <a:gd name="connsiteX414" fmla="*/ 925100 w 3028217"/>
                <a:gd name="connsiteY414" fmla="*/ 843462 h 2962327"/>
                <a:gd name="connsiteX415" fmla="*/ 915848 w 3028217"/>
                <a:gd name="connsiteY415" fmla="*/ 851081 h 2962327"/>
                <a:gd name="connsiteX416" fmla="*/ 912991 w 3028217"/>
                <a:gd name="connsiteY416" fmla="*/ 851081 h 2962327"/>
                <a:gd name="connsiteX417" fmla="*/ 914896 w 3028217"/>
                <a:gd name="connsiteY417" fmla="*/ 852986 h 2962327"/>
                <a:gd name="connsiteX418" fmla="*/ 925100 w 3028217"/>
                <a:gd name="connsiteY418" fmla="*/ 843462 h 2962327"/>
                <a:gd name="connsiteX419" fmla="*/ 932041 w 3028217"/>
                <a:gd name="connsiteY419" fmla="*/ 837746 h 2962327"/>
                <a:gd name="connsiteX420" fmla="*/ 972998 w 3028217"/>
                <a:gd name="connsiteY420" fmla="*/ 820601 h 2962327"/>
                <a:gd name="connsiteX421" fmla="*/ 992048 w 3028217"/>
                <a:gd name="connsiteY421" fmla="*/ 814886 h 2962327"/>
                <a:gd name="connsiteX422" fmla="*/ 1023481 w 3028217"/>
                <a:gd name="connsiteY422" fmla="*/ 819648 h 2962327"/>
                <a:gd name="connsiteX423" fmla="*/ 1005383 w 3028217"/>
                <a:gd name="connsiteY423" fmla="*/ 842508 h 2962327"/>
                <a:gd name="connsiteX424" fmla="*/ 1006336 w 3028217"/>
                <a:gd name="connsiteY424" fmla="*/ 854891 h 2962327"/>
                <a:gd name="connsiteX425" fmla="*/ 1005383 w 3028217"/>
                <a:gd name="connsiteY425" fmla="*/ 889181 h 2962327"/>
                <a:gd name="connsiteX426" fmla="*/ 984428 w 3028217"/>
                <a:gd name="connsiteY426" fmla="*/ 910136 h 2962327"/>
                <a:gd name="connsiteX427" fmla="*/ 952043 w 3028217"/>
                <a:gd name="connsiteY427" fmla="*/ 916803 h 2962327"/>
                <a:gd name="connsiteX428" fmla="*/ 899656 w 3028217"/>
                <a:gd name="connsiteY428" fmla="*/ 938711 h 2962327"/>
                <a:gd name="connsiteX429" fmla="*/ 855841 w 3028217"/>
                <a:gd name="connsiteY429" fmla="*/ 985383 h 2962327"/>
                <a:gd name="connsiteX430" fmla="*/ 831076 w 3028217"/>
                <a:gd name="connsiteY430" fmla="*/ 1003481 h 2962327"/>
                <a:gd name="connsiteX431" fmla="*/ 738683 w 3028217"/>
                <a:gd name="connsiteY431" fmla="*/ 1081586 h 2962327"/>
                <a:gd name="connsiteX432" fmla="*/ 711061 w 3028217"/>
                <a:gd name="connsiteY432" fmla="*/ 1115876 h 2962327"/>
                <a:gd name="connsiteX433" fmla="*/ 666293 w 3028217"/>
                <a:gd name="connsiteY433" fmla="*/ 1175883 h 2962327"/>
                <a:gd name="connsiteX434" fmla="*/ 585331 w 3028217"/>
                <a:gd name="connsiteY434" fmla="*/ 1230176 h 2962327"/>
                <a:gd name="connsiteX435" fmla="*/ 559613 w 3028217"/>
                <a:gd name="connsiteY435" fmla="*/ 1297803 h 2962327"/>
                <a:gd name="connsiteX436" fmla="*/ 557708 w 3028217"/>
                <a:gd name="connsiteY436" fmla="*/ 1386386 h 2962327"/>
                <a:gd name="connsiteX437" fmla="*/ 542468 w 3028217"/>
                <a:gd name="connsiteY437" fmla="*/ 1407341 h 2962327"/>
                <a:gd name="connsiteX438" fmla="*/ 528181 w 3028217"/>
                <a:gd name="connsiteY438" fmla="*/ 1387338 h 2962327"/>
                <a:gd name="connsiteX439" fmla="*/ 519608 w 3028217"/>
                <a:gd name="connsiteY439" fmla="*/ 1320663 h 2962327"/>
                <a:gd name="connsiteX440" fmla="*/ 488176 w 3028217"/>
                <a:gd name="connsiteY440" fmla="*/ 1283516 h 2962327"/>
                <a:gd name="connsiteX441" fmla="*/ 429121 w 3028217"/>
                <a:gd name="connsiteY441" fmla="*/ 1267323 h 2962327"/>
                <a:gd name="connsiteX442" fmla="*/ 409118 w 3028217"/>
                <a:gd name="connsiteY442" fmla="*/ 1268276 h 2962327"/>
                <a:gd name="connsiteX443" fmla="*/ 336728 w 3028217"/>
                <a:gd name="connsiteY443" fmla="*/ 1284468 h 2962327"/>
                <a:gd name="connsiteX444" fmla="*/ 215761 w 3028217"/>
                <a:gd name="connsiteY444" fmla="*/ 1373051 h 2962327"/>
                <a:gd name="connsiteX445" fmla="*/ 189091 w 3028217"/>
                <a:gd name="connsiteY445" fmla="*/ 1441631 h 2962327"/>
                <a:gd name="connsiteX446" fmla="*/ 196711 w 3028217"/>
                <a:gd name="connsiteY446" fmla="*/ 1544501 h 2962327"/>
                <a:gd name="connsiteX447" fmla="*/ 244336 w 3028217"/>
                <a:gd name="connsiteY447" fmla="*/ 1573076 h 2962327"/>
                <a:gd name="connsiteX448" fmla="*/ 320536 w 3028217"/>
                <a:gd name="connsiteY448" fmla="*/ 1514973 h 2962327"/>
                <a:gd name="connsiteX449" fmla="*/ 387211 w 3028217"/>
                <a:gd name="connsiteY449" fmla="*/ 1494971 h 2962327"/>
                <a:gd name="connsiteX450" fmla="*/ 389116 w 3028217"/>
                <a:gd name="connsiteY450" fmla="*/ 1515926 h 2962327"/>
                <a:gd name="connsiteX451" fmla="*/ 340538 w 3028217"/>
                <a:gd name="connsiteY451" fmla="*/ 1624511 h 2962327"/>
                <a:gd name="connsiteX452" fmla="*/ 354826 w 3028217"/>
                <a:gd name="connsiteY452" fmla="*/ 1644513 h 2962327"/>
                <a:gd name="connsiteX453" fmla="*/ 410071 w 3028217"/>
                <a:gd name="connsiteY453" fmla="*/ 1645466 h 2962327"/>
                <a:gd name="connsiteX454" fmla="*/ 439598 w 3028217"/>
                <a:gd name="connsiteY454" fmla="*/ 1687376 h 2962327"/>
                <a:gd name="connsiteX455" fmla="*/ 426263 w 3028217"/>
                <a:gd name="connsiteY455" fmla="*/ 1743573 h 2962327"/>
                <a:gd name="connsiteX456" fmla="*/ 450076 w 3028217"/>
                <a:gd name="connsiteY456" fmla="*/ 1813106 h 2962327"/>
                <a:gd name="connsiteX457" fmla="*/ 499606 w 3028217"/>
                <a:gd name="connsiteY457" fmla="*/ 1812153 h 2962327"/>
                <a:gd name="connsiteX458" fmla="*/ 536753 w 3028217"/>
                <a:gd name="connsiteY458" fmla="*/ 1818821 h 2962327"/>
                <a:gd name="connsiteX459" fmla="*/ 577711 w 3028217"/>
                <a:gd name="connsiteY459" fmla="*/ 1813106 h 2962327"/>
                <a:gd name="connsiteX460" fmla="*/ 661531 w 3028217"/>
                <a:gd name="connsiteY460" fmla="*/ 1754051 h 2962327"/>
                <a:gd name="connsiteX461" fmla="*/ 672008 w 3028217"/>
                <a:gd name="connsiteY461" fmla="*/ 1763576 h 2962327"/>
                <a:gd name="connsiteX462" fmla="*/ 695821 w 3028217"/>
                <a:gd name="connsiteY462" fmla="*/ 1768338 h 2962327"/>
                <a:gd name="connsiteX463" fmla="*/ 741541 w 3028217"/>
                <a:gd name="connsiteY463" fmla="*/ 1772148 h 2962327"/>
                <a:gd name="connsiteX464" fmla="*/ 832028 w 3028217"/>
                <a:gd name="connsiteY464" fmla="*/ 1788341 h 2962327"/>
                <a:gd name="connsiteX465" fmla="*/ 865366 w 3028217"/>
                <a:gd name="connsiteY465" fmla="*/ 1796913 h 2962327"/>
                <a:gd name="connsiteX466" fmla="*/ 910133 w 3028217"/>
                <a:gd name="connsiteY466" fmla="*/ 1838823 h 2962327"/>
                <a:gd name="connsiteX467" fmla="*/ 1047293 w 3028217"/>
                <a:gd name="connsiteY467" fmla="*/ 1918833 h 2962327"/>
                <a:gd name="connsiteX468" fmla="*/ 1116826 w 3028217"/>
                <a:gd name="connsiteY468" fmla="*/ 2036943 h 2962327"/>
                <a:gd name="connsiteX469" fmla="*/ 1106348 w 3028217"/>
                <a:gd name="connsiteY469" fmla="*/ 2056946 h 2962327"/>
                <a:gd name="connsiteX470" fmla="*/ 1104443 w 3028217"/>
                <a:gd name="connsiteY470" fmla="*/ 2099808 h 2962327"/>
                <a:gd name="connsiteX471" fmla="*/ 1124446 w 3028217"/>
                <a:gd name="connsiteY471" fmla="*/ 2102666 h 2962327"/>
                <a:gd name="connsiteX472" fmla="*/ 1193026 w 3028217"/>
                <a:gd name="connsiteY472" fmla="*/ 2077901 h 2962327"/>
                <a:gd name="connsiteX473" fmla="*/ 1280656 w 3028217"/>
                <a:gd name="connsiteY473" fmla="*/ 2123621 h 2962327"/>
                <a:gd name="connsiteX474" fmla="*/ 1387336 w 3028217"/>
                <a:gd name="connsiteY474" fmla="*/ 2172198 h 2962327"/>
                <a:gd name="connsiteX475" fmla="*/ 1434008 w 3028217"/>
                <a:gd name="connsiteY475" fmla="*/ 2199821 h 2962327"/>
                <a:gd name="connsiteX476" fmla="*/ 1430198 w 3028217"/>
                <a:gd name="connsiteY476" fmla="*/ 2282688 h 2962327"/>
                <a:gd name="connsiteX477" fmla="*/ 1370191 w 3028217"/>
                <a:gd name="connsiteY477" fmla="*/ 2373176 h 2962327"/>
                <a:gd name="connsiteX478" fmla="*/ 1358761 w 3028217"/>
                <a:gd name="connsiteY478" fmla="*/ 2423658 h 2962327"/>
                <a:gd name="connsiteX479" fmla="*/ 1327328 w 3028217"/>
                <a:gd name="connsiteY479" fmla="*/ 2600823 h 2962327"/>
                <a:gd name="connsiteX480" fmla="*/ 1293991 w 3028217"/>
                <a:gd name="connsiteY480" fmla="*/ 2626541 h 2962327"/>
                <a:gd name="connsiteX481" fmla="*/ 1218743 w 3028217"/>
                <a:gd name="connsiteY481" fmla="*/ 2661783 h 2962327"/>
                <a:gd name="connsiteX482" fmla="*/ 1193026 w 3028217"/>
                <a:gd name="connsiteY482" fmla="*/ 2710361 h 2962327"/>
                <a:gd name="connsiteX483" fmla="*/ 1164451 w 3028217"/>
                <a:gd name="connsiteY483" fmla="*/ 2832281 h 2962327"/>
                <a:gd name="connsiteX484" fmla="*/ 1122541 w 3028217"/>
                <a:gd name="connsiteY484" fmla="*/ 2910386 h 2962327"/>
                <a:gd name="connsiteX485" fmla="*/ 1095871 w 3028217"/>
                <a:gd name="connsiteY485" fmla="*/ 2929436 h 2962327"/>
                <a:gd name="connsiteX486" fmla="*/ 1061581 w 3028217"/>
                <a:gd name="connsiteY486" fmla="*/ 2922768 h 2962327"/>
                <a:gd name="connsiteX487" fmla="*/ 1047293 w 3028217"/>
                <a:gd name="connsiteY487" fmla="*/ 2929436 h 2962327"/>
                <a:gd name="connsiteX488" fmla="*/ 1061581 w 3028217"/>
                <a:gd name="connsiteY488" fmla="*/ 2956106 h 2962327"/>
                <a:gd name="connsiteX489" fmla="*/ 1040626 w 3028217"/>
                <a:gd name="connsiteY489" fmla="*/ 2959916 h 2962327"/>
                <a:gd name="connsiteX490" fmla="*/ 783451 w 3028217"/>
                <a:gd name="connsiteY490" fmla="*/ 2850378 h 2962327"/>
                <a:gd name="connsiteX491" fmla="*/ 752971 w 3028217"/>
                <a:gd name="connsiteY491" fmla="*/ 2805611 h 2962327"/>
                <a:gd name="connsiteX492" fmla="*/ 737731 w 3028217"/>
                <a:gd name="connsiteY492" fmla="*/ 2765606 h 2962327"/>
                <a:gd name="connsiteX493" fmla="*/ 721538 w 3028217"/>
                <a:gd name="connsiteY493" fmla="*/ 2564628 h 2962327"/>
                <a:gd name="connsiteX494" fmla="*/ 670103 w 3028217"/>
                <a:gd name="connsiteY494" fmla="*/ 2492238 h 2962327"/>
                <a:gd name="connsiteX495" fmla="*/ 539611 w 3028217"/>
                <a:gd name="connsiteY495" fmla="*/ 2337933 h 2962327"/>
                <a:gd name="connsiteX496" fmla="*/ 473888 w 3028217"/>
                <a:gd name="connsiteY496" fmla="*/ 2221728 h 2962327"/>
                <a:gd name="connsiteX497" fmla="*/ 468173 w 3028217"/>
                <a:gd name="connsiteY497" fmla="*/ 2148386 h 2962327"/>
                <a:gd name="connsiteX498" fmla="*/ 471983 w 3028217"/>
                <a:gd name="connsiteY498" fmla="*/ 2122668 h 2962327"/>
                <a:gd name="connsiteX499" fmla="*/ 493891 w 3028217"/>
                <a:gd name="connsiteY499" fmla="*/ 2021703 h 2962327"/>
                <a:gd name="connsiteX500" fmla="*/ 538658 w 3028217"/>
                <a:gd name="connsiteY500" fmla="*/ 1907403 h 2962327"/>
                <a:gd name="connsiteX501" fmla="*/ 524371 w 3028217"/>
                <a:gd name="connsiteY501" fmla="*/ 1854063 h 2962327"/>
                <a:gd name="connsiteX502" fmla="*/ 499606 w 3028217"/>
                <a:gd name="connsiteY502" fmla="*/ 1853111 h 2962327"/>
                <a:gd name="connsiteX503" fmla="*/ 459601 w 3028217"/>
                <a:gd name="connsiteY503" fmla="*/ 1860731 h 2962327"/>
                <a:gd name="connsiteX504" fmla="*/ 408166 w 3028217"/>
                <a:gd name="connsiteY504" fmla="*/ 1827393 h 2962327"/>
                <a:gd name="connsiteX505" fmla="*/ 354826 w 3028217"/>
                <a:gd name="connsiteY505" fmla="*/ 1742621 h 2962327"/>
                <a:gd name="connsiteX506" fmla="*/ 322441 w 3028217"/>
                <a:gd name="connsiteY506" fmla="*/ 1715951 h 2962327"/>
                <a:gd name="connsiteX507" fmla="*/ 234811 w 3028217"/>
                <a:gd name="connsiteY507" fmla="*/ 1658801 h 2962327"/>
                <a:gd name="connsiteX508" fmla="*/ 206236 w 3028217"/>
                <a:gd name="connsiteY508" fmla="*/ 1644513 h 2962327"/>
                <a:gd name="connsiteX509" fmla="*/ 116701 w 3028217"/>
                <a:gd name="connsiteY509" fmla="*/ 1622606 h 2962327"/>
                <a:gd name="connsiteX510" fmla="*/ 28118 w 3028217"/>
                <a:gd name="connsiteY510" fmla="*/ 1557836 h 2962327"/>
                <a:gd name="connsiteX511" fmla="*/ 12878 w 3028217"/>
                <a:gd name="connsiteY511" fmla="*/ 1499733 h 2962327"/>
                <a:gd name="connsiteX512" fmla="*/ 10021 w 3028217"/>
                <a:gd name="connsiteY512" fmla="*/ 1446393 h 2962327"/>
                <a:gd name="connsiteX513" fmla="*/ 5258 w 3028217"/>
                <a:gd name="connsiteY513" fmla="*/ 1410198 h 2962327"/>
                <a:gd name="connsiteX514" fmla="*/ 45263 w 3028217"/>
                <a:gd name="connsiteY514" fmla="*/ 1105398 h 2962327"/>
                <a:gd name="connsiteX515" fmla="*/ 304343 w 3028217"/>
                <a:gd name="connsiteY515" fmla="*/ 581523 h 2962327"/>
                <a:gd name="connsiteX516" fmla="*/ 548183 w 3028217"/>
                <a:gd name="connsiteY516" fmla="*/ 329111 h 2962327"/>
                <a:gd name="connsiteX517" fmla="*/ 617716 w 3028217"/>
                <a:gd name="connsiteY517" fmla="*/ 317681 h 2962327"/>
                <a:gd name="connsiteX518" fmla="*/ 631051 w 3028217"/>
                <a:gd name="connsiteY518" fmla="*/ 309108 h 2962327"/>
                <a:gd name="connsiteX519" fmla="*/ 692011 w 3028217"/>
                <a:gd name="connsiteY519" fmla="*/ 299583 h 2962327"/>
                <a:gd name="connsiteX520" fmla="*/ 756781 w 3028217"/>
                <a:gd name="connsiteY520" fmla="*/ 316728 h 2962327"/>
                <a:gd name="connsiteX521" fmla="*/ 780593 w 3028217"/>
                <a:gd name="connsiteY521" fmla="*/ 315776 h 2962327"/>
                <a:gd name="connsiteX522" fmla="*/ 797738 w 3028217"/>
                <a:gd name="connsiteY522" fmla="*/ 314823 h 2962327"/>
                <a:gd name="connsiteX523" fmla="*/ 831076 w 3028217"/>
                <a:gd name="connsiteY523" fmla="*/ 316728 h 2962327"/>
                <a:gd name="connsiteX524" fmla="*/ 841553 w 3028217"/>
                <a:gd name="connsiteY524" fmla="*/ 277676 h 2962327"/>
                <a:gd name="connsiteX525" fmla="*/ 852031 w 3028217"/>
                <a:gd name="connsiteY525" fmla="*/ 259578 h 2962327"/>
                <a:gd name="connsiteX526" fmla="*/ 867152 w 3028217"/>
                <a:gd name="connsiteY526" fmla="*/ 248624 h 2962327"/>
                <a:gd name="connsiteX527" fmla="*/ 876026 w 3028217"/>
                <a:gd name="connsiteY527" fmla="*/ 238011 h 2962327"/>
                <a:gd name="connsiteX528" fmla="*/ 858921 w 3028217"/>
                <a:gd name="connsiteY528" fmla="*/ 241392 h 2962327"/>
                <a:gd name="connsiteX529" fmla="*/ 821551 w 3028217"/>
                <a:gd name="connsiteY529" fmla="*/ 210048 h 2962327"/>
                <a:gd name="connsiteX530" fmla="*/ 857746 w 3028217"/>
                <a:gd name="connsiteY530" fmla="*/ 190998 h 2962327"/>
                <a:gd name="connsiteX531" fmla="*/ 873343 w 3028217"/>
                <a:gd name="connsiteY531" fmla="*/ 184331 h 2962327"/>
                <a:gd name="connsiteX532" fmla="*/ 798215 w 3028217"/>
                <a:gd name="connsiteY532" fmla="*/ 181949 h 2962327"/>
                <a:gd name="connsiteX533" fmla="*/ 805359 w 3028217"/>
                <a:gd name="connsiteY533" fmla="*/ 187188 h 2962327"/>
                <a:gd name="connsiteX534" fmla="*/ 795834 w 3028217"/>
                <a:gd name="connsiteY534" fmla="*/ 196713 h 2962327"/>
                <a:gd name="connsiteX535" fmla="*/ 788214 w 3028217"/>
                <a:gd name="connsiteY535" fmla="*/ 182426 h 2962327"/>
                <a:gd name="connsiteX536" fmla="*/ 798215 w 3028217"/>
                <a:gd name="connsiteY536" fmla="*/ 181949 h 2962327"/>
                <a:gd name="connsiteX537" fmla="*/ 938708 w 3028217"/>
                <a:gd name="connsiteY537" fmla="*/ 121466 h 2962327"/>
                <a:gd name="connsiteX538" fmla="*/ 952043 w 3028217"/>
                <a:gd name="connsiteY538" fmla="*/ 141468 h 2962327"/>
                <a:gd name="connsiteX539" fmla="*/ 951037 w 3028217"/>
                <a:gd name="connsiteY539" fmla="*/ 142501 h 2962327"/>
                <a:gd name="connsiteX540" fmla="*/ 953949 w 3028217"/>
                <a:gd name="connsiteY540" fmla="*/ 140516 h 2962327"/>
                <a:gd name="connsiteX541" fmla="*/ 952996 w 3028217"/>
                <a:gd name="connsiteY541" fmla="*/ 148136 h 2962327"/>
                <a:gd name="connsiteX542" fmla="*/ 952996 w 3028217"/>
                <a:gd name="connsiteY542" fmla="*/ 169091 h 2962327"/>
                <a:gd name="connsiteX543" fmla="*/ 944424 w 3028217"/>
                <a:gd name="connsiteY543" fmla="*/ 159804 h 2962327"/>
                <a:gd name="connsiteX544" fmla="*/ 933131 w 3028217"/>
                <a:gd name="connsiteY544" fmla="*/ 154863 h 2962327"/>
                <a:gd name="connsiteX545" fmla="*/ 931088 w 3028217"/>
                <a:gd name="connsiteY545" fmla="*/ 155756 h 2962327"/>
                <a:gd name="connsiteX546" fmla="*/ 930136 w 3028217"/>
                <a:gd name="connsiteY546" fmla="*/ 155756 h 2962327"/>
                <a:gd name="connsiteX547" fmla="*/ 918706 w 3028217"/>
                <a:gd name="connsiteY547" fmla="*/ 144326 h 2962327"/>
                <a:gd name="connsiteX548" fmla="*/ 931088 w 3028217"/>
                <a:gd name="connsiteY548" fmla="*/ 122418 h 2962327"/>
                <a:gd name="connsiteX549" fmla="*/ 938708 w 3028217"/>
                <a:gd name="connsiteY549" fmla="*/ 121466 h 2962327"/>
                <a:gd name="connsiteX550" fmla="*/ 925373 w 3028217"/>
                <a:gd name="connsiteY550" fmla="*/ 107178 h 2962327"/>
                <a:gd name="connsiteX551" fmla="*/ 938708 w 3028217"/>
                <a:gd name="connsiteY551" fmla="*/ 121465 h 2962327"/>
                <a:gd name="connsiteX552" fmla="*/ 935851 w 3028217"/>
                <a:gd name="connsiteY552" fmla="*/ 121465 h 2962327"/>
                <a:gd name="connsiteX553" fmla="*/ 932993 w 3028217"/>
                <a:gd name="connsiteY553" fmla="*/ 121465 h 2962327"/>
                <a:gd name="connsiteX554" fmla="*/ 901561 w 3028217"/>
                <a:gd name="connsiteY554" fmla="*/ 123370 h 2962327"/>
                <a:gd name="connsiteX555" fmla="*/ 925373 w 3028217"/>
                <a:gd name="connsiteY555" fmla="*/ 107178 h 2962327"/>
                <a:gd name="connsiteX556" fmla="*/ 1021576 w 3028217"/>
                <a:gd name="connsiteY556" fmla="*/ 71936 h 2962327"/>
                <a:gd name="connsiteX557" fmla="*/ 1031101 w 3028217"/>
                <a:gd name="connsiteY557" fmla="*/ 97653 h 2962327"/>
                <a:gd name="connsiteX558" fmla="*/ 1000621 w 3028217"/>
                <a:gd name="connsiteY558" fmla="*/ 92891 h 2962327"/>
                <a:gd name="connsiteX559" fmla="*/ 1007288 w 3028217"/>
                <a:gd name="connsiteY559" fmla="*/ 79556 h 2962327"/>
                <a:gd name="connsiteX560" fmla="*/ 1021576 w 3028217"/>
                <a:gd name="connsiteY560" fmla="*/ 71936 h 2962327"/>
                <a:gd name="connsiteX561" fmla="*/ 1113849 w 3028217"/>
                <a:gd name="connsiteY561" fmla="*/ 40265 h 2962327"/>
                <a:gd name="connsiteX562" fmla="*/ 1159689 w 3028217"/>
                <a:gd name="connsiteY562" fmla="*/ 51933 h 2962327"/>
                <a:gd name="connsiteX563" fmla="*/ 1151116 w 3028217"/>
                <a:gd name="connsiteY563" fmla="*/ 84318 h 2962327"/>
                <a:gd name="connsiteX564" fmla="*/ 1111111 w 3028217"/>
                <a:gd name="connsiteY564" fmla="*/ 92891 h 2962327"/>
                <a:gd name="connsiteX565" fmla="*/ 1070153 w 3028217"/>
                <a:gd name="connsiteY565" fmla="*/ 58601 h 2962327"/>
                <a:gd name="connsiteX566" fmla="*/ 1113849 w 3028217"/>
                <a:gd name="connsiteY566" fmla="*/ 40265 h 2962327"/>
                <a:gd name="connsiteX567" fmla="*/ 1400760 w 3028217"/>
                <a:gd name="connsiteY567" fmla="*/ 96 h 2962327"/>
                <a:gd name="connsiteX568" fmla="*/ 1476871 w 3028217"/>
                <a:gd name="connsiteY568" fmla="*/ 5260 h 2962327"/>
                <a:gd name="connsiteX569" fmla="*/ 1611174 w 3028217"/>
                <a:gd name="connsiteY569" fmla="*/ 9070 h 2962327"/>
                <a:gd name="connsiteX570" fmla="*/ 1619746 w 3028217"/>
                <a:gd name="connsiteY570" fmla="*/ 17643 h 2962327"/>
                <a:gd name="connsiteX571" fmla="*/ 1646416 w 3028217"/>
                <a:gd name="connsiteY571" fmla="*/ 28120 h 2962327"/>
                <a:gd name="connsiteX572" fmla="*/ 1667371 w 3028217"/>
                <a:gd name="connsiteY572" fmla="*/ 31930 h 2962327"/>
                <a:gd name="connsiteX573" fmla="*/ 1742261 w 3028217"/>
                <a:gd name="connsiteY573" fmla="*/ 11690 h 2962327"/>
                <a:gd name="connsiteX574" fmla="*/ 1820723 w 3028217"/>
                <a:gd name="connsiteY574" fmla="*/ 30025 h 2962327"/>
                <a:gd name="connsiteX575" fmla="*/ 1901686 w 3028217"/>
                <a:gd name="connsiteY575" fmla="*/ 45265 h 2962327"/>
                <a:gd name="connsiteX576" fmla="*/ 1894066 w 3028217"/>
                <a:gd name="connsiteY576" fmla="*/ 69078 h 2962327"/>
                <a:gd name="connsiteX577" fmla="*/ 1955978 w 3028217"/>
                <a:gd name="connsiteY577" fmla="*/ 55743 h 2962327"/>
                <a:gd name="connsiteX578" fmla="*/ 1954073 w 3028217"/>
                <a:gd name="connsiteY578" fmla="*/ 71935 h 2962327"/>
                <a:gd name="connsiteX579" fmla="*/ 1935976 w 3028217"/>
                <a:gd name="connsiteY579" fmla="*/ 103368 h 2962327"/>
                <a:gd name="connsiteX580" fmla="*/ 1949311 w 3028217"/>
                <a:gd name="connsiteY580" fmla="*/ 161470 h 2962327"/>
                <a:gd name="connsiteX581" fmla="*/ 1894066 w 3028217"/>
                <a:gd name="connsiteY581" fmla="*/ 171948 h 2962327"/>
                <a:gd name="connsiteX582" fmla="*/ 1913116 w 3028217"/>
                <a:gd name="connsiteY582" fmla="*/ 183378 h 2962327"/>
                <a:gd name="connsiteX583" fmla="*/ 1907401 w 3028217"/>
                <a:gd name="connsiteY583" fmla="*/ 196713 h 2962327"/>
                <a:gd name="connsiteX584" fmla="*/ 1873111 w 3028217"/>
                <a:gd name="connsiteY584" fmla="*/ 245290 h 2962327"/>
                <a:gd name="connsiteX585" fmla="*/ 1866443 w 3028217"/>
                <a:gd name="connsiteY585" fmla="*/ 267198 h 2962327"/>
                <a:gd name="connsiteX586" fmla="*/ 1851203 w 3028217"/>
                <a:gd name="connsiteY586" fmla="*/ 270055 h 2962327"/>
                <a:gd name="connsiteX587" fmla="*/ 1866443 w 3028217"/>
                <a:gd name="connsiteY587" fmla="*/ 313870 h 2962327"/>
                <a:gd name="connsiteX588" fmla="*/ 1843583 w 3028217"/>
                <a:gd name="connsiteY588" fmla="*/ 319585 h 2962327"/>
                <a:gd name="connsiteX589" fmla="*/ 1819771 w 3028217"/>
                <a:gd name="connsiteY589" fmla="*/ 300535 h 2962327"/>
                <a:gd name="connsiteX590" fmla="*/ 1788338 w 3028217"/>
                <a:gd name="connsiteY590" fmla="*/ 313870 h 2962327"/>
                <a:gd name="connsiteX591" fmla="*/ 1800721 w 3028217"/>
                <a:gd name="connsiteY591" fmla="*/ 315775 h 2962327"/>
                <a:gd name="connsiteX592" fmla="*/ 1823581 w 3028217"/>
                <a:gd name="connsiteY592" fmla="*/ 314823 h 2962327"/>
                <a:gd name="connsiteX593" fmla="*/ 1833106 w 3028217"/>
                <a:gd name="connsiteY593" fmla="*/ 317680 h 2962327"/>
                <a:gd name="connsiteX594" fmla="*/ 1838821 w 3028217"/>
                <a:gd name="connsiteY594" fmla="*/ 334825 h 2962327"/>
                <a:gd name="connsiteX595" fmla="*/ 1715948 w 3028217"/>
                <a:gd name="connsiteY595" fmla="*/ 370068 h 2962327"/>
                <a:gd name="connsiteX596" fmla="*/ 1691183 w 3028217"/>
                <a:gd name="connsiteY596" fmla="*/ 379593 h 2962327"/>
                <a:gd name="connsiteX597" fmla="*/ 1586408 w 3028217"/>
                <a:gd name="connsiteY597" fmla="*/ 430075 h 2962327"/>
                <a:gd name="connsiteX598" fmla="*/ 1542593 w 3028217"/>
                <a:gd name="connsiteY598" fmla="*/ 468175 h 2962327"/>
                <a:gd name="connsiteX599" fmla="*/ 1480681 w 3028217"/>
                <a:gd name="connsiteY599" fmla="*/ 555805 h 2962327"/>
                <a:gd name="connsiteX600" fmla="*/ 1462583 w 3028217"/>
                <a:gd name="connsiteY600" fmla="*/ 562473 h 2962327"/>
                <a:gd name="connsiteX601" fmla="*/ 1385431 w 3028217"/>
                <a:gd name="connsiteY601" fmla="*/ 462460 h 2962327"/>
                <a:gd name="connsiteX602" fmla="*/ 1379716 w 3028217"/>
                <a:gd name="connsiteY602" fmla="*/ 398643 h 2962327"/>
                <a:gd name="connsiteX603" fmla="*/ 1441628 w 3028217"/>
                <a:gd name="connsiteY603" fmla="*/ 335778 h 2962327"/>
                <a:gd name="connsiteX604" fmla="*/ 1449248 w 3028217"/>
                <a:gd name="connsiteY604" fmla="*/ 321490 h 2962327"/>
                <a:gd name="connsiteX605" fmla="*/ 1461631 w 3028217"/>
                <a:gd name="connsiteY605" fmla="*/ 300535 h 2962327"/>
                <a:gd name="connsiteX606" fmla="*/ 1412101 w 3028217"/>
                <a:gd name="connsiteY606" fmla="*/ 280533 h 2962327"/>
                <a:gd name="connsiteX607" fmla="*/ 1434961 w 3028217"/>
                <a:gd name="connsiteY607" fmla="*/ 215763 h 2962327"/>
                <a:gd name="connsiteX608" fmla="*/ 1371143 w 3028217"/>
                <a:gd name="connsiteY608" fmla="*/ 160518 h 2962327"/>
                <a:gd name="connsiteX609" fmla="*/ 1331138 w 3028217"/>
                <a:gd name="connsiteY609" fmla="*/ 162423 h 2962327"/>
                <a:gd name="connsiteX610" fmla="*/ 1303516 w 3028217"/>
                <a:gd name="connsiteY610" fmla="*/ 150040 h 2962327"/>
                <a:gd name="connsiteX611" fmla="*/ 1313993 w 3028217"/>
                <a:gd name="connsiteY611" fmla="*/ 130038 h 2962327"/>
                <a:gd name="connsiteX612" fmla="*/ 1313041 w 3028217"/>
                <a:gd name="connsiteY612" fmla="*/ 121465 h 2962327"/>
                <a:gd name="connsiteX613" fmla="*/ 1323518 w 3028217"/>
                <a:gd name="connsiteY613" fmla="*/ 96700 h 2962327"/>
                <a:gd name="connsiteX614" fmla="*/ 1387336 w 3028217"/>
                <a:gd name="connsiteY614" fmla="*/ 88128 h 2962327"/>
                <a:gd name="connsiteX615" fmla="*/ 1394003 w 3028217"/>
                <a:gd name="connsiteY615" fmla="*/ 68125 h 2962327"/>
                <a:gd name="connsiteX616" fmla="*/ 1445438 w 3028217"/>
                <a:gd name="connsiteY616" fmla="*/ 41455 h 2962327"/>
                <a:gd name="connsiteX617" fmla="*/ 1471104 w 3028217"/>
                <a:gd name="connsiteY617" fmla="*/ 35589 h 2962327"/>
                <a:gd name="connsiteX618" fmla="*/ 1469608 w 3028217"/>
                <a:gd name="connsiteY618" fmla="*/ 35026 h 2962327"/>
                <a:gd name="connsiteX619" fmla="*/ 1456869 w 3028217"/>
                <a:gd name="connsiteY619" fmla="*/ 34788 h 2962327"/>
                <a:gd name="connsiteX620" fmla="*/ 1365429 w 3028217"/>
                <a:gd name="connsiteY620" fmla="*/ 60505 h 2962327"/>
                <a:gd name="connsiteX621" fmla="*/ 1208266 w 3028217"/>
                <a:gd name="connsiteY621" fmla="*/ 122418 h 2962327"/>
                <a:gd name="connsiteX622" fmla="*/ 1175881 w 3028217"/>
                <a:gd name="connsiteY622" fmla="*/ 122418 h 2962327"/>
                <a:gd name="connsiteX623" fmla="*/ 1187311 w 3028217"/>
                <a:gd name="connsiteY623" fmla="*/ 142420 h 2962327"/>
                <a:gd name="connsiteX624" fmla="*/ 1180644 w 3028217"/>
                <a:gd name="connsiteY624" fmla="*/ 149088 h 2962327"/>
                <a:gd name="connsiteX625" fmla="*/ 1158647 w 3028217"/>
                <a:gd name="connsiteY625" fmla="*/ 153642 h 2962327"/>
                <a:gd name="connsiteX626" fmla="*/ 1143520 w 3028217"/>
                <a:gd name="connsiteY626" fmla="*/ 152466 h 2962327"/>
                <a:gd name="connsiteX627" fmla="*/ 1148259 w 3028217"/>
                <a:gd name="connsiteY627" fmla="*/ 153731 h 2962327"/>
                <a:gd name="connsiteX628" fmla="*/ 1152069 w 3028217"/>
                <a:gd name="connsiteY628" fmla="*/ 175758 h 2962327"/>
                <a:gd name="connsiteX629" fmla="*/ 1029196 w 3028217"/>
                <a:gd name="connsiteY629" fmla="*/ 182425 h 2962327"/>
                <a:gd name="connsiteX630" fmla="*/ 1006336 w 3028217"/>
                <a:gd name="connsiteY630" fmla="*/ 148135 h 2962327"/>
                <a:gd name="connsiteX631" fmla="*/ 995859 w 3028217"/>
                <a:gd name="connsiteY631" fmla="*/ 134800 h 2962327"/>
                <a:gd name="connsiteX632" fmla="*/ 987286 w 3028217"/>
                <a:gd name="connsiteY632" fmla="*/ 114798 h 2962327"/>
                <a:gd name="connsiteX633" fmla="*/ 1049199 w 3028217"/>
                <a:gd name="connsiteY633" fmla="*/ 134800 h 2962327"/>
                <a:gd name="connsiteX634" fmla="*/ 1064439 w 3028217"/>
                <a:gd name="connsiteY634" fmla="*/ 149088 h 2962327"/>
                <a:gd name="connsiteX635" fmla="*/ 1095871 w 3028217"/>
                <a:gd name="connsiteY635" fmla="*/ 149326 h 2962327"/>
                <a:gd name="connsiteX636" fmla="*/ 1106484 w 3028217"/>
                <a:gd name="connsiteY636" fmla="*/ 148924 h 2962327"/>
                <a:gd name="connsiteX637" fmla="*/ 1093014 w 3028217"/>
                <a:gd name="connsiteY637" fmla="*/ 149088 h 2962327"/>
                <a:gd name="connsiteX638" fmla="*/ 1062534 w 3028217"/>
                <a:gd name="connsiteY638" fmla="*/ 131943 h 2962327"/>
                <a:gd name="connsiteX639" fmla="*/ 1133971 w 3028217"/>
                <a:gd name="connsiteY639" fmla="*/ 110988 h 2962327"/>
                <a:gd name="connsiteX640" fmla="*/ 1158736 w 3028217"/>
                <a:gd name="connsiteY640" fmla="*/ 88128 h 2962327"/>
                <a:gd name="connsiteX641" fmla="*/ 1173024 w 3028217"/>
                <a:gd name="connsiteY641" fmla="*/ 73840 h 2962327"/>
                <a:gd name="connsiteX642" fmla="*/ 1214934 w 3028217"/>
                <a:gd name="connsiteY642" fmla="*/ 54790 h 2962327"/>
                <a:gd name="connsiteX643" fmla="*/ 1275894 w 3028217"/>
                <a:gd name="connsiteY643" fmla="*/ 44313 h 2962327"/>
                <a:gd name="connsiteX644" fmla="*/ 1211124 w 3028217"/>
                <a:gd name="connsiteY644" fmla="*/ 51933 h 2962327"/>
                <a:gd name="connsiteX645" fmla="*/ 1174929 w 3028217"/>
                <a:gd name="connsiteY645" fmla="*/ 39550 h 2962327"/>
                <a:gd name="connsiteX646" fmla="*/ 1174929 w 3028217"/>
                <a:gd name="connsiteY646" fmla="*/ 26215 h 2962327"/>
                <a:gd name="connsiteX647" fmla="*/ 1400760 w 3028217"/>
                <a:gd name="connsiteY647" fmla="*/ 96 h 2962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Lst>
              <a:rect l="l" t="t" r="r" b="b"/>
              <a:pathLst>
                <a:path w="3028217" h="2962327">
                  <a:moveTo>
                    <a:pt x="2863236" y="2049564"/>
                  </a:moveTo>
                  <a:cubicBezTo>
                    <a:pt x="2854902" y="2049564"/>
                    <a:pt x="2847996" y="2053612"/>
                    <a:pt x="2844662" y="2065518"/>
                  </a:cubicBezTo>
                  <a:cubicBezTo>
                    <a:pt x="2840852" y="2080758"/>
                    <a:pt x="2821802" y="2104571"/>
                    <a:pt x="2847519" y="2116953"/>
                  </a:cubicBezTo>
                  <a:cubicBezTo>
                    <a:pt x="2878000" y="2131241"/>
                    <a:pt x="2877047" y="2098856"/>
                    <a:pt x="2887525" y="2084568"/>
                  </a:cubicBezTo>
                  <a:cubicBezTo>
                    <a:pt x="2888477" y="2083616"/>
                    <a:pt x="2889430" y="2080758"/>
                    <a:pt x="2890382" y="2078853"/>
                  </a:cubicBezTo>
                  <a:cubicBezTo>
                    <a:pt x="2895144" y="2071233"/>
                    <a:pt x="2896097" y="2064566"/>
                    <a:pt x="2890382" y="2057898"/>
                  </a:cubicBezTo>
                  <a:cubicBezTo>
                    <a:pt x="2881334" y="2053612"/>
                    <a:pt x="2871571" y="2049564"/>
                    <a:pt x="2863236" y="2049564"/>
                  </a:cubicBezTo>
                  <a:close/>
                  <a:moveTo>
                    <a:pt x="2453184" y="1703568"/>
                  </a:moveTo>
                  <a:cubicBezTo>
                    <a:pt x="2446516" y="1700711"/>
                    <a:pt x="2442706" y="1708331"/>
                    <a:pt x="2444611" y="1714046"/>
                  </a:cubicBezTo>
                  <a:cubicBezTo>
                    <a:pt x="2448421" y="1725476"/>
                    <a:pt x="2452231" y="1738811"/>
                    <a:pt x="2467471" y="1740716"/>
                  </a:cubicBezTo>
                  <a:cubicBezTo>
                    <a:pt x="2475091" y="1741668"/>
                    <a:pt x="2480806" y="1736906"/>
                    <a:pt x="2482711" y="1728333"/>
                  </a:cubicBezTo>
                  <a:cubicBezTo>
                    <a:pt x="2473186" y="1720713"/>
                    <a:pt x="2463661" y="1710236"/>
                    <a:pt x="2453184" y="1703568"/>
                  </a:cubicBezTo>
                  <a:close/>
                  <a:moveTo>
                    <a:pt x="802501" y="1583553"/>
                  </a:moveTo>
                  <a:cubicBezTo>
                    <a:pt x="805359" y="1585458"/>
                    <a:pt x="811074" y="1586410"/>
                    <a:pt x="812026" y="1589268"/>
                  </a:cubicBezTo>
                  <a:cubicBezTo>
                    <a:pt x="814884" y="1596888"/>
                    <a:pt x="807264" y="1597840"/>
                    <a:pt x="802501" y="1599745"/>
                  </a:cubicBezTo>
                  <a:cubicBezTo>
                    <a:pt x="797739" y="1601650"/>
                    <a:pt x="792976" y="1598793"/>
                    <a:pt x="792024" y="1594030"/>
                  </a:cubicBezTo>
                  <a:cubicBezTo>
                    <a:pt x="788214" y="1586410"/>
                    <a:pt x="794881" y="1585458"/>
                    <a:pt x="802501" y="1583553"/>
                  </a:cubicBezTo>
                  <a:close/>
                  <a:moveTo>
                    <a:pt x="573901" y="1577838"/>
                  </a:moveTo>
                  <a:cubicBezTo>
                    <a:pt x="581521" y="1579743"/>
                    <a:pt x="588189" y="1582600"/>
                    <a:pt x="592951" y="1589268"/>
                  </a:cubicBezTo>
                  <a:cubicBezTo>
                    <a:pt x="592951" y="1594982"/>
                    <a:pt x="589141" y="1596888"/>
                    <a:pt x="584379" y="1596888"/>
                  </a:cubicBezTo>
                  <a:cubicBezTo>
                    <a:pt x="575806" y="1597840"/>
                    <a:pt x="568186" y="1595935"/>
                    <a:pt x="565329" y="1587363"/>
                  </a:cubicBezTo>
                  <a:cubicBezTo>
                    <a:pt x="562471" y="1580695"/>
                    <a:pt x="568186" y="1576885"/>
                    <a:pt x="573901" y="1577838"/>
                  </a:cubicBezTo>
                  <a:close/>
                  <a:moveTo>
                    <a:pt x="698678" y="1550216"/>
                  </a:moveTo>
                  <a:cubicBezTo>
                    <a:pt x="729158" y="1545453"/>
                    <a:pt x="746303" y="1560693"/>
                    <a:pt x="763448" y="1592126"/>
                  </a:cubicBezTo>
                  <a:cubicBezTo>
                    <a:pt x="731063" y="1576886"/>
                    <a:pt x="706298" y="1611176"/>
                    <a:pt x="678676" y="1592126"/>
                  </a:cubicBezTo>
                  <a:cubicBezTo>
                    <a:pt x="675818" y="1573076"/>
                    <a:pt x="667246" y="1551168"/>
                    <a:pt x="698678" y="1550216"/>
                  </a:cubicBezTo>
                  <a:close/>
                  <a:moveTo>
                    <a:pt x="492939" y="1460681"/>
                  </a:moveTo>
                  <a:cubicBezTo>
                    <a:pt x="518656" y="1456871"/>
                    <a:pt x="541516" y="1464491"/>
                    <a:pt x="562471" y="1479731"/>
                  </a:cubicBezTo>
                  <a:cubicBezTo>
                    <a:pt x="590094" y="1499733"/>
                    <a:pt x="618669" y="1515926"/>
                    <a:pt x="646291" y="1537833"/>
                  </a:cubicBezTo>
                  <a:cubicBezTo>
                    <a:pt x="620574" y="1545453"/>
                    <a:pt x="593904" y="1560693"/>
                    <a:pt x="577711" y="1525451"/>
                  </a:cubicBezTo>
                  <a:cubicBezTo>
                    <a:pt x="567234" y="1503543"/>
                    <a:pt x="541516" y="1503543"/>
                    <a:pt x="527229" y="1487351"/>
                  </a:cubicBezTo>
                  <a:lnTo>
                    <a:pt x="525032" y="1486533"/>
                  </a:lnTo>
                  <a:lnTo>
                    <a:pt x="527229" y="1488303"/>
                  </a:lnTo>
                  <a:cubicBezTo>
                    <a:pt x="502464" y="1486398"/>
                    <a:pt x="475794" y="1465443"/>
                    <a:pt x="451029" y="1494971"/>
                  </a:cubicBezTo>
                  <a:cubicBezTo>
                    <a:pt x="453886" y="1467348"/>
                    <a:pt x="471984" y="1461633"/>
                    <a:pt x="492939" y="1460681"/>
                  </a:cubicBezTo>
                  <a:close/>
                  <a:moveTo>
                    <a:pt x="592475" y="1413889"/>
                  </a:moveTo>
                  <a:cubicBezTo>
                    <a:pt x="594380" y="1414008"/>
                    <a:pt x="596285" y="1414485"/>
                    <a:pt x="596761" y="1414961"/>
                  </a:cubicBezTo>
                  <a:cubicBezTo>
                    <a:pt x="605334" y="1423533"/>
                    <a:pt x="603428" y="1433058"/>
                    <a:pt x="595809" y="1447346"/>
                  </a:cubicBezTo>
                  <a:cubicBezTo>
                    <a:pt x="589141" y="1434011"/>
                    <a:pt x="579616" y="1426391"/>
                    <a:pt x="588189" y="1414961"/>
                  </a:cubicBezTo>
                  <a:cubicBezTo>
                    <a:pt x="588665" y="1414009"/>
                    <a:pt x="590570" y="1413770"/>
                    <a:pt x="592475" y="1413889"/>
                  </a:cubicBezTo>
                  <a:close/>
                  <a:moveTo>
                    <a:pt x="2633206" y="1174931"/>
                  </a:moveTo>
                  <a:cubicBezTo>
                    <a:pt x="2646541" y="1176836"/>
                    <a:pt x="2659876" y="1178741"/>
                    <a:pt x="2673211" y="1180646"/>
                  </a:cubicBezTo>
                  <a:cubicBezTo>
                    <a:pt x="2657018" y="1197791"/>
                    <a:pt x="2645588" y="1186361"/>
                    <a:pt x="2633206" y="1174931"/>
                  </a:cubicBezTo>
                  <a:close/>
                  <a:moveTo>
                    <a:pt x="2477948" y="1095873"/>
                  </a:moveTo>
                  <a:cubicBezTo>
                    <a:pt x="2477948" y="1101588"/>
                    <a:pt x="2478901" y="1106350"/>
                    <a:pt x="2484616" y="1110160"/>
                  </a:cubicBezTo>
                  <a:cubicBezTo>
                    <a:pt x="2478901" y="1119685"/>
                    <a:pt x="2464613" y="1121590"/>
                    <a:pt x="2464613" y="1135878"/>
                  </a:cubicBezTo>
                  <a:cubicBezTo>
                    <a:pt x="2464613" y="1153023"/>
                    <a:pt x="2454136" y="1151118"/>
                    <a:pt x="2444611" y="1144450"/>
                  </a:cubicBezTo>
                  <a:cubicBezTo>
                    <a:pt x="2434133" y="1136830"/>
                    <a:pt x="2413178" y="1133020"/>
                    <a:pt x="2415083" y="1119685"/>
                  </a:cubicBezTo>
                  <a:cubicBezTo>
                    <a:pt x="2417941" y="1101588"/>
                    <a:pt x="2436038" y="1116828"/>
                    <a:pt x="2446516" y="1114923"/>
                  </a:cubicBezTo>
                  <a:cubicBezTo>
                    <a:pt x="2458898" y="1112065"/>
                    <a:pt x="2470329" y="1106350"/>
                    <a:pt x="2477948" y="1095873"/>
                  </a:cubicBezTo>
                  <a:close/>
                  <a:moveTo>
                    <a:pt x="2344599" y="1039676"/>
                  </a:moveTo>
                  <a:cubicBezTo>
                    <a:pt x="2358886" y="1039676"/>
                    <a:pt x="2352219" y="1056821"/>
                    <a:pt x="2355076" y="1066346"/>
                  </a:cubicBezTo>
                  <a:cubicBezTo>
                    <a:pt x="2354124" y="1077776"/>
                    <a:pt x="2356981" y="1093016"/>
                    <a:pt x="2341741" y="1092063"/>
                  </a:cubicBezTo>
                  <a:cubicBezTo>
                    <a:pt x="2328406" y="1091111"/>
                    <a:pt x="2329359" y="1075871"/>
                    <a:pt x="2328406" y="1065393"/>
                  </a:cubicBezTo>
                  <a:cubicBezTo>
                    <a:pt x="2327454" y="1053011"/>
                    <a:pt x="2331264" y="1039676"/>
                    <a:pt x="2344599" y="1039676"/>
                  </a:cubicBezTo>
                  <a:close/>
                  <a:moveTo>
                    <a:pt x="699631" y="966334"/>
                  </a:moveTo>
                  <a:cubicBezTo>
                    <a:pt x="671056" y="960619"/>
                    <a:pt x="648196" y="971096"/>
                    <a:pt x="616764" y="992051"/>
                  </a:cubicBezTo>
                  <a:cubicBezTo>
                    <a:pt x="652959" y="990146"/>
                    <a:pt x="677724" y="983478"/>
                    <a:pt x="699631" y="966334"/>
                  </a:cubicBezTo>
                  <a:close/>
                  <a:moveTo>
                    <a:pt x="2786559" y="938711"/>
                  </a:moveTo>
                  <a:cubicBezTo>
                    <a:pt x="2796084" y="944426"/>
                    <a:pt x="2804656" y="939663"/>
                    <a:pt x="2814181" y="938711"/>
                  </a:cubicBezTo>
                  <a:cubicBezTo>
                    <a:pt x="2814181" y="940616"/>
                    <a:pt x="2814181" y="943473"/>
                    <a:pt x="2814181" y="945378"/>
                  </a:cubicBezTo>
                  <a:cubicBezTo>
                    <a:pt x="2803704" y="949188"/>
                    <a:pt x="2791321" y="959666"/>
                    <a:pt x="2786559" y="938711"/>
                  </a:cubicBezTo>
                  <a:close/>
                  <a:moveTo>
                    <a:pt x="737731" y="935019"/>
                  </a:moveTo>
                  <a:cubicBezTo>
                    <a:pt x="726540" y="936091"/>
                    <a:pt x="714872" y="940139"/>
                    <a:pt x="702489" y="951093"/>
                  </a:cubicBezTo>
                  <a:cubicBezTo>
                    <a:pt x="731064" y="951093"/>
                    <a:pt x="753924" y="958713"/>
                    <a:pt x="770116" y="936805"/>
                  </a:cubicBezTo>
                  <a:cubicBezTo>
                    <a:pt x="759639" y="935853"/>
                    <a:pt x="748923" y="933948"/>
                    <a:pt x="737731" y="935019"/>
                  </a:cubicBezTo>
                  <a:close/>
                  <a:moveTo>
                    <a:pt x="619383" y="880251"/>
                  </a:moveTo>
                  <a:cubicBezTo>
                    <a:pt x="616526" y="879417"/>
                    <a:pt x="612477" y="880608"/>
                    <a:pt x="608191" y="882513"/>
                  </a:cubicBezTo>
                  <a:cubicBezTo>
                    <a:pt x="589141" y="887276"/>
                    <a:pt x="539611" y="951093"/>
                    <a:pt x="541516" y="968238"/>
                  </a:cubicBezTo>
                  <a:cubicBezTo>
                    <a:pt x="543421" y="979668"/>
                    <a:pt x="550089" y="980621"/>
                    <a:pt x="558661" y="975858"/>
                  </a:cubicBezTo>
                  <a:cubicBezTo>
                    <a:pt x="569139" y="970143"/>
                    <a:pt x="576759" y="960618"/>
                    <a:pt x="578664" y="949188"/>
                  </a:cubicBezTo>
                  <a:cubicBezTo>
                    <a:pt x="582474" y="920613"/>
                    <a:pt x="601524" y="904421"/>
                    <a:pt x="623431" y="890133"/>
                  </a:cubicBezTo>
                  <a:cubicBezTo>
                    <a:pt x="623907" y="883942"/>
                    <a:pt x="622241" y="881084"/>
                    <a:pt x="619383" y="880251"/>
                  </a:cubicBezTo>
                  <a:close/>
                  <a:moveTo>
                    <a:pt x="659626" y="872036"/>
                  </a:moveTo>
                  <a:cubicBezTo>
                    <a:pt x="653911" y="870131"/>
                    <a:pt x="645339" y="876798"/>
                    <a:pt x="647244" y="879656"/>
                  </a:cubicBezTo>
                  <a:cubicBezTo>
                    <a:pt x="657721" y="901563"/>
                    <a:pt x="632956" y="928233"/>
                    <a:pt x="657721" y="950141"/>
                  </a:cubicBezTo>
                  <a:cubicBezTo>
                    <a:pt x="667246" y="936806"/>
                    <a:pt x="676771" y="926328"/>
                    <a:pt x="683439" y="913946"/>
                  </a:cubicBezTo>
                  <a:cubicBezTo>
                    <a:pt x="691059" y="897753"/>
                    <a:pt x="704394" y="924423"/>
                    <a:pt x="711061" y="910136"/>
                  </a:cubicBezTo>
                  <a:cubicBezTo>
                    <a:pt x="713919" y="903468"/>
                    <a:pt x="713919" y="896801"/>
                    <a:pt x="709156" y="891086"/>
                  </a:cubicBezTo>
                  <a:cubicBezTo>
                    <a:pt x="696774" y="875846"/>
                    <a:pt x="676771" y="876798"/>
                    <a:pt x="659626" y="872036"/>
                  </a:cubicBezTo>
                  <a:close/>
                  <a:moveTo>
                    <a:pt x="620410" y="803828"/>
                  </a:moveTo>
                  <a:cubicBezTo>
                    <a:pt x="614918" y="803575"/>
                    <a:pt x="609144" y="804646"/>
                    <a:pt x="603429" y="807266"/>
                  </a:cubicBezTo>
                  <a:cubicBezTo>
                    <a:pt x="579616" y="817743"/>
                    <a:pt x="555804" y="830126"/>
                    <a:pt x="532944" y="841556"/>
                  </a:cubicBezTo>
                  <a:cubicBezTo>
                    <a:pt x="530086" y="850128"/>
                    <a:pt x="536754" y="852033"/>
                    <a:pt x="541516" y="855843"/>
                  </a:cubicBezTo>
                  <a:cubicBezTo>
                    <a:pt x="561519" y="852986"/>
                    <a:pt x="579616" y="838698"/>
                    <a:pt x="602476" y="859653"/>
                  </a:cubicBezTo>
                  <a:cubicBezTo>
                    <a:pt x="617716" y="874893"/>
                    <a:pt x="654864" y="853938"/>
                    <a:pt x="652959" y="835841"/>
                  </a:cubicBezTo>
                  <a:cubicBezTo>
                    <a:pt x="650815" y="817267"/>
                    <a:pt x="636885" y="804587"/>
                    <a:pt x="620410" y="803828"/>
                  </a:cubicBezTo>
                  <a:close/>
                  <a:moveTo>
                    <a:pt x="2051228" y="690108"/>
                  </a:moveTo>
                  <a:cubicBezTo>
                    <a:pt x="2066468" y="695823"/>
                    <a:pt x="2079803" y="697728"/>
                    <a:pt x="2074088" y="722493"/>
                  </a:cubicBezTo>
                  <a:cubicBezTo>
                    <a:pt x="2066468" y="753925"/>
                    <a:pt x="2053133" y="773928"/>
                    <a:pt x="2021701" y="782500"/>
                  </a:cubicBezTo>
                  <a:cubicBezTo>
                    <a:pt x="2009318" y="785358"/>
                    <a:pt x="1997888" y="785358"/>
                    <a:pt x="2000746" y="772023"/>
                  </a:cubicBezTo>
                  <a:cubicBezTo>
                    <a:pt x="2006461" y="745353"/>
                    <a:pt x="2008366" y="714873"/>
                    <a:pt x="2036941" y="698680"/>
                  </a:cubicBezTo>
                  <a:cubicBezTo>
                    <a:pt x="2040751" y="694870"/>
                    <a:pt x="2045513" y="692965"/>
                    <a:pt x="2051228" y="690108"/>
                  </a:cubicBezTo>
                  <a:close/>
                  <a:moveTo>
                    <a:pt x="2111236" y="608669"/>
                  </a:moveTo>
                  <a:cubicBezTo>
                    <a:pt x="2115046" y="609621"/>
                    <a:pt x="2116951" y="613431"/>
                    <a:pt x="2113141" y="623433"/>
                  </a:cubicBezTo>
                  <a:cubicBezTo>
                    <a:pt x="2113141" y="624385"/>
                    <a:pt x="2112189" y="625338"/>
                    <a:pt x="2111236" y="626290"/>
                  </a:cubicBezTo>
                  <a:cubicBezTo>
                    <a:pt x="2147431" y="643435"/>
                    <a:pt x="2126476" y="692013"/>
                    <a:pt x="2159814" y="711063"/>
                  </a:cubicBezTo>
                  <a:cubicBezTo>
                    <a:pt x="2178864" y="721540"/>
                    <a:pt x="2174101" y="752020"/>
                    <a:pt x="2199819" y="758688"/>
                  </a:cubicBezTo>
                  <a:cubicBezTo>
                    <a:pt x="2206486" y="760593"/>
                    <a:pt x="2189341" y="798693"/>
                    <a:pt x="2176959" y="800598"/>
                  </a:cubicBezTo>
                  <a:cubicBezTo>
                    <a:pt x="2149336" y="805360"/>
                    <a:pt x="2120761" y="810123"/>
                    <a:pt x="2092186" y="814885"/>
                  </a:cubicBezTo>
                  <a:cubicBezTo>
                    <a:pt x="2089329" y="799645"/>
                    <a:pt x="2128381" y="789168"/>
                    <a:pt x="2092186" y="777738"/>
                  </a:cubicBezTo>
                  <a:cubicBezTo>
                    <a:pt x="2098854" y="765355"/>
                    <a:pt x="2098854" y="749163"/>
                    <a:pt x="2111236" y="740590"/>
                  </a:cubicBezTo>
                  <a:cubicBezTo>
                    <a:pt x="2127429" y="729160"/>
                    <a:pt x="2118856" y="712015"/>
                    <a:pt x="2110284" y="710110"/>
                  </a:cubicBezTo>
                  <a:cubicBezTo>
                    <a:pt x="2086471" y="705348"/>
                    <a:pt x="2087424" y="682488"/>
                    <a:pt x="2076946" y="669153"/>
                  </a:cubicBezTo>
                  <a:cubicBezTo>
                    <a:pt x="2062659" y="651055"/>
                    <a:pt x="2076946" y="617718"/>
                    <a:pt x="2097901" y="611050"/>
                  </a:cubicBezTo>
                  <a:cubicBezTo>
                    <a:pt x="2101711" y="609621"/>
                    <a:pt x="2107426" y="607716"/>
                    <a:pt x="2111236" y="608669"/>
                  </a:cubicBezTo>
                  <a:close/>
                  <a:moveTo>
                    <a:pt x="927279" y="479605"/>
                  </a:moveTo>
                  <a:cubicBezTo>
                    <a:pt x="932041" y="477700"/>
                    <a:pt x="935851" y="480558"/>
                    <a:pt x="933946" y="486273"/>
                  </a:cubicBezTo>
                  <a:cubicBezTo>
                    <a:pt x="932041" y="490083"/>
                    <a:pt x="929184" y="492941"/>
                    <a:pt x="929184" y="493893"/>
                  </a:cubicBezTo>
                  <a:cubicBezTo>
                    <a:pt x="919659" y="493893"/>
                    <a:pt x="917754" y="491035"/>
                    <a:pt x="919659" y="488178"/>
                  </a:cubicBezTo>
                  <a:cubicBezTo>
                    <a:pt x="921564" y="484368"/>
                    <a:pt x="924421" y="480558"/>
                    <a:pt x="927279" y="479605"/>
                  </a:cubicBezTo>
                  <a:close/>
                  <a:moveTo>
                    <a:pt x="1938089" y="417931"/>
                  </a:moveTo>
                  <a:cubicBezTo>
                    <a:pt x="1948537" y="420431"/>
                    <a:pt x="1955503" y="431504"/>
                    <a:pt x="1959789" y="441505"/>
                  </a:cubicBezTo>
                  <a:cubicBezTo>
                    <a:pt x="1967409" y="457698"/>
                    <a:pt x="1952169" y="461508"/>
                    <a:pt x="1940739" y="466270"/>
                  </a:cubicBezTo>
                  <a:cubicBezTo>
                    <a:pt x="1909306" y="478653"/>
                    <a:pt x="1880731" y="501513"/>
                    <a:pt x="1842631" y="480558"/>
                  </a:cubicBezTo>
                  <a:cubicBezTo>
                    <a:pt x="1829296" y="472938"/>
                    <a:pt x="1832154" y="467223"/>
                    <a:pt x="1832154" y="458650"/>
                  </a:cubicBezTo>
                  <a:cubicBezTo>
                    <a:pt x="1828344" y="450078"/>
                    <a:pt x="1835964" y="442458"/>
                    <a:pt x="1833106" y="431980"/>
                  </a:cubicBezTo>
                  <a:cubicBezTo>
                    <a:pt x="1828344" y="420550"/>
                    <a:pt x="1835011" y="416740"/>
                    <a:pt x="1845489" y="423408"/>
                  </a:cubicBezTo>
                  <a:cubicBezTo>
                    <a:pt x="1847394" y="430075"/>
                    <a:pt x="1849299" y="439600"/>
                    <a:pt x="1857871" y="432933"/>
                  </a:cubicBezTo>
                  <a:cubicBezTo>
                    <a:pt x="1878826" y="418645"/>
                    <a:pt x="1903591" y="426265"/>
                    <a:pt x="1926451" y="418645"/>
                  </a:cubicBezTo>
                  <a:cubicBezTo>
                    <a:pt x="1930737" y="417216"/>
                    <a:pt x="1934607" y="417097"/>
                    <a:pt x="1938089" y="417931"/>
                  </a:cubicBezTo>
                  <a:close/>
                  <a:moveTo>
                    <a:pt x="904419" y="389118"/>
                  </a:moveTo>
                  <a:cubicBezTo>
                    <a:pt x="915849" y="404358"/>
                    <a:pt x="928231" y="418646"/>
                    <a:pt x="938709" y="433886"/>
                  </a:cubicBezTo>
                  <a:cubicBezTo>
                    <a:pt x="940614" y="436743"/>
                    <a:pt x="940614" y="441505"/>
                    <a:pt x="942519" y="446268"/>
                  </a:cubicBezTo>
                  <a:cubicBezTo>
                    <a:pt x="938709" y="447221"/>
                    <a:pt x="932041" y="450078"/>
                    <a:pt x="931089" y="449125"/>
                  </a:cubicBezTo>
                  <a:cubicBezTo>
                    <a:pt x="912991" y="426266"/>
                    <a:pt x="896799" y="440553"/>
                    <a:pt x="878701" y="449125"/>
                  </a:cubicBezTo>
                  <a:cubicBezTo>
                    <a:pt x="871081" y="452936"/>
                    <a:pt x="863461" y="446268"/>
                    <a:pt x="856794" y="443411"/>
                  </a:cubicBezTo>
                  <a:cubicBezTo>
                    <a:pt x="835839" y="424361"/>
                    <a:pt x="864414" y="422455"/>
                    <a:pt x="867271" y="412930"/>
                  </a:cubicBezTo>
                  <a:cubicBezTo>
                    <a:pt x="878701" y="402453"/>
                    <a:pt x="887274" y="388166"/>
                    <a:pt x="904419" y="389118"/>
                  </a:cubicBezTo>
                  <a:close/>
                  <a:moveTo>
                    <a:pt x="1062534" y="340541"/>
                  </a:moveTo>
                  <a:cubicBezTo>
                    <a:pt x="1073011" y="340541"/>
                    <a:pt x="1082536" y="340541"/>
                    <a:pt x="1083489" y="353876"/>
                  </a:cubicBezTo>
                  <a:cubicBezTo>
                    <a:pt x="1073964" y="356733"/>
                    <a:pt x="1066344" y="373878"/>
                    <a:pt x="1053961" y="360543"/>
                  </a:cubicBezTo>
                  <a:cubicBezTo>
                    <a:pt x="1045389" y="351018"/>
                    <a:pt x="1054914" y="345303"/>
                    <a:pt x="1062534" y="340541"/>
                  </a:cubicBezTo>
                  <a:close/>
                  <a:moveTo>
                    <a:pt x="2471113" y="336025"/>
                  </a:moveTo>
                  <a:cubicBezTo>
                    <a:pt x="2489315" y="339763"/>
                    <a:pt x="2505689" y="355066"/>
                    <a:pt x="2521763" y="370068"/>
                  </a:cubicBezTo>
                  <a:cubicBezTo>
                    <a:pt x="2652256" y="491988"/>
                    <a:pt x="2764651" y="627243"/>
                    <a:pt x="2848471" y="785358"/>
                  </a:cubicBezTo>
                  <a:cubicBezTo>
                    <a:pt x="2875141" y="835841"/>
                    <a:pt x="2898953" y="887276"/>
                    <a:pt x="2920861" y="940616"/>
                  </a:cubicBezTo>
                  <a:cubicBezTo>
                    <a:pt x="2925623" y="952046"/>
                    <a:pt x="2938006" y="963476"/>
                    <a:pt x="2926576" y="977763"/>
                  </a:cubicBezTo>
                  <a:cubicBezTo>
                    <a:pt x="2893238" y="978716"/>
                    <a:pt x="2872283" y="955856"/>
                    <a:pt x="2847518" y="938711"/>
                  </a:cubicBezTo>
                  <a:cubicBezTo>
                    <a:pt x="2844661" y="919661"/>
                    <a:pt x="2858948" y="906326"/>
                    <a:pt x="2864663" y="890133"/>
                  </a:cubicBezTo>
                  <a:cubicBezTo>
                    <a:pt x="2846566" y="892991"/>
                    <a:pt x="2829421" y="903468"/>
                    <a:pt x="2810371" y="908231"/>
                  </a:cubicBezTo>
                  <a:cubicBezTo>
                    <a:pt x="2792273" y="911088"/>
                    <a:pt x="2774176" y="912041"/>
                    <a:pt x="2757031" y="904421"/>
                  </a:cubicBezTo>
                  <a:cubicBezTo>
                    <a:pt x="2741791" y="897753"/>
                    <a:pt x="2733218" y="902516"/>
                    <a:pt x="2728456" y="916803"/>
                  </a:cubicBezTo>
                  <a:cubicBezTo>
                    <a:pt x="2724646" y="935853"/>
                    <a:pt x="2713216" y="952998"/>
                    <a:pt x="2707501" y="971096"/>
                  </a:cubicBezTo>
                  <a:cubicBezTo>
                    <a:pt x="2702738" y="984431"/>
                    <a:pt x="2699881" y="997766"/>
                    <a:pt x="2706548" y="1011101"/>
                  </a:cubicBezTo>
                  <a:cubicBezTo>
                    <a:pt x="2712263" y="1021578"/>
                    <a:pt x="2722741" y="1031103"/>
                    <a:pt x="2712263" y="1044438"/>
                  </a:cubicBezTo>
                  <a:cubicBezTo>
                    <a:pt x="2722979" y="1032294"/>
                    <a:pt x="2735302" y="1023900"/>
                    <a:pt x="2750438" y="1026892"/>
                  </a:cubicBezTo>
                  <a:lnTo>
                    <a:pt x="2757317" y="1029909"/>
                  </a:lnTo>
                  <a:lnTo>
                    <a:pt x="2760842" y="1028246"/>
                  </a:lnTo>
                  <a:cubicBezTo>
                    <a:pt x="2768462" y="1021578"/>
                    <a:pt x="2775130" y="1013006"/>
                    <a:pt x="2785607" y="1010148"/>
                  </a:cubicBezTo>
                  <a:cubicBezTo>
                    <a:pt x="2791798" y="1008243"/>
                    <a:pt x="2798228" y="1006814"/>
                    <a:pt x="2804538" y="1006457"/>
                  </a:cubicBezTo>
                  <a:cubicBezTo>
                    <a:pt x="2810848" y="1006100"/>
                    <a:pt x="2817040" y="1006814"/>
                    <a:pt x="2822755" y="1009196"/>
                  </a:cubicBezTo>
                  <a:cubicBezTo>
                    <a:pt x="2859902" y="1023483"/>
                    <a:pt x="2898955" y="1027293"/>
                    <a:pt x="2938959" y="1031103"/>
                  </a:cubicBezTo>
                  <a:cubicBezTo>
                    <a:pt x="2955152" y="1033008"/>
                    <a:pt x="2957057" y="1047296"/>
                    <a:pt x="2959915" y="1058726"/>
                  </a:cubicBezTo>
                  <a:cubicBezTo>
                    <a:pt x="2990394" y="1159691"/>
                    <a:pt x="3010397" y="1262561"/>
                    <a:pt x="3021827" y="1368288"/>
                  </a:cubicBezTo>
                  <a:cubicBezTo>
                    <a:pt x="3029447" y="1433058"/>
                    <a:pt x="3025637" y="1497828"/>
                    <a:pt x="3027542" y="1562598"/>
                  </a:cubicBezTo>
                  <a:cubicBezTo>
                    <a:pt x="3027542" y="1573076"/>
                    <a:pt x="3031352" y="1585458"/>
                    <a:pt x="3020874" y="1594983"/>
                  </a:cubicBezTo>
                  <a:cubicBezTo>
                    <a:pt x="2992299" y="1573076"/>
                    <a:pt x="2963724" y="1551168"/>
                    <a:pt x="2958009" y="1512116"/>
                  </a:cubicBezTo>
                  <a:cubicBezTo>
                    <a:pt x="2954199" y="1483541"/>
                    <a:pt x="2933244" y="1467348"/>
                    <a:pt x="2918005" y="1446393"/>
                  </a:cubicBezTo>
                  <a:cubicBezTo>
                    <a:pt x="2898955" y="1421628"/>
                    <a:pt x="2888477" y="1390196"/>
                    <a:pt x="2860855" y="1371146"/>
                  </a:cubicBezTo>
                  <a:cubicBezTo>
                    <a:pt x="2846567" y="1368288"/>
                    <a:pt x="2836089" y="1359716"/>
                    <a:pt x="2831327" y="1343523"/>
                  </a:cubicBezTo>
                  <a:cubicBezTo>
                    <a:pt x="2835137" y="1360668"/>
                    <a:pt x="2849424" y="1368288"/>
                    <a:pt x="2856092" y="1380671"/>
                  </a:cubicBezTo>
                  <a:cubicBezTo>
                    <a:pt x="2882762" y="1424486"/>
                    <a:pt x="2896097" y="1474968"/>
                    <a:pt x="2930387" y="1514021"/>
                  </a:cubicBezTo>
                  <a:cubicBezTo>
                    <a:pt x="2938007" y="1522593"/>
                    <a:pt x="2938959" y="1534976"/>
                    <a:pt x="2939912" y="1546406"/>
                  </a:cubicBezTo>
                  <a:cubicBezTo>
                    <a:pt x="2941817" y="1566408"/>
                    <a:pt x="2950390" y="1582601"/>
                    <a:pt x="2962772" y="1597841"/>
                  </a:cubicBezTo>
                  <a:cubicBezTo>
                    <a:pt x="2983727" y="1622606"/>
                    <a:pt x="2993252" y="1652133"/>
                    <a:pt x="2999919" y="1683566"/>
                  </a:cubicBezTo>
                  <a:cubicBezTo>
                    <a:pt x="3023732" y="1698806"/>
                    <a:pt x="3015159" y="1721666"/>
                    <a:pt x="3012302" y="1740716"/>
                  </a:cubicBezTo>
                  <a:cubicBezTo>
                    <a:pt x="2988490" y="1885496"/>
                    <a:pt x="2951342" y="2026466"/>
                    <a:pt x="2886572" y="2158864"/>
                  </a:cubicBezTo>
                  <a:cubicBezTo>
                    <a:pt x="2872284" y="2188391"/>
                    <a:pt x="2858949" y="2218871"/>
                    <a:pt x="2841805" y="2246493"/>
                  </a:cubicBezTo>
                  <a:cubicBezTo>
                    <a:pt x="2837042" y="2255066"/>
                    <a:pt x="2835137" y="2266496"/>
                    <a:pt x="2821802" y="2266496"/>
                  </a:cubicBezTo>
                  <a:cubicBezTo>
                    <a:pt x="2812277" y="2260781"/>
                    <a:pt x="2812277" y="2249351"/>
                    <a:pt x="2808467" y="2240778"/>
                  </a:cubicBezTo>
                  <a:cubicBezTo>
                    <a:pt x="2794180" y="2222681"/>
                    <a:pt x="2796084" y="2198868"/>
                    <a:pt x="2785607" y="2172198"/>
                  </a:cubicBezTo>
                  <a:cubicBezTo>
                    <a:pt x="2795132" y="2196011"/>
                    <a:pt x="2791322" y="2217918"/>
                    <a:pt x="2805609" y="2234111"/>
                  </a:cubicBezTo>
                  <a:cubicBezTo>
                    <a:pt x="2812277" y="2246493"/>
                    <a:pt x="2811324" y="2261733"/>
                    <a:pt x="2821802" y="2273164"/>
                  </a:cubicBezTo>
                  <a:cubicBezTo>
                    <a:pt x="2795132" y="2339839"/>
                    <a:pt x="2750364" y="2394131"/>
                    <a:pt x="2708455" y="2451281"/>
                  </a:cubicBezTo>
                  <a:cubicBezTo>
                    <a:pt x="2661782" y="2514146"/>
                    <a:pt x="2606537" y="2568439"/>
                    <a:pt x="2551292" y="2622731"/>
                  </a:cubicBezTo>
                  <a:cubicBezTo>
                    <a:pt x="2527480" y="2646543"/>
                    <a:pt x="2502714" y="2666546"/>
                    <a:pt x="2476997" y="2687501"/>
                  </a:cubicBezTo>
                  <a:cubicBezTo>
                    <a:pt x="2465567" y="2677976"/>
                    <a:pt x="2476997" y="2661783"/>
                    <a:pt x="2463662" y="2655116"/>
                  </a:cubicBezTo>
                  <a:cubicBezTo>
                    <a:pt x="2469377" y="2608443"/>
                    <a:pt x="2446517" y="2570343"/>
                    <a:pt x="2425562" y="2533196"/>
                  </a:cubicBezTo>
                  <a:cubicBezTo>
                    <a:pt x="2392224" y="2475093"/>
                    <a:pt x="2414132" y="2424611"/>
                    <a:pt x="2439849" y="2375081"/>
                  </a:cubicBezTo>
                  <a:cubicBezTo>
                    <a:pt x="2453184" y="2349364"/>
                    <a:pt x="2458899" y="2330314"/>
                    <a:pt x="2449374" y="2301739"/>
                  </a:cubicBezTo>
                  <a:cubicBezTo>
                    <a:pt x="2439849" y="2272211"/>
                    <a:pt x="2442707" y="2240778"/>
                    <a:pt x="2430324" y="2210298"/>
                  </a:cubicBezTo>
                  <a:cubicBezTo>
                    <a:pt x="2420799" y="2187439"/>
                    <a:pt x="2416989" y="2160768"/>
                    <a:pt x="2396987" y="2144576"/>
                  </a:cubicBezTo>
                  <a:cubicBezTo>
                    <a:pt x="2352219" y="2107428"/>
                    <a:pt x="2357934" y="2060756"/>
                    <a:pt x="2370317" y="2012178"/>
                  </a:cubicBezTo>
                  <a:cubicBezTo>
                    <a:pt x="2372222" y="2005511"/>
                    <a:pt x="2374127" y="1998843"/>
                    <a:pt x="2374127" y="1992176"/>
                  </a:cubicBezTo>
                  <a:cubicBezTo>
                    <a:pt x="2376984" y="1954076"/>
                    <a:pt x="2356982" y="1935978"/>
                    <a:pt x="2319834" y="1944551"/>
                  </a:cubicBezTo>
                  <a:cubicBezTo>
                    <a:pt x="2303642" y="1948361"/>
                    <a:pt x="2292212" y="1948361"/>
                    <a:pt x="2282687" y="1931216"/>
                  </a:cubicBezTo>
                  <a:cubicBezTo>
                    <a:pt x="2263637" y="1897878"/>
                    <a:pt x="2235062" y="1889306"/>
                    <a:pt x="2200772" y="1905498"/>
                  </a:cubicBezTo>
                  <a:cubicBezTo>
                    <a:pt x="2186484" y="1912166"/>
                    <a:pt x="2171244" y="1918833"/>
                    <a:pt x="2157909" y="1926453"/>
                  </a:cubicBezTo>
                  <a:cubicBezTo>
                    <a:pt x="2140764" y="1935978"/>
                    <a:pt x="2124572" y="1938836"/>
                    <a:pt x="2106474" y="1931216"/>
                  </a:cubicBezTo>
                  <a:cubicBezTo>
                    <a:pt x="2083614" y="1921691"/>
                    <a:pt x="2059802" y="1925501"/>
                    <a:pt x="2040752" y="1937883"/>
                  </a:cubicBezTo>
                  <a:cubicBezTo>
                    <a:pt x="2012177" y="1956933"/>
                    <a:pt x="1991222" y="1941693"/>
                    <a:pt x="1974077" y="1924548"/>
                  </a:cubicBezTo>
                  <a:cubicBezTo>
                    <a:pt x="1956932" y="1907403"/>
                    <a:pt x="1938834" y="1892163"/>
                    <a:pt x="1919784" y="1877876"/>
                  </a:cubicBezTo>
                  <a:cubicBezTo>
                    <a:pt x="1909307" y="1870256"/>
                    <a:pt x="1899782" y="1861683"/>
                    <a:pt x="1896924" y="1849301"/>
                  </a:cubicBezTo>
                  <a:cubicBezTo>
                    <a:pt x="1889304" y="1812153"/>
                    <a:pt x="1862634" y="1789293"/>
                    <a:pt x="1839774" y="1762623"/>
                  </a:cubicBezTo>
                  <a:cubicBezTo>
                    <a:pt x="1827392" y="1748336"/>
                    <a:pt x="1815962" y="1694043"/>
                    <a:pt x="1822629" y="1676898"/>
                  </a:cubicBezTo>
                  <a:cubicBezTo>
                    <a:pt x="1840727" y="1632131"/>
                    <a:pt x="1846442" y="1585458"/>
                    <a:pt x="1829297" y="1537833"/>
                  </a:cubicBezTo>
                  <a:cubicBezTo>
                    <a:pt x="1826439" y="1530213"/>
                    <a:pt x="1823582" y="1522593"/>
                    <a:pt x="1828344" y="1514973"/>
                  </a:cubicBezTo>
                  <a:cubicBezTo>
                    <a:pt x="1854062" y="1466396"/>
                    <a:pt x="1875017" y="1416866"/>
                    <a:pt x="1909307" y="1373051"/>
                  </a:cubicBezTo>
                  <a:cubicBezTo>
                    <a:pt x="1915022" y="1366383"/>
                    <a:pt x="1923594" y="1365431"/>
                    <a:pt x="1929309" y="1361621"/>
                  </a:cubicBezTo>
                  <a:cubicBezTo>
                    <a:pt x="1954074" y="1345428"/>
                    <a:pt x="1976934" y="1330188"/>
                    <a:pt x="1977887" y="1293041"/>
                  </a:cubicBezTo>
                  <a:cubicBezTo>
                    <a:pt x="1978839" y="1267323"/>
                    <a:pt x="1992174" y="1239701"/>
                    <a:pt x="2019797" y="1227318"/>
                  </a:cubicBezTo>
                  <a:cubicBezTo>
                    <a:pt x="2040752" y="1217793"/>
                    <a:pt x="2050277" y="1201601"/>
                    <a:pt x="2051229" y="1178741"/>
                  </a:cubicBezTo>
                  <a:cubicBezTo>
                    <a:pt x="2058849" y="1162548"/>
                    <a:pt x="2071232" y="1167311"/>
                    <a:pt x="2083614" y="1172073"/>
                  </a:cubicBezTo>
                  <a:cubicBezTo>
                    <a:pt x="2111237" y="1181598"/>
                    <a:pt x="2136002" y="1178741"/>
                    <a:pt x="2161719" y="1162548"/>
                  </a:cubicBezTo>
                  <a:cubicBezTo>
                    <a:pt x="2193152" y="1142546"/>
                    <a:pt x="2229347" y="1134926"/>
                    <a:pt x="2266494" y="1136831"/>
                  </a:cubicBezTo>
                  <a:cubicBezTo>
                    <a:pt x="2288402" y="1137783"/>
                    <a:pt x="2310309" y="1137783"/>
                    <a:pt x="2331264" y="1133021"/>
                  </a:cubicBezTo>
                  <a:cubicBezTo>
                    <a:pt x="2370317" y="1123496"/>
                    <a:pt x="2397939" y="1138736"/>
                    <a:pt x="2387462" y="1197791"/>
                  </a:cubicBezTo>
                  <a:cubicBezTo>
                    <a:pt x="2384604" y="1213983"/>
                    <a:pt x="2384604" y="1228271"/>
                    <a:pt x="2400797" y="1229223"/>
                  </a:cubicBezTo>
                  <a:cubicBezTo>
                    <a:pt x="2447469" y="1231128"/>
                    <a:pt x="2477949" y="1266371"/>
                    <a:pt x="2517002" y="1283516"/>
                  </a:cubicBezTo>
                  <a:cubicBezTo>
                    <a:pt x="2538909" y="1293041"/>
                    <a:pt x="2550339" y="1296851"/>
                    <a:pt x="2556055" y="1266371"/>
                  </a:cubicBezTo>
                  <a:cubicBezTo>
                    <a:pt x="2561769" y="1236843"/>
                    <a:pt x="2589392" y="1227318"/>
                    <a:pt x="2617967" y="1241606"/>
                  </a:cubicBezTo>
                  <a:cubicBezTo>
                    <a:pt x="2644637" y="1254941"/>
                    <a:pt x="2673212" y="1262561"/>
                    <a:pt x="2701787" y="1271133"/>
                  </a:cubicBezTo>
                  <a:cubicBezTo>
                    <a:pt x="2743697" y="1283516"/>
                    <a:pt x="2782749" y="1259703"/>
                    <a:pt x="2823707" y="1270181"/>
                  </a:cubicBezTo>
                  <a:cubicBezTo>
                    <a:pt x="2833232" y="1272086"/>
                    <a:pt x="2840852" y="1262561"/>
                    <a:pt x="2842757" y="1253988"/>
                  </a:cubicBezTo>
                  <a:cubicBezTo>
                    <a:pt x="2847519" y="1233033"/>
                    <a:pt x="2856092" y="1212078"/>
                    <a:pt x="2857997" y="1191123"/>
                  </a:cubicBezTo>
                  <a:cubicBezTo>
                    <a:pt x="2861807" y="1157786"/>
                    <a:pt x="2857044" y="1154928"/>
                    <a:pt x="2824659" y="1163501"/>
                  </a:cubicBezTo>
                  <a:cubicBezTo>
                    <a:pt x="2807514" y="1168263"/>
                    <a:pt x="2793227" y="1167311"/>
                    <a:pt x="2781797" y="1153023"/>
                  </a:cubicBezTo>
                  <a:lnTo>
                    <a:pt x="2778142" y="1149005"/>
                  </a:lnTo>
                  <a:lnTo>
                    <a:pt x="2758579" y="1157637"/>
                  </a:lnTo>
                  <a:cubicBezTo>
                    <a:pt x="2730182" y="1164691"/>
                    <a:pt x="2706072" y="1153261"/>
                    <a:pt x="2684641" y="1122543"/>
                  </a:cubicBezTo>
                  <a:cubicBezTo>
                    <a:pt x="2676068" y="1110161"/>
                    <a:pt x="2672258" y="1095873"/>
                    <a:pt x="2664638" y="1083491"/>
                  </a:cubicBezTo>
                  <a:cubicBezTo>
                    <a:pt x="2658923" y="1073966"/>
                    <a:pt x="2664638" y="1054916"/>
                    <a:pt x="2646541" y="1054916"/>
                  </a:cubicBezTo>
                  <a:cubicBezTo>
                    <a:pt x="2631301" y="1055868"/>
                    <a:pt x="2616061" y="1061583"/>
                    <a:pt x="2610346" y="1080633"/>
                  </a:cubicBezTo>
                  <a:lnTo>
                    <a:pt x="2609202" y="1082346"/>
                  </a:lnTo>
                  <a:lnTo>
                    <a:pt x="2613204" y="1086348"/>
                  </a:lnTo>
                  <a:cubicBezTo>
                    <a:pt x="2619871" y="1093968"/>
                    <a:pt x="2626539" y="1101588"/>
                    <a:pt x="2632254" y="1108255"/>
                  </a:cubicBezTo>
                  <a:cubicBezTo>
                    <a:pt x="2619871" y="1117780"/>
                    <a:pt x="2617014" y="1133020"/>
                    <a:pt x="2609394" y="1145403"/>
                  </a:cubicBezTo>
                  <a:cubicBezTo>
                    <a:pt x="2602726" y="1154928"/>
                    <a:pt x="2586534" y="1142545"/>
                    <a:pt x="2584629" y="1132068"/>
                  </a:cubicBezTo>
                  <a:cubicBezTo>
                    <a:pt x="2581771" y="1117780"/>
                    <a:pt x="2574151" y="1106350"/>
                    <a:pt x="2566055" y="1095397"/>
                  </a:cubicBezTo>
                  <a:lnTo>
                    <a:pt x="2558490" y="1083461"/>
                  </a:lnTo>
                  <a:lnTo>
                    <a:pt x="2545576" y="1071108"/>
                  </a:lnTo>
                  <a:cubicBezTo>
                    <a:pt x="2541766" y="1068251"/>
                    <a:pt x="2537003" y="1065393"/>
                    <a:pt x="2536051" y="1061583"/>
                  </a:cubicBezTo>
                  <a:cubicBezTo>
                    <a:pt x="2522716" y="1003481"/>
                    <a:pt x="2462708" y="991098"/>
                    <a:pt x="2429371" y="952046"/>
                  </a:cubicBezTo>
                  <a:cubicBezTo>
                    <a:pt x="2426513" y="949188"/>
                    <a:pt x="2421751" y="947283"/>
                    <a:pt x="2417941" y="944426"/>
                  </a:cubicBezTo>
                  <a:cubicBezTo>
                    <a:pt x="2416036" y="943473"/>
                    <a:pt x="2413178" y="943473"/>
                    <a:pt x="2407463" y="947283"/>
                  </a:cubicBezTo>
                  <a:cubicBezTo>
                    <a:pt x="2425561" y="973001"/>
                    <a:pt x="2440801" y="998718"/>
                    <a:pt x="2469376" y="1014911"/>
                  </a:cubicBezTo>
                  <a:cubicBezTo>
                    <a:pt x="2483663" y="1023483"/>
                    <a:pt x="2500808" y="1028246"/>
                    <a:pt x="2509381" y="1044438"/>
                  </a:cubicBezTo>
                  <a:cubicBezTo>
                    <a:pt x="2510333" y="1049201"/>
                    <a:pt x="2508428" y="1053963"/>
                    <a:pt x="2504618" y="1057773"/>
                  </a:cubicBezTo>
                  <a:cubicBezTo>
                    <a:pt x="2500808" y="1066346"/>
                    <a:pt x="2479853" y="1059678"/>
                    <a:pt x="2488426" y="1077776"/>
                  </a:cubicBezTo>
                  <a:cubicBezTo>
                    <a:pt x="2485568" y="1082538"/>
                    <a:pt x="2481758" y="1084443"/>
                    <a:pt x="2476996" y="1084443"/>
                  </a:cubicBezTo>
                  <a:cubicBezTo>
                    <a:pt x="2437943" y="1050153"/>
                    <a:pt x="2385556" y="1032056"/>
                    <a:pt x="2356028" y="985383"/>
                  </a:cubicBezTo>
                  <a:cubicBezTo>
                    <a:pt x="2346503" y="970143"/>
                    <a:pt x="2333168" y="968238"/>
                    <a:pt x="2317928" y="978716"/>
                  </a:cubicBezTo>
                  <a:cubicBezTo>
                    <a:pt x="2310308" y="984431"/>
                    <a:pt x="2301736" y="994908"/>
                    <a:pt x="2295068" y="993003"/>
                  </a:cubicBezTo>
                  <a:cubicBezTo>
                    <a:pt x="2237918" y="978716"/>
                    <a:pt x="2232203" y="1040628"/>
                    <a:pt x="2196008" y="1057773"/>
                  </a:cubicBezTo>
                  <a:cubicBezTo>
                    <a:pt x="2185531" y="1062536"/>
                    <a:pt x="2183626" y="1075871"/>
                    <a:pt x="2181721" y="1087301"/>
                  </a:cubicBezTo>
                  <a:cubicBezTo>
                    <a:pt x="2172196" y="1130163"/>
                    <a:pt x="2149336" y="1152071"/>
                    <a:pt x="2105521" y="1157786"/>
                  </a:cubicBezTo>
                  <a:cubicBezTo>
                    <a:pt x="2088376" y="1159691"/>
                    <a:pt x="2069326" y="1179693"/>
                    <a:pt x="2053133" y="1155881"/>
                  </a:cubicBezTo>
                  <a:cubicBezTo>
                    <a:pt x="2052181" y="1145403"/>
                    <a:pt x="2048371" y="1137783"/>
                    <a:pt x="2036941" y="1136831"/>
                  </a:cubicBezTo>
                  <a:cubicBezTo>
                    <a:pt x="2026463" y="1135878"/>
                    <a:pt x="2010271" y="1148261"/>
                    <a:pt x="2008366" y="1131116"/>
                  </a:cubicBezTo>
                  <a:cubicBezTo>
                    <a:pt x="2005508" y="1113018"/>
                    <a:pt x="1993126" y="1094921"/>
                    <a:pt x="2001698" y="1074918"/>
                  </a:cubicBezTo>
                  <a:cubicBezTo>
                    <a:pt x="2011223" y="1051106"/>
                    <a:pt x="2015986" y="1027293"/>
                    <a:pt x="2008366" y="1001576"/>
                  </a:cubicBezTo>
                  <a:cubicBezTo>
                    <a:pt x="2002651" y="979668"/>
                    <a:pt x="2021701" y="978716"/>
                    <a:pt x="2035988" y="977763"/>
                  </a:cubicBezTo>
                  <a:cubicBezTo>
                    <a:pt x="2059801" y="974906"/>
                    <a:pt x="2083613" y="981573"/>
                    <a:pt x="2107426" y="983478"/>
                  </a:cubicBezTo>
                  <a:cubicBezTo>
                    <a:pt x="2120761" y="984431"/>
                    <a:pt x="2139811" y="992051"/>
                    <a:pt x="2148383" y="975858"/>
                  </a:cubicBezTo>
                  <a:cubicBezTo>
                    <a:pt x="2157908" y="956808"/>
                    <a:pt x="2162671" y="934901"/>
                    <a:pt x="2150288" y="913946"/>
                  </a:cubicBezTo>
                  <a:cubicBezTo>
                    <a:pt x="2140763" y="897753"/>
                    <a:pt x="2131238" y="882513"/>
                    <a:pt x="2112188" y="876798"/>
                  </a:cubicBezTo>
                  <a:cubicBezTo>
                    <a:pt x="2105521" y="874893"/>
                    <a:pt x="2094091" y="873941"/>
                    <a:pt x="2096948" y="862511"/>
                  </a:cubicBezTo>
                  <a:cubicBezTo>
                    <a:pt x="2098853" y="852033"/>
                    <a:pt x="2109331" y="852033"/>
                    <a:pt x="2118856" y="849176"/>
                  </a:cubicBezTo>
                  <a:cubicBezTo>
                    <a:pt x="2149336" y="838698"/>
                    <a:pt x="2177911" y="830126"/>
                    <a:pt x="2206486" y="810123"/>
                  </a:cubicBezTo>
                  <a:cubicBezTo>
                    <a:pt x="2241728" y="785358"/>
                    <a:pt x="2258873" y="735828"/>
                    <a:pt x="2308403" y="731066"/>
                  </a:cubicBezTo>
                  <a:cubicBezTo>
                    <a:pt x="2322691" y="729161"/>
                    <a:pt x="2323643" y="718683"/>
                    <a:pt x="2321738" y="708206"/>
                  </a:cubicBezTo>
                  <a:cubicBezTo>
                    <a:pt x="2319833" y="698681"/>
                    <a:pt x="2314118" y="689156"/>
                    <a:pt x="2311261" y="679631"/>
                  </a:cubicBezTo>
                  <a:cubicBezTo>
                    <a:pt x="2307451" y="666296"/>
                    <a:pt x="2305546" y="652008"/>
                    <a:pt x="2320786" y="643436"/>
                  </a:cubicBezTo>
                  <a:cubicBezTo>
                    <a:pt x="2326501" y="640578"/>
                    <a:pt x="2334121" y="632958"/>
                    <a:pt x="2338883" y="638673"/>
                  </a:cubicBezTo>
                  <a:cubicBezTo>
                    <a:pt x="2346503" y="649151"/>
                    <a:pt x="2353171" y="662486"/>
                    <a:pt x="2343646" y="675821"/>
                  </a:cubicBezTo>
                  <a:cubicBezTo>
                    <a:pt x="2337931" y="685346"/>
                    <a:pt x="2342693" y="692966"/>
                    <a:pt x="2348408" y="699633"/>
                  </a:cubicBezTo>
                  <a:cubicBezTo>
                    <a:pt x="2356028" y="708206"/>
                    <a:pt x="2364601" y="711063"/>
                    <a:pt x="2376031" y="706301"/>
                  </a:cubicBezTo>
                  <a:cubicBezTo>
                    <a:pt x="2378888" y="705348"/>
                    <a:pt x="2381746" y="704396"/>
                    <a:pt x="2385556" y="704396"/>
                  </a:cubicBezTo>
                  <a:cubicBezTo>
                    <a:pt x="2409368" y="712968"/>
                    <a:pt x="2432228" y="712016"/>
                    <a:pt x="2454136" y="698681"/>
                  </a:cubicBezTo>
                  <a:cubicBezTo>
                    <a:pt x="2460803" y="694871"/>
                    <a:pt x="2469376" y="692966"/>
                    <a:pt x="2476996" y="692013"/>
                  </a:cubicBezTo>
                  <a:cubicBezTo>
                    <a:pt x="2517001" y="689156"/>
                    <a:pt x="2517001" y="689156"/>
                    <a:pt x="2517953" y="648198"/>
                  </a:cubicBezTo>
                  <a:cubicBezTo>
                    <a:pt x="2525573" y="626291"/>
                    <a:pt x="2540813" y="618671"/>
                    <a:pt x="2563673" y="626291"/>
                  </a:cubicBezTo>
                  <a:cubicBezTo>
                    <a:pt x="2558911" y="610098"/>
                    <a:pt x="2545576" y="599621"/>
                    <a:pt x="2554148" y="585333"/>
                  </a:cubicBezTo>
                  <a:lnTo>
                    <a:pt x="2572928" y="573708"/>
                  </a:lnTo>
                  <a:lnTo>
                    <a:pt x="2586098" y="571735"/>
                  </a:lnTo>
                  <a:lnTo>
                    <a:pt x="2586726" y="571671"/>
                  </a:lnTo>
                  <a:cubicBezTo>
                    <a:pt x="2599630" y="572653"/>
                    <a:pt x="2613203" y="578189"/>
                    <a:pt x="2624633" y="568188"/>
                  </a:cubicBezTo>
                  <a:cubicBezTo>
                    <a:pt x="2626538" y="566283"/>
                    <a:pt x="2628443" y="565331"/>
                    <a:pt x="2630348" y="563426"/>
                  </a:cubicBezTo>
                  <a:cubicBezTo>
                    <a:pt x="2634158" y="561521"/>
                    <a:pt x="2634158" y="568188"/>
                    <a:pt x="2633206" y="563426"/>
                  </a:cubicBezTo>
                  <a:cubicBezTo>
                    <a:pt x="2632253" y="557711"/>
                    <a:pt x="2629396" y="564378"/>
                    <a:pt x="2626538" y="563426"/>
                  </a:cubicBezTo>
                  <a:cubicBezTo>
                    <a:pt x="2615584" y="567236"/>
                    <a:pt x="2604392" y="569141"/>
                    <a:pt x="2593082" y="570689"/>
                  </a:cubicBezTo>
                  <a:lnTo>
                    <a:pt x="2586098" y="571735"/>
                  </a:lnTo>
                  <a:lnTo>
                    <a:pt x="2574151" y="572951"/>
                  </a:lnTo>
                  <a:lnTo>
                    <a:pt x="2572928" y="573708"/>
                  </a:lnTo>
                  <a:lnTo>
                    <a:pt x="2558911" y="575808"/>
                  </a:lnTo>
                  <a:cubicBezTo>
                    <a:pt x="2533193" y="580571"/>
                    <a:pt x="2516048" y="563426"/>
                    <a:pt x="2506523" y="541518"/>
                  </a:cubicBezTo>
                  <a:cubicBezTo>
                    <a:pt x="2496998" y="519611"/>
                    <a:pt x="2487473" y="498656"/>
                    <a:pt x="2512238" y="480558"/>
                  </a:cubicBezTo>
                  <a:cubicBezTo>
                    <a:pt x="2520811" y="474843"/>
                    <a:pt x="2527478" y="467223"/>
                    <a:pt x="2533193" y="458651"/>
                  </a:cubicBezTo>
                  <a:cubicBezTo>
                    <a:pt x="2537003" y="452936"/>
                    <a:pt x="2541766" y="446268"/>
                    <a:pt x="2534146" y="440553"/>
                  </a:cubicBezTo>
                  <a:cubicBezTo>
                    <a:pt x="2526526" y="434838"/>
                    <a:pt x="2515096" y="437696"/>
                    <a:pt x="2513191" y="445316"/>
                  </a:cubicBezTo>
                  <a:cubicBezTo>
                    <a:pt x="2506523" y="474843"/>
                    <a:pt x="2482711" y="489131"/>
                    <a:pt x="2464613" y="509133"/>
                  </a:cubicBezTo>
                  <a:cubicBezTo>
                    <a:pt x="2452231" y="523421"/>
                    <a:pt x="2455088" y="538661"/>
                    <a:pt x="2467471" y="551996"/>
                  </a:cubicBezTo>
                  <a:cubicBezTo>
                    <a:pt x="2481758" y="567236"/>
                    <a:pt x="2481758" y="582476"/>
                    <a:pt x="2468423" y="597716"/>
                  </a:cubicBezTo>
                  <a:cubicBezTo>
                    <a:pt x="2457946" y="610098"/>
                    <a:pt x="2455088" y="623433"/>
                    <a:pt x="2453183" y="638673"/>
                  </a:cubicBezTo>
                  <a:cubicBezTo>
                    <a:pt x="2451278" y="657723"/>
                    <a:pt x="2442706" y="671058"/>
                    <a:pt x="2423656" y="676773"/>
                  </a:cubicBezTo>
                  <a:cubicBezTo>
                    <a:pt x="2413178" y="682488"/>
                    <a:pt x="2402701" y="690108"/>
                    <a:pt x="2389366" y="683441"/>
                  </a:cubicBezTo>
                  <a:cubicBezTo>
                    <a:pt x="2381746" y="676773"/>
                    <a:pt x="2376983" y="670106"/>
                    <a:pt x="2383651" y="659628"/>
                  </a:cubicBezTo>
                  <a:cubicBezTo>
                    <a:pt x="2377936" y="649151"/>
                    <a:pt x="2372221" y="638673"/>
                    <a:pt x="2367458" y="627243"/>
                  </a:cubicBezTo>
                  <a:cubicBezTo>
                    <a:pt x="2348408" y="585333"/>
                    <a:pt x="2348408" y="584381"/>
                    <a:pt x="2308403" y="612003"/>
                  </a:cubicBezTo>
                  <a:cubicBezTo>
                    <a:pt x="2273161" y="616766"/>
                    <a:pt x="2265541" y="608193"/>
                    <a:pt x="2270303" y="571046"/>
                  </a:cubicBezTo>
                  <a:cubicBezTo>
                    <a:pt x="2271256" y="560568"/>
                    <a:pt x="2287448" y="545328"/>
                    <a:pt x="2260778" y="543423"/>
                  </a:cubicBezTo>
                  <a:cubicBezTo>
                    <a:pt x="2255063" y="542471"/>
                    <a:pt x="2255063" y="530088"/>
                    <a:pt x="2259826" y="522468"/>
                  </a:cubicBezTo>
                  <a:cubicBezTo>
                    <a:pt x="2313166" y="486273"/>
                    <a:pt x="2361743" y="445316"/>
                    <a:pt x="2390318" y="385308"/>
                  </a:cubicBezTo>
                  <a:cubicBezTo>
                    <a:pt x="2396986" y="372926"/>
                    <a:pt x="2403653" y="362448"/>
                    <a:pt x="2416988" y="357686"/>
                  </a:cubicBezTo>
                  <a:cubicBezTo>
                    <a:pt x="2416988" y="355781"/>
                    <a:pt x="2416988" y="353876"/>
                    <a:pt x="2417941" y="351971"/>
                  </a:cubicBezTo>
                  <a:cubicBezTo>
                    <a:pt x="2419846" y="352923"/>
                    <a:pt x="2423656" y="354828"/>
                    <a:pt x="2424608" y="353876"/>
                  </a:cubicBezTo>
                  <a:cubicBezTo>
                    <a:pt x="2434371" y="344351"/>
                    <a:pt x="2443539" y="338934"/>
                    <a:pt x="2452245" y="336582"/>
                  </a:cubicBezTo>
                  <a:cubicBezTo>
                    <a:pt x="2458775" y="334818"/>
                    <a:pt x="2465045" y="334779"/>
                    <a:pt x="2471113" y="336025"/>
                  </a:cubicBezTo>
                  <a:close/>
                  <a:moveTo>
                    <a:pt x="761544" y="194808"/>
                  </a:moveTo>
                  <a:cubicBezTo>
                    <a:pt x="773926" y="196713"/>
                    <a:pt x="774879" y="206238"/>
                    <a:pt x="773926" y="216716"/>
                  </a:cubicBezTo>
                  <a:cubicBezTo>
                    <a:pt x="755829" y="237671"/>
                    <a:pt x="760591" y="257673"/>
                    <a:pt x="773926" y="278628"/>
                  </a:cubicBezTo>
                  <a:cubicBezTo>
                    <a:pt x="748209" y="302441"/>
                    <a:pt x="720586" y="315776"/>
                    <a:pt x="687249" y="293868"/>
                  </a:cubicBezTo>
                  <a:cubicBezTo>
                    <a:pt x="682486" y="291011"/>
                    <a:pt x="675819" y="292916"/>
                    <a:pt x="671056" y="292916"/>
                  </a:cubicBezTo>
                  <a:cubicBezTo>
                    <a:pt x="660579" y="294821"/>
                    <a:pt x="650101" y="296726"/>
                    <a:pt x="640576" y="298631"/>
                  </a:cubicBezTo>
                  <a:cubicBezTo>
                    <a:pt x="627241" y="300536"/>
                    <a:pt x="613906" y="302441"/>
                    <a:pt x="603429" y="291011"/>
                  </a:cubicBezTo>
                  <a:cubicBezTo>
                    <a:pt x="636766" y="258626"/>
                    <a:pt x="678676" y="239576"/>
                    <a:pt x="715824" y="211953"/>
                  </a:cubicBezTo>
                  <a:cubicBezTo>
                    <a:pt x="719634" y="209096"/>
                    <a:pt x="724396" y="211953"/>
                    <a:pt x="727254" y="215763"/>
                  </a:cubicBezTo>
                  <a:cubicBezTo>
                    <a:pt x="746304" y="220526"/>
                    <a:pt x="741541" y="187188"/>
                    <a:pt x="761544" y="194808"/>
                  </a:cubicBezTo>
                  <a:close/>
                  <a:moveTo>
                    <a:pt x="873343" y="184331"/>
                  </a:moveTo>
                  <a:cubicBezTo>
                    <a:pt x="879653" y="185283"/>
                    <a:pt x="886320" y="188617"/>
                    <a:pt x="891083" y="191951"/>
                  </a:cubicBezTo>
                  <a:cubicBezTo>
                    <a:pt x="904418" y="200523"/>
                    <a:pt x="892988" y="209096"/>
                    <a:pt x="888226" y="217668"/>
                  </a:cubicBezTo>
                  <a:lnTo>
                    <a:pt x="879241" y="234820"/>
                  </a:lnTo>
                  <a:lnTo>
                    <a:pt x="895370" y="235036"/>
                  </a:lnTo>
                  <a:cubicBezTo>
                    <a:pt x="907514" y="238206"/>
                    <a:pt x="906800" y="249815"/>
                    <a:pt x="899656" y="266246"/>
                  </a:cubicBezTo>
                  <a:cubicBezTo>
                    <a:pt x="894893" y="277676"/>
                    <a:pt x="884416" y="289106"/>
                    <a:pt x="892988" y="303393"/>
                  </a:cubicBezTo>
                  <a:cubicBezTo>
                    <a:pt x="897751" y="310061"/>
                    <a:pt x="901561" y="309108"/>
                    <a:pt x="905371" y="303393"/>
                  </a:cubicBezTo>
                  <a:cubicBezTo>
                    <a:pt x="923468" y="307203"/>
                    <a:pt x="923468" y="307203"/>
                    <a:pt x="915848" y="337683"/>
                  </a:cubicBezTo>
                  <a:cubicBezTo>
                    <a:pt x="926326" y="330063"/>
                    <a:pt x="936803" y="329111"/>
                    <a:pt x="946328" y="324348"/>
                  </a:cubicBezTo>
                  <a:lnTo>
                    <a:pt x="973409" y="303804"/>
                  </a:lnTo>
                  <a:lnTo>
                    <a:pt x="975260" y="292796"/>
                  </a:lnTo>
                  <a:cubicBezTo>
                    <a:pt x="974903" y="288629"/>
                    <a:pt x="972522" y="284819"/>
                    <a:pt x="965378" y="281485"/>
                  </a:cubicBezTo>
                  <a:cubicBezTo>
                    <a:pt x="944423" y="270055"/>
                    <a:pt x="942518" y="249100"/>
                    <a:pt x="962521" y="233860"/>
                  </a:cubicBezTo>
                  <a:cubicBezTo>
                    <a:pt x="977761" y="221478"/>
                    <a:pt x="993953" y="208143"/>
                    <a:pt x="1013956" y="203380"/>
                  </a:cubicBezTo>
                  <a:cubicBezTo>
                    <a:pt x="1018718" y="201475"/>
                    <a:pt x="1023481" y="200046"/>
                    <a:pt x="1028243" y="200165"/>
                  </a:cubicBezTo>
                  <a:cubicBezTo>
                    <a:pt x="1033006" y="200284"/>
                    <a:pt x="1037768" y="201951"/>
                    <a:pt x="1042531" y="206238"/>
                  </a:cubicBezTo>
                  <a:cubicBezTo>
                    <a:pt x="1037768" y="220525"/>
                    <a:pt x="1018718" y="221478"/>
                    <a:pt x="1016813" y="234813"/>
                  </a:cubicBezTo>
                  <a:cubicBezTo>
                    <a:pt x="1029196" y="212905"/>
                    <a:pt x="1052056" y="208143"/>
                    <a:pt x="1075868" y="204333"/>
                  </a:cubicBezTo>
                  <a:cubicBezTo>
                    <a:pt x="1082536" y="204333"/>
                    <a:pt x="1089203" y="204333"/>
                    <a:pt x="1095871" y="204333"/>
                  </a:cubicBezTo>
                  <a:cubicBezTo>
                    <a:pt x="1106348" y="211953"/>
                    <a:pt x="1099681" y="223383"/>
                    <a:pt x="1099681" y="232908"/>
                  </a:cubicBezTo>
                  <a:cubicBezTo>
                    <a:pt x="1112063" y="235765"/>
                    <a:pt x="1123493" y="229098"/>
                    <a:pt x="1133971" y="231003"/>
                  </a:cubicBezTo>
                  <a:cubicBezTo>
                    <a:pt x="1140638" y="231003"/>
                    <a:pt x="1146353" y="233860"/>
                    <a:pt x="1151116" y="238623"/>
                  </a:cubicBezTo>
                  <a:cubicBezTo>
                    <a:pt x="1162546" y="262435"/>
                    <a:pt x="1192073" y="265293"/>
                    <a:pt x="1205408" y="287200"/>
                  </a:cubicBezTo>
                  <a:cubicBezTo>
                    <a:pt x="1219696" y="305298"/>
                    <a:pt x="1210171" y="320538"/>
                    <a:pt x="1198741" y="334825"/>
                  </a:cubicBezTo>
                  <a:cubicBezTo>
                    <a:pt x="1205408" y="359590"/>
                    <a:pt x="1234936" y="358638"/>
                    <a:pt x="1248271" y="377688"/>
                  </a:cubicBezTo>
                  <a:cubicBezTo>
                    <a:pt x="1257796" y="391023"/>
                    <a:pt x="1257796" y="393880"/>
                    <a:pt x="1246366" y="402453"/>
                  </a:cubicBezTo>
                  <a:cubicBezTo>
                    <a:pt x="1226363" y="415788"/>
                    <a:pt x="1207313" y="445315"/>
                    <a:pt x="1187311" y="402453"/>
                  </a:cubicBezTo>
                  <a:cubicBezTo>
                    <a:pt x="1184453" y="396738"/>
                    <a:pt x="1176833" y="390070"/>
                    <a:pt x="1171118" y="396738"/>
                  </a:cubicBezTo>
                  <a:cubicBezTo>
                    <a:pt x="1161593" y="407215"/>
                    <a:pt x="1163498" y="418645"/>
                    <a:pt x="1171118" y="431028"/>
                  </a:cubicBezTo>
                  <a:cubicBezTo>
                    <a:pt x="1186358" y="457698"/>
                    <a:pt x="1180643" y="471033"/>
                    <a:pt x="1151116" y="479605"/>
                  </a:cubicBezTo>
                  <a:cubicBezTo>
                    <a:pt x="1147306" y="475795"/>
                    <a:pt x="1141591" y="474843"/>
                    <a:pt x="1136828" y="476748"/>
                  </a:cubicBezTo>
                  <a:cubicBezTo>
                    <a:pt x="1132066" y="478653"/>
                    <a:pt x="1134923" y="483415"/>
                    <a:pt x="1136828" y="487225"/>
                  </a:cubicBezTo>
                  <a:cubicBezTo>
                    <a:pt x="1135876" y="500560"/>
                    <a:pt x="1128256" y="503418"/>
                    <a:pt x="1118731" y="497703"/>
                  </a:cubicBezTo>
                  <a:cubicBezTo>
                    <a:pt x="1098728" y="487225"/>
                    <a:pt x="1074916" y="482463"/>
                    <a:pt x="1066343" y="455793"/>
                  </a:cubicBezTo>
                  <a:cubicBezTo>
                    <a:pt x="1058723" y="432933"/>
                    <a:pt x="1039673" y="427218"/>
                    <a:pt x="1016813" y="433885"/>
                  </a:cubicBezTo>
                  <a:cubicBezTo>
                    <a:pt x="1008241" y="436743"/>
                    <a:pt x="999668" y="438648"/>
                    <a:pt x="996811" y="428170"/>
                  </a:cubicBezTo>
                  <a:cubicBezTo>
                    <a:pt x="993001" y="415788"/>
                    <a:pt x="1007288" y="411025"/>
                    <a:pt x="1013003" y="411978"/>
                  </a:cubicBezTo>
                  <a:cubicBezTo>
                    <a:pt x="1055866" y="420550"/>
                    <a:pt x="1078726" y="386260"/>
                    <a:pt x="1109206" y="369115"/>
                  </a:cubicBezTo>
                  <a:cubicBezTo>
                    <a:pt x="1117778" y="343398"/>
                    <a:pt x="1089203" y="330063"/>
                    <a:pt x="1089203" y="307203"/>
                  </a:cubicBezTo>
                  <a:cubicBezTo>
                    <a:pt x="1085393" y="301488"/>
                    <a:pt x="1081583" y="296725"/>
                    <a:pt x="1077773" y="291010"/>
                  </a:cubicBezTo>
                  <a:cubicBezTo>
                    <a:pt x="1057771" y="307203"/>
                    <a:pt x="1036816" y="290058"/>
                    <a:pt x="1016813" y="292915"/>
                  </a:cubicBezTo>
                  <a:cubicBezTo>
                    <a:pt x="1012050" y="293391"/>
                    <a:pt x="1008717" y="294106"/>
                    <a:pt x="1007169" y="296011"/>
                  </a:cubicBezTo>
                  <a:lnTo>
                    <a:pt x="1007866" y="302667"/>
                  </a:lnTo>
                  <a:lnTo>
                    <a:pt x="1009193" y="303393"/>
                  </a:lnTo>
                  <a:cubicBezTo>
                    <a:pt x="1013003" y="324348"/>
                    <a:pt x="986333" y="363401"/>
                    <a:pt x="962521" y="370068"/>
                  </a:cubicBezTo>
                  <a:cubicBezTo>
                    <a:pt x="943471" y="375783"/>
                    <a:pt x="924421" y="377688"/>
                    <a:pt x="905371" y="371973"/>
                  </a:cubicBezTo>
                  <a:cubicBezTo>
                    <a:pt x="896798" y="389118"/>
                    <a:pt x="879653" y="396738"/>
                    <a:pt x="868223" y="410073"/>
                  </a:cubicBezTo>
                  <a:cubicBezTo>
                    <a:pt x="859651" y="419598"/>
                    <a:pt x="849173" y="424361"/>
                    <a:pt x="836791" y="426266"/>
                  </a:cubicBezTo>
                  <a:cubicBezTo>
                    <a:pt x="830123" y="425313"/>
                    <a:pt x="820598" y="421503"/>
                    <a:pt x="816788" y="424361"/>
                  </a:cubicBezTo>
                  <a:cubicBezTo>
                    <a:pt x="772973" y="455793"/>
                    <a:pt x="714871" y="464366"/>
                    <a:pt x="677723" y="507228"/>
                  </a:cubicBezTo>
                  <a:cubicBezTo>
                    <a:pt x="667246" y="519611"/>
                    <a:pt x="646291" y="531993"/>
                    <a:pt x="668198" y="553901"/>
                  </a:cubicBezTo>
                  <a:cubicBezTo>
                    <a:pt x="672961" y="558663"/>
                    <a:pt x="665341" y="574856"/>
                    <a:pt x="662483" y="586286"/>
                  </a:cubicBezTo>
                  <a:cubicBezTo>
                    <a:pt x="685343" y="585333"/>
                    <a:pt x="702488" y="596763"/>
                    <a:pt x="716776" y="612956"/>
                  </a:cubicBezTo>
                  <a:cubicBezTo>
                    <a:pt x="731063" y="630101"/>
                    <a:pt x="747256" y="644388"/>
                    <a:pt x="771068" y="645341"/>
                  </a:cubicBezTo>
                  <a:cubicBezTo>
                    <a:pt x="789166" y="646293"/>
                    <a:pt x="788213" y="653913"/>
                    <a:pt x="782498" y="667248"/>
                  </a:cubicBezTo>
                  <a:cubicBezTo>
                    <a:pt x="774878" y="685346"/>
                    <a:pt x="766306" y="702491"/>
                    <a:pt x="772973" y="726303"/>
                  </a:cubicBezTo>
                  <a:cubicBezTo>
                    <a:pt x="779641" y="752973"/>
                    <a:pt x="789166" y="747258"/>
                    <a:pt x="805358" y="736781"/>
                  </a:cubicBezTo>
                  <a:cubicBezTo>
                    <a:pt x="823456" y="725351"/>
                    <a:pt x="826313" y="706301"/>
                    <a:pt x="828218" y="689156"/>
                  </a:cubicBezTo>
                  <a:cubicBezTo>
                    <a:pt x="831076" y="669153"/>
                    <a:pt x="841553" y="660581"/>
                    <a:pt x="858698" y="652961"/>
                  </a:cubicBezTo>
                  <a:cubicBezTo>
                    <a:pt x="901561" y="638673"/>
                    <a:pt x="911086" y="619623"/>
                    <a:pt x="901561" y="573903"/>
                  </a:cubicBezTo>
                  <a:cubicBezTo>
                    <a:pt x="900608" y="569141"/>
                    <a:pt x="899656" y="563426"/>
                    <a:pt x="904418" y="561521"/>
                  </a:cubicBezTo>
                  <a:cubicBezTo>
                    <a:pt x="937756" y="550091"/>
                    <a:pt x="937756" y="514848"/>
                    <a:pt x="953948" y="491988"/>
                  </a:cubicBezTo>
                  <a:cubicBezTo>
                    <a:pt x="957758" y="486273"/>
                    <a:pt x="961568" y="480558"/>
                    <a:pt x="968236" y="478653"/>
                  </a:cubicBezTo>
                  <a:cubicBezTo>
                    <a:pt x="991096" y="471986"/>
                    <a:pt x="1037768" y="491036"/>
                    <a:pt x="1049198" y="512943"/>
                  </a:cubicBezTo>
                  <a:cubicBezTo>
                    <a:pt x="1061581" y="517706"/>
                    <a:pt x="1074916" y="522468"/>
                    <a:pt x="1063486" y="539613"/>
                  </a:cubicBezTo>
                  <a:cubicBezTo>
                    <a:pt x="1048246" y="555806"/>
                    <a:pt x="1052056" y="572951"/>
                    <a:pt x="1067296" y="583428"/>
                  </a:cubicBezTo>
                  <a:cubicBezTo>
                    <a:pt x="1084441" y="593906"/>
                    <a:pt x="1099681" y="578666"/>
                    <a:pt x="1112063" y="568188"/>
                  </a:cubicBezTo>
                  <a:cubicBezTo>
                    <a:pt x="1139686" y="545328"/>
                    <a:pt x="1138733" y="544376"/>
                    <a:pt x="1146353" y="580571"/>
                  </a:cubicBezTo>
                  <a:cubicBezTo>
                    <a:pt x="1149211" y="592953"/>
                    <a:pt x="1154926" y="606288"/>
                    <a:pt x="1151116" y="616766"/>
                  </a:cubicBezTo>
                  <a:cubicBezTo>
                    <a:pt x="1138733" y="656771"/>
                    <a:pt x="1163498" y="672011"/>
                    <a:pt x="1193026" y="684393"/>
                  </a:cubicBezTo>
                  <a:cubicBezTo>
                    <a:pt x="1193026" y="693918"/>
                    <a:pt x="1188501" y="696537"/>
                    <a:pt x="1182905" y="697847"/>
                  </a:cubicBezTo>
                  <a:lnTo>
                    <a:pt x="1179024" y="699159"/>
                  </a:lnTo>
                  <a:lnTo>
                    <a:pt x="1177845" y="699023"/>
                  </a:lnTo>
                  <a:cubicBezTo>
                    <a:pt x="1174214" y="699455"/>
                    <a:pt x="1170404" y="700824"/>
                    <a:pt x="1166356" y="703443"/>
                  </a:cubicBezTo>
                  <a:lnTo>
                    <a:pt x="1179024" y="699159"/>
                  </a:lnTo>
                  <a:lnTo>
                    <a:pt x="1188263" y="700229"/>
                  </a:lnTo>
                  <a:cubicBezTo>
                    <a:pt x="1194931" y="702491"/>
                    <a:pt x="1201122" y="707253"/>
                    <a:pt x="1207313" y="712016"/>
                  </a:cubicBezTo>
                  <a:cubicBezTo>
                    <a:pt x="1210647" y="727732"/>
                    <a:pt x="1209694" y="741781"/>
                    <a:pt x="1205051" y="754402"/>
                  </a:cubicBezTo>
                  <a:lnTo>
                    <a:pt x="1180854" y="787924"/>
                  </a:lnTo>
                  <a:lnTo>
                    <a:pt x="1187073" y="807504"/>
                  </a:lnTo>
                  <a:cubicBezTo>
                    <a:pt x="1190883" y="812504"/>
                    <a:pt x="1196836" y="815362"/>
                    <a:pt x="1206361" y="814886"/>
                  </a:cubicBezTo>
                  <a:cubicBezTo>
                    <a:pt x="1214934" y="814886"/>
                    <a:pt x="1223506" y="816791"/>
                    <a:pt x="1213981" y="828221"/>
                  </a:cubicBezTo>
                  <a:cubicBezTo>
                    <a:pt x="1208266" y="850128"/>
                    <a:pt x="1205409" y="874893"/>
                    <a:pt x="1172071" y="862511"/>
                  </a:cubicBezTo>
                  <a:cubicBezTo>
                    <a:pt x="1153021" y="859653"/>
                    <a:pt x="1123494" y="872036"/>
                    <a:pt x="1115874" y="854891"/>
                  </a:cubicBezTo>
                  <a:cubicBezTo>
                    <a:pt x="1109206" y="839651"/>
                    <a:pt x="1133971" y="821553"/>
                    <a:pt x="1148259" y="807266"/>
                  </a:cubicBezTo>
                  <a:cubicBezTo>
                    <a:pt x="1157784" y="799646"/>
                    <a:pt x="1159689" y="785358"/>
                    <a:pt x="1173024" y="780596"/>
                  </a:cubicBezTo>
                  <a:lnTo>
                    <a:pt x="1173125" y="780684"/>
                  </a:lnTo>
                  <a:lnTo>
                    <a:pt x="1174333" y="770475"/>
                  </a:lnTo>
                  <a:cubicBezTo>
                    <a:pt x="1173023" y="767975"/>
                    <a:pt x="1169689" y="766784"/>
                    <a:pt x="1163498" y="767261"/>
                  </a:cubicBezTo>
                  <a:cubicBezTo>
                    <a:pt x="1147306" y="769166"/>
                    <a:pt x="1137781" y="780596"/>
                    <a:pt x="1124446" y="787263"/>
                  </a:cubicBezTo>
                  <a:cubicBezTo>
                    <a:pt x="1097776" y="793931"/>
                    <a:pt x="1070153" y="791073"/>
                    <a:pt x="1043483" y="789168"/>
                  </a:cubicBezTo>
                  <a:cubicBezTo>
                    <a:pt x="1026338" y="788216"/>
                    <a:pt x="1010146" y="786311"/>
                    <a:pt x="993953" y="794883"/>
                  </a:cubicBezTo>
                  <a:cubicBezTo>
                    <a:pt x="987286" y="810123"/>
                    <a:pt x="971093" y="808218"/>
                    <a:pt x="959663" y="814886"/>
                  </a:cubicBezTo>
                  <a:cubicBezTo>
                    <a:pt x="951091" y="825363"/>
                    <a:pt x="939661" y="831078"/>
                    <a:pt x="929183" y="839651"/>
                  </a:cubicBezTo>
                  <a:lnTo>
                    <a:pt x="925100" y="843462"/>
                  </a:lnTo>
                  <a:lnTo>
                    <a:pt x="915848" y="851081"/>
                  </a:lnTo>
                  <a:cubicBezTo>
                    <a:pt x="915848" y="851081"/>
                    <a:pt x="912991" y="851081"/>
                    <a:pt x="912991" y="851081"/>
                  </a:cubicBezTo>
                  <a:cubicBezTo>
                    <a:pt x="912991" y="851081"/>
                    <a:pt x="914896" y="852986"/>
                    <a:pt x="914896" y="852986"/>
                  </a:cubicBezTo>
                  <a:lnTo>
                    <a:pt x="925100" y="843462"/>
                  </a:lnTo>
                  <a:lnTo>
                    <a:pt x="932041" y="837746"/>
                  </a:lnTo>
                  <a:cubicBezTo>
                    <a:pt x="942518" y="824411"/>
                    <a:pt x="959663" y="826316"/>
                    <a:pt x="972998" y="820601"/>
                  </a:cubicBezTo>
                  <a:cubicBezTo>
                    <a:pt x="979666" y="818696"/>
                    <a:pt x="986333" y="814886"/>
                    <a:pt x="992048" y="814886"/>
                  </a:cubicBezTo>
                  <a:cubicBezTo>
                    <a:pt x="1003478" y="813933"/>
                    <a:pt x="1017766" y="809171"/>
                    <a:pt x="1023481" y="819648"/>
                  </a:cubicBezTo>
                  <a:cubicBezTo>
                    <a:pt x="1032053" y="834888"/>
                    <a:pt x="1013003" y="835841"/>
                    <a:pt x="1005383" y="842508"/>
                  </a:cubicBezTo>
                  <a:cubicBezTo>
                    <a:pt x="1003478" y="844413"/>
                    <a:pt x="1005383" y="851081"/>
                    <a:pt x="1006336" y="854891"/>
                  </a:cubicBezTo>
                  <a:cubicBezTo>
                    <a:pt x="997763" y="866321"/>
                    <a:pt x="1011098" y="877751"/>
                    <a:pt x="1005383" y="889181"/>
                  </a:cubicBezTo>
                  <a:cubicBezTo>
                    <a:pt x="1001573" y="899658"/>
                    <a:pt x="992048" y="903468"/>
                    <a:pt x="984428" y="910136"/>
                  </a:cubicBezTo>
                  <a:cubicBezTo>
                    <a:pt x="974903" y="918708"/>
                    <a:pt x="961568" y="909183"/>
                    <a:pt x="952043" y="916803"/>
                  </a:cubicBezTo>
                  <a:cubicBezTo>
                    <a:pt x="937756" y="931091"/>
                    <a:pt x="916801" y="932043"/>
                    <a:pt x="899656" y="938711"/>
                  </a:cubicBezTo>
                  <a:cubicBezTo>
                    <a:pt x="876796" y="947283"/>
                    <a:pt x="858698" y="959666"/>
                    <a:pt x="855841" y="985383"/>
                  </a:cubicBezTo>
                  <a:cubicBezTo>
                    <a:pt x="853936" y="1001576"/>
                    <a:pt x="839648" y="1003481"/>
                    <a:pt x="831076" y="1003481"/>
                  </a:cubicBezTo>
                  <a:cubicBezTo>
                    <a:pt x="779641" y="1006338"/>
                    <a:pt x="763448" y="1048248"/>
                    <a:pt x="738683" y="1081586"/>
                  </a:cubicBezTo>
                  <a:cubicBezTo>
                    <a:pt x="708203" y="1076823"/>
                    <a:pt x="712013" y="1097778"/>
                    <a:pt x="711061" y="1115876"/>
                  </a:cubicBezTo>
                  <a:cubicBezTo>
                    <a:pt x="707251" y="1144451"/>
                    <a:pt x="692011" y="1163501"/>
                    <a:pt x="666293" y="1175883"/>
                  </a:cubicBezTo>
                  <a:cubicBezTo>
                    <a:pt x="636766" y="1191123"/>
                    <a:pt x="610096" y="1209221"/>
                    <a:pt x="585331" y="1230176"/>
                  </a:cubicBezTo>
                  <a:cubicBezTo>
                    <a:pt x="565328" y="1247320"/>
                    <a:pt x="557708" y="1270181"/>
                    <a:pt x="559613" y="1297803"/>
                  </a:cubicBezTo>
                  <a:cubicBezTo>
                    <a:pt x="561518" y="1327331"/>
                    <a:pt x="564376" y="1356858"/>
                    <a:pt x="557708" y="1386386"/>
                  </a:cubicBezTo>
                  <a:cubicBezTo>
                    <a:pt x="555803" y="1394958"/>
                    <a:pt x="551993" y="1406388"/>
                    <a:pt x="542468" y="1407341"/>
                  </a:cubicBezTo>
                  <a:cubicBezTo>
                    <a:pt x="530086" y="1409246"/>
                    <a:pt x="531038" y="1394958"/>
                    <a:pt x="528181" y="1387338"/>
                  </a:cubicBezTo>
                  <a:cubicBezTo>
                    <a:pt x="522466" y="1365431"/>
                    <a:pt x="516751" y="1344476"/>
                    <a:pt x="519608" y="1320663"/>
                  </a:cubicBezTo>
                  <a:cubicBezTo>
                    <a:pt x="521513" y="1300661"/>
                    <a:pt x="522466" y="1280658"/>
                    <a:pt x="488176" y="1283516"/>
                  </a:cubicBezTo>
                  <a:cubicBezTo>
                    <a:pt x="470078" y="1285421"/>
                    <a:pt x="452933" y="1262561"/>
                    <a:pt x="429121" y="1267323"/>
                  </a:cubicBezTo>
                  <a:cubicBezTo>
                    <a:pt x="422453" y="1268276"/>
                    <a:pt x="411023" y="1265418"/>
                    <a:pt x="409118" y="1268276"/>
                  </a:cubicBezTo>
                  <a:cubicBezTo>
                    <a:pt x="391973" y="1307328"/>
                    <a:pt x="364351" y="1288278"/>
                    <a:pt x="336728" y="1284468"/>
                  </a:cubicBezTo>
                  <a:cubicBezTo>
                    <a:pt x="279578" y="1275896"/>
                    <a:pt x="228143" y="1315901"/>
                    <a:pt x="215761" y="1373051"/>
                  </a:cubicBezTo>
                  <a:cubicBezTo>
                    <a:pt x="210998" y="1396863"/>
                    <a:pt x="193853" y="1415913"/>
                    <a:pt x="189091" y="1441631"/>
                  </a:cubicBezTo>
                  <a:cubicBezTo>
                    <a:pt x="182423" y="1476873"/>
                    <a:pt x="183376" y="1511163"/>
                    <a:pt x="196711" y="1544501"/>
                  </a:cubicBezTo>
                  <a:cubicBezTo>
                    <a:pt x="204331" y="1564503"/>
                    <a:pt x="219571" y="1574028"/>
                    <a:pt x="244336" y="1573076"/>
                  </a:cubicBezTo>
                  <a:cubicBezTo>
                    <a:pt x="284341" y="1571171"/>
                    <a:pt x="310058" y="1555931"/>
                    <a:pt x="320536" y="1514973"/>
                  </a:cubicBezTo>
                  <a:cubicBezTo>
                    <a:pt x="324346" y="1500686"/>
                    <a:pt x="374828" y="1487351"/>
                    <a:pt x="387211" y="1494971"/>
                  </a:cubicBezTo>
                  <a:cubicBezTo>
                    <a:pt x="396736" y="1500686"/>
                    <a:pt x="392926" y="1507353"/>
                    <a:pt x="389116" y="1515926"/>
                  </a:cubicBezTo>
                  <a:cubicBezTo>
                    <a:pt x="372923" y="1552121"/>
                    <a:pt x="358636" y="1589268"/>
                    <a:pt x="340538" y="1624511"/>
                  </a:cubicBezTo>
                  <a:cubicBezTo>
                    <a:pt x="329108" y="1646418"/>
                    <a:pt x="340538" y="1644513"/>
                    <a:pt x="354826" y="1644513"/>
                  </a:cubicBezTo>
                  <a:cubicBezTo>
                    <a:pt x="372923" y="1644513"/>
                    <a:pt x="391973" y="1642608"/>
                    <a:pt x="410071" y="1645466"/>
                  </a:cubicBezTo>
                  <a:cubicBezTo>
                    <a:pt x="432931" y="1649276"/>
                    <a:pt x="449123" y="1658801"/>
                    <a:pt x="439598" y="1687376"/>
                  </a:cubicBezTo>
                  <a:cubicBezTo>
                    <a:pt x="433883" y="1705473"/>
                    <a:pt x="432931" y="1725476"/>
                    <a:pt x="426263" y="1743573"/>
                  </a:cubicBezTo>
                  <a:cubicBezTo>
                    <a:pt x="414833" y="1774053"/>
                    <a:pt x="432931" y="1793103"/>
                    <a:pt x="450076" y="1813106"/>
                  </a:cubicBezTo>
                  <a:cubicBezTo>
                    <a:pt x="466268" y="1832156"/>
                    <a:pt x="483413" y="1819773"/>
                    <a:pt x="499606" y="1812153"/>
                  </a:cubicBezTo>
                  <a:cubicBezTo>
                    <a:pt x="512941" y="1806438"/>
                    <a:pt x="528181" y="1806438"/>
                    <a:pt x="536753" y="1818821"/>
                  </a:cubicBezTo>
                  <a:cubicBezTo>
                    <a:pt x="554851" y="1843586"/>
                    <a:pt x="571996" y="1829298"/>
                    <a:pt x="577711" y="1813106"/>
                  </a:cubicBezTo>
                  <a:cubicBezTo>
                    <a:pt x="591998" y="1771196"/>
                    <a:pt x="630098" y="1768338"/>
                    <a:pt x="661531" y="1754051"/>
                  </a:cubicBezTo>
                  <a:cubicBezTo>
                    <a:pt x="671056" y="1754051"/>
                    <a:pt x="673913" y="1755956"/>
                    <a:pt x="672008" y="1763576"/>
                  </a:cubicBezTo>
                  <a:cubicBezTo>
                    <a:pt x="676771" y="1783578"/>
                    <a:pt x="689153" y="1777863"/>
                    <a:pt x="695821" y="1768338"/>
                  </a:cubicBezTo>
                  <a:cubicBezTo>
                    <a:pt x="713918" y="1745478"/>
                    <a:pt x="729158" y="1761671"/>
                    <a:pt x="741541" y="1772148"/>
                  </a:cubicBezTo>
                  <a:cubicBezTo>
                    <a:pt x="769163" y="1795008"/>
                    <a:pt x="799643" y="1798818"/>
                    <a:pt x="832028" y="1788341"/>
                  </a:cubicBezTo>
                  <a:cubicBezTo>
                    <a:pt x="845363" y="1783578"/>
                    <a:pt x="854888" y="1779768"/>
                    <a:pt x="865366" y="1796913"/>
                  </a:cubicBezTo>
                  <a:cubicBezTo>
                    <a:pt x="875843" y="1814058"/>
                    <a:pt x="896798" y="1823583"/>
                    <a:pt x="910133" y="1838823"/>
                  </a:cubicBezTo>
                  <a:cubicBezTo>
                    <a:pt x="947281" y="1881686"/>
                    <a:pt x="990143" y="1906451"/>
                    <a:pt x="1047293" y="1918833"/>
                  </a:cubicBezTo>
                  <a:cubicBezTo>
                    <a:pt x="1093966" y="1928358"/>
                    <a:pt x="1124446" y="1995986"/>
                    <a:pt x="1116826" y="2036943"/>
                  </a:cubicBezTo>
                  <a:cubicBezTo>
                    <a:pt x="1113968" y="2044563"/>
                    <a:pt x="1111111" y="2051231"/>
                    <a:pt x="1106348" y="2056946"/>
                  </a:cubicBezTo>
                  <a:cubicBezTo>
                    <a:pt x="1092061" y="2071233"/>
                    <a:pt x="1112063" y="2086473"/>
                    <a:pt x="1104443" y="2099808"/>
                  </a:cubicBezTo>
                  <a:cubicBezTo>
                    <a:pt x="1110158" y="2107428"/>
                    <a:pt x="1117778" y="2102666"/>
                    <a:pt x="1124446" y="2102666"/>
                  </a:cubicBezTo>
                  <a:cubicBezTo>
                    <a:pt x="1147306" y="2095046"/>
                    <a:pt x="1161593" y="2062661"/>
                    <a:pt x="1193026" y="2077901"/>
                  </a:cubicBezTo>
                  <a:cubicBezTo>
                    <a:pt x="1225411" y="2087426"/>
                    <a:pt x="1244461" y="2125526"/>
                    <a:pt x="1280656" y="2123621"/>
                  </a:cubicBezTo>
                  <a:cubicBezTo>
                    <a:pt x="1325423" y="2121716"/>
                    <a:pt x="1360666" y="2136956"/>
                    <a:pt x="1387336" y="2172198"/>
                  </a:cubicBezTo>
                  <a:cubicBezTo>
                    <a:pt x="1398766" y="2187438"/>
                    <a:pt x="1427341" y="2172198"/>
                    <a:pt x="1434008" y="2199821"/>
                  </a:cubicBezTo>
                  <a:cubicBezTo>
                    <a:pt x="1440676" y="2228396"/>
                    <a:pt x="1444486" y="2256018"/>
                    <a:pt x="1430198" y="2282688"/>
                  </a:cubicBezTo>
                  <a:cubicBezTo>
                    <a:pt x="1413053" y="2315073"/>
                    <a:pt x="1388288" y="2341743"/>
                    <a:pt x="1370191" y="2373176"/>
                  </a:cubicBezTo>
                  <a:cubicBezTo>
                    <a:pt x="1359713" y="2391273"/>
                    <a:pt x="1356856" y="2406513"/>
                    <a:pt x="1358761" y="2423658"/>
                  </a:cubicBezTo>
                  <a:cubicBezTo>
                    <a:pt x="1366381" y="2486523"/>
                    <a:pt x="1352093" y="2544626"/>
                    <a:pt x="1327328" y="2600823"/>
                  </a:cubicBezTo>
                  <a:cubicBezTo>
                    <a:pt x="1321613" y="2612253"/>
                    <a:pt x="1313041" y="2629398"/>
                    <a:pt x="1293991" y="2626541"/>
                  </a:cubicBezTo>
                  <a:cubicBezTo>
                    <a:pt x="1261606" y="2622731"/>
                    <a:pt x="1241603" y="2647496"/>
                    <a:pt x="1218743" y="2661783"/>
                  </a:cubicBezTo>
                  <a:cubicBezTo>
                    <a:pt x="1203503" y="2671308"/>
                    <a:pt x="1187311" y="2690358"/>
                    <a:pt x="1193026" y="2710361"/>
                  </a:cubicBezTo>
                  <a:cubicBezTo>
                    <a:pt x="1205408" y="2757033"/>
                    <a:pt x="1178738" y="2793228"/>
                    <a:pt x="1164451" y="2832281"/>
                  </a:cubicBezTo>
                  <a:cubicBezTo>
                    <a:pt x="1154926" y="2859903"/>
                    <a:pt x="1136828" y="2884668"/>
                    <a:pt x="1122541" y="2910386"/>
                  </a:cubicBezTo>
                  <a:cubicBezTo>
                    <a:pt x="1116826" y="2920863"/>
                    <a:pt x="1109206" y="2929436"/>
                    <a:pt x="1095871" y="2929436"/>
                  </a:cubicBezTo>
                  <a:cubicBezTo>
                    <a:pt x="1085393" y="2920863"/>
                    <a:pt x="1072058" y="2930388"/>
                    <a:pt x="1061581" y="2922768"/>
                  </a:cubicBezTo>
                  <a:cubicBezTo>
                    <a:pt x="1053961" y="2919911"/>
                    <a:pt x="1044436" y="2911338"/>
                    <a:pt x="1047293" y="2929436"/>
                  </a:cubicBezTo>
                  <a:cubicBezTo>
                    <a:pt x="1052056" y="2938961"/>
                    <a:pt x="1062533" y="2944676"/>
                    <a:pt x="1061581" y="2956106"/>
                  </a:cubicBezTo>
                  <a:cubicBezTo>
                    <a:pt x="1055866" y="2964678"/>
                    <a:pt x="1048246" y="2962773"/>
                    <a:pt x="1040626" y="2959916"/>
                  </a:cubicBezTo>
                  <a:cubicBezTo>
                    <a:pt x="952043" y="2929436"/>
                    <a:pt x="865366" y="2895146"/>
                    <a:pt x="783451" y="2850378"/>
                  </a:cubicBezTo>
                  <a:cubicBezTo>
                    <a:pt x="762496" y="2838948"/>
                    <a:pt x="762496" y="2820851"/>
                    <a:pt x="752971" y="2805611"/>
                  </a:cubicBezTo>
                  <a:cubicBezTo>
                    <a:pt x="730111" y="2799896"/>
                    <a:pt x="738683" y="2779893"/>
                    <a:pt x="737731" y="2765606"/>
                  </a:cubicBezTo>
                  <a:cubicBezTo>
                    <a:pt x="736778" y="2697978"/>
                    <a:pt x="732968" y="2631303"/>
                    <a:pt x="721538" y="2564628"/>
                  </a:cubicBezTo>
                  <a:cubicBezTo>
                    <a:pt x="715823" y="2532243"/>
                    <a:pt x="700583" y="2503668"/>
                    <a:pt x="670103" y="2492238"/>
                  </a:cubicBezTo>
                  <a:cubicBezTo>
                    <a:pt x="596761" y="2464616"/>
                    <a:pt x="568186" y="2400798"/>
                    <a:pt x="539611" y="2337933"/>
                  </a:cubicBezTo>
                  <a:cubicBezTo>
                    <a:pt x="520561" y="2296976"/>
                    <a:pt x="502463" y="2256971"/>
                    <a:pt x="473888" y="2221728"/>
                  </a:cubicBezTo>
                  <a:cubicBezTo>
                    <a:pt x="456743" y="2200773"/>
                    <a:pt x="450076" y="2174103"/>
                    <a:pt x="468173" y="2148386"/>
                  </a:cubicBezTo>
                  <a:cubicBezTo>
                    <a:pt x="473888" y="2140766"/>
                    <a:pt x="477698" y="2133146"/>
                    <a:pt x="471983" y="2122668"/>
                  </a:cubicBezTo>
                  <a:cubicBezTo>
                    <a:pt x="452933" y="2083616"/>
                    <a:pt x="471983" y="2052183"/>
                    <a:pt x="493891" y="2021703"/>
                  </a:cubicBezTo>
                  <a:cubicBezTo>
                    <a:pt x="518656" y="1987413"/>
                    <a:pt x="546278" y="1955028"/>
                    <a:pt x="538658" y="1907403"/>
                  </a:cubicBezTo>
                  <a:cubicBezTo>
                    <a:pt x="535801" y="1889306"/>
                    <a:pt x="531991" y="1871208"/>
                    <a:pt x="524371" y="1854063"/>
                  </a:cubicBezTo>
                  <a:cubicBezTo>
                    <a:pt x="517703" y="1837871"/>
                    <a:pt x="507226" y="1834061"/>
                    <a:pt x="499606" y="1853111"/>
                  </a:cubicBezTo>
                  <a:cubicBezTo>
                    <a:pt x="489128" y="1876923"/>
                    <a:pt x="475793" y="1875018"/>
                    <a:pt x="459601" y="1860731"/>
                  </a:cubicBezTo>
                  <a:cubicBezTo>
                    <a:pt x="443408" y="1847396"/>
                    <a:pt x="425311" y="1838823"/>
                    <a:pt x="408166" y="1827393"/>
                  </a:cubicBezTo>
                  <a:cubicBezTo>
                    <a:pt x="375781" y="1806438"/>
                    <a:pt x="371971" y="1771196"/>
                    <a:pt x="354826" y="1742621"/>
                  </a:cubicBezTo>
                  <a:cubicBezTo>
                    <a:pt x="346253" y="1729286"/>
                    <a:pt x="337681" y="1720713"/>
                    <a:pt x="322441" y="1715951"/>
                  </a:cubicBezTo>
                  <a:cubicBezTo>
                    <a:pt x="289103" y="1705473"/>
                    <a:pt x="255766" y="1691186"/>
                    <a:pt x="234811" y="1658801"/>
                  </a:cubicBezTo>
                  <a:cubicBezTo>
                    <a:pt x="228143" y="1649276"/>
                    <a:pt x="218618" y="1639751"/>
                    <a:pt x="206236" y="1644513"/>
                  </a:cubicBezTo>
                  <a:cubicBezTo>
                    <a:pt x="170993" y="1656896"/>
                    <a:pt x="143371" y="1639751"/>
                    <a:pt x="116701" y="1622606"/>
                  </a:cubicBezTo>
                  <a:cubicBezTo>
                    <a:pt x="85268" y="1603556"/>
                    <a:pt x="54788" y="1583553"/>
                    <a:pt x="28118" y="1557836"/>
                  </a:cubicBezTo>
                  <a:cubicBezTo>
                    <a:pt x="11926" y="1541643"/>
                    <a:pt x="1448" y="1523546"/>
                    <a:pt x="12878" y="1499733"/>
                  </a:cubicBezTo>
                  <a:cubicBezTo>
                    <a:pt x="20498" y="1482588"/>
                    <a:pt x="16688" y="1463538"/>
                    <a:pt x="10021" y="1446393"/>
                  </a:cubicBezTo>
                  <a:cubicBezTo>
                    <a:pt x="6211" y="1434963"/>
                    <a:pt x="-1409" y="1423533"/>
                    <a:pt x="5258" y="1410198"/>
                  </a:cubicBezTo>
                  <a:cubicBezTo>
                    <a:pt x="-12839" y="1304471"/>
                    <a:pt x="19546" y="1205411"/>
                    <a:pt x="45263" y="1105398"/>
                  </a:cubicBezTo>
                  <a:cubicBezTo>
                    <a:pt x="94793" y="912993"/>
                    <a:pt x="185281" y="739638"/>
                    <a:pt x="304343" y="581523"/>
                  </a:cubicBezTo>
                  <a:cubicBezTo>
                    <a:pt x="374828" y="487226"/>
                    <a:pt x="458648" y="405311"/>
                    <a:pt x="548183" y="329111"/>
                  </a:cubicBezTo>
                  <a:cubicBezTo>
                    <a:pt x="568186" y="311966"/>
                    <a:pt x="591046" y="303393"/>
                    <a:pt x="617716" y="317681"/>
                  </a:cubicBezTo>
                  <a:cubicBezTo>
                    <a:pt x="628193" y="324348"/>
                    <a:pt x="628193" y="314823"/>
                    <a:pt x="631051" y="309108"/>
                  </a:cubicBezTo>
                  <a:cubicBezTo>
                    <a:pt x="652006" y="308156"/>
                    <a:pt x="669151" y="289106"/>
                    <a:pt x="692011" y="299583"/>
                  </a:cubicBezTo>
                  <a:cubicBezTo>
                    <a:pt x="712013" y="311966"/>
                    <a:pt x="732968" y="317681"/>
                    <a:pt x="756781" y="316728"/>
                  </a:cubicBezTo>
                  <a:cubicBezTo>
                    <a:pt x="764401" y="317681"/>
                    <a:pt x="772973" y="320538"/>
                    <a:pt x="780593" y="315776"/>
                  </a:cubicBezTo>
                  <a:cubicBezTo>
                    <a:pt x="786308" y="312918"/>
                    <a:pt x="792023" y="311966"/>
                    <a:pt x="797738" y="314823"/>
                  </a:cubicBezTo>
                  <a:cubicBezTo>
                    <a:pt x="808216" y="327206"/>
                    <a:pt x="819646" y="321491"/>
                    <a:pt x="831076" y="316728"/>
                  </a:cubicBezTo>
                  <a:cubicBezTo>
                    <a:pt x="837743" y="304346"/>
                    <a:pt x="858698" y="297678"/>
                    <a:pt x="841553" y="277676"/>
                  </a:cubicBezTo>
                  <a:cubicBezTo>
                    <a:pt x="834886" y="270056"/>
                    <a:pt x="846316" y="263388"/>
                    <a:pt x="852031" y="259578"/>
                  </a:cubicBezTo>
                  <a:cubicBezTo>
                    <a:pt x="857269" y="255768"/>
                    <a:pt x="862508" y="252434"/>
                    <a:pt x="867152" y="248624"/>
                  </a:cubicBezTo>
                  <a:lnTo>
                    <a:pt x="876026" y="238011"/>
                  </a:lnTo>
                  <a:lnTo>
                    <a:pt x="858921" y="241392"/>
                  </a:lnTo>
                  <a:cubicBezTo>
                    <a:pt x="840303" y="244874"/>
                    <a:pt x="823694" y="244338"/>
                    <a:pt x="821551" y="210048"/>
                  </a:cubicBezTo>
                  <a:cubicBezTo>
                    <a:pt x="833933" y="208143"/>
                    <a:pt x="848221" y="208143"/>
                    <a:pt x="857746" y="190998"/>
                  </a:cubicBezTo>
                  <a:cubicBezTo>
                    <a:pt x="861079" y="184807"/>
                    <a:pt x="867032" y="183378"/>
                    <a:pt x="873343" y="184331"/>
                  </a:cubicBezTo>
                  <a:close/>
                  <a:moveTo>
                    <a:pt x="798215" y="181949"/>
                  </a:moveTo>
                  <a:cubicBezTo>
                    <a:pt x="801310" y="182187"/>
                    <a:pt x="803930" y="183378"/>
                    <a:pt x="805359" y="187188"/>
                  </a:cubicBezTo>
                  <a:cubicBezTo>
                    <a:pt x="808216" y="194808"/>
                    <a:pt x="800596" y="194808"/>
                    <a:pt x="795834" y="196713"/>
                  </a:cubicBezTo>
                  <a:cubicBezTo>
                    <a:pt x="790119" y="193856"/>
                    <a:pt x="788214" y="189093"/>
                    <a:pt x="788214" y="182426"/>
                  </a:cubicBezTo>
                  <a:cubicBezTo>
                    <a:pt x="791547" y="182426"/>
                    <a:pt x="795119" y="181711"/>
                    <a:pt x="798215" y="181949"/>
                  </a:cubicBezTo>
                  <a:close/>
                  <a:moveTo>
                    <a:pt x="938708" y="121466"/>
                  </a:moveTo>
                  <a:cubicBezTo>
                    <a:pt x="943471" y="128133"/>
                    <a:pt x="953948" y="130038"/>
                    <a:pt x="952043" y="141468"/>
                  </a:cubicBezTo>
                  <a:lnTo>
                    <a:pt x="951037" y="142501"/>
                  </a:lnTo>
                  <a:lnTo>
                    <a:pt x="953949" y="140516"/>
                  </a:lnTo>
                  <a:cubicBezTo>
                    <a:pt x="952996" y="143373"/>
                    <a:pt x="952996" y="146231"/>
                    <a:pt x="952996" y="148136"/>
                  </a:cubicBezTo>
                  <a:cubicBezTo>
                    <a:pt x="952996" y="154803"/>
                    <a:pt x="952996" y="161471"/>
                    <a:pt x="952996" y="169091"/>
                  </a:cubicBezTo>
                  <a:cubicBezTo>
                    <a:pt x="949662" y="166709"/>
                    <a:pt x="947281" y="162899"/>
                    <a:pt x="944424" y="159804"/>
                  </a:cubicBezTo>
                  <a:lnTo>
                    <a:pt x="933131" y="154863"/>
                  </a:lnTo>
                  <a:lnTo>
                    <a:pt x="931088" y="155756"/>
                  </a:lnTo>
                  <a:cubicBezTo>
                    <a:pt x="931088" y="155756"/>
                    <a:pt x="930136" y="155756"/>
                    <a:pt x="930136" y="155756"/>
                  </a:cubicBezTo>
                  <a:cubicBezTo>
                    <a:pt x="925373" y="152898"/>
                    <a:pt x="906323" y="162423"/>
                    <a:pt x="918706" y="144326"/>
                  </a:cubicBezTo>
                  <a:cubicBezTo>
                    <a:pt x="923468" y="137658"/>
                    <a:pt x="931088" y="131943"/>
                    <a:pt x="931088" y="122418"/>
                  </a:cubicBezTo>
                  <a:cubicBezTo>
                    <a:pt x="934898" y="118608"/>
                    <a:pt x="936803" y="118608"/>
                    <a:pt x="938708" y="121466"/>
                  </a:cubicBezTo>
                  <a:close/>
                  <a:moveTo>
                    <a:pt x="925373" y="107178"/>
                  </a:moveTo>
                  <a:cubicBezTo>
                    <a:pt x="930136" y="111940"/>
                    <a:pt x="934898" y="116703"/>
                    <a:pt x="938708" y="121465"/>
                  </a:cubicBezTo>
                  <a:lnTo>
                    <a:pt x="935851" y="121465"/>
                  </a:lnTo>
                  <a:cubicBezTo>
                    <a:pt x="935851" y="121465"/>
                    <a:pt x="932993" y="121465"/>
                    <a:pt x="932993" y="121465"/>
                  </a:cubicBezTo>
                  <a:cubicBezTo>
                    <a:pt x="923468" y="125275"/>
                    <a:pt x="912991" y="131943"/>
                    <a:pt x="901561" y="123370"/>
                  </a:cubicBezTo>
                  <a:cubicBezTo>
                    <a:pt x="904418" y="109083"/>
                    <a:pt x="915848" y="109083"/>
                    <a:pt x="925373" y="107178"/>
                  </a:cubicBezTo>
                  <a:close/>
                  <a:moveTo>
                    <a:pt x="1021576" y="71936"/>
                  </a:moveTo>
                  <a:cubicBezTo>
                    <a:pt x="1037768" y="75746"/>
                    <a:pt x="1038721" y="87176"/>
                    <a:pt x="1031101" y="97653"/>
                  </a:cubicBezTo>
                  <a:cubicBezTo>
                    <a:pt x="1019671" y="115751"/>
                    <a:pt x="1011098" y="95748"/>
                    <a:pt x="1000621" y="92891"/>
                  </a:cubicBezTo>
                  <a:cubicBezTo>
                    <a:pt x="1002526" y="88128"/>
                    <a:pt x="1005383" y="83366"/>
                    <a:pt x="1007288" y="79556"/>
                  </a:cubicBezTo>
                  <a:cubicBezTo>
                    <a:pt x="1012051" y="76698"/>
                    <a:pt x="1016813" y="74793"/>
                    <a:pt x="1021576" y="71936"/>
                  </a:cubicBezTo>
                  <a:close/>
                  <a:moveTo>
                    <a:pt x="1113849" y="40265"/>
                  </a:moveTo>
                  <a:cubicBezTo>
                    <a:pt x="1128732" y="39074"/>
                    <a:pt x="1143972" y="42885"/>
                    <a:pt x="1159689" y="51933"/>
                  </a:cubicBezTo>
                  <a:cubicBezTo>
                    <a:pt x="1175881" y="68126"/>
                    <a:pt x="1166356" y="76698"/>
                    <a:pt x="1151116" y="84318"/>
                  </a:cubicBezTo>
                  <a:cubicBezTo>
                    <a:pt x="1137781" y="90986"/>
                    <a:pt x="1123494" y="86223"/>
                    <a:pt x="1111111" y="92891"/>
                  </a:cubicBezTo>
                  <a:cubicBezTo>
                    <a:pt x="1083489" y="98606"/>
                    <a:pt x="1067296" y="90033"/>
                    <a:pt x="1070153" y="58601"/>
                  </a:cubicBezTo>
                  <a:cubicBezTo>
                    <a:pt x="1084441" y="47647"/>
                    <a:pt x="1098967" y="41456"/>
                    <a:pt x="1113849" y="40265"/>
                  </a:cubicBezTo>
                  <a:close/>
                  <a:moveTo>
                    <a:pt x="1400760" y="96"/>
                  </a:moveTo>
                  <a:cubicBezTo>
                    <a:pt x="1426031" y="498"/>
                    <a:pt x="1451392" y="2164"/>
                    <a:pt x="1476871" y="5260"/>
                  </a:cubicBezTo>
                  <a:cubicBezTo>
                    <a:pt x="1521639" y="13833"/>
                    <a:pt x="1566406" y="14785"/>
                    <a:pt x="1611174" y="9070"/>
                  </a:cubicBezTo>
                  <a:cubicBezTo>
                    <a:pt x="1614984" y="7165"/>
                    <a:pt x="1619746" y="9070"/>
                    <a:pt x="1619746" y="17643"/>
                  </a:cubicBezTo>
                  <a:cubicBezTo>
                    <a:pt x="1631176" y="13833"/>
                    <a:pt x="1639748" y="20500"/>
                    <a:pt x="1646416" y="28120"/>
                  </a:cubicBezTo>
                  <a:cubicBezTo>
                    <a:pt x="1652131" y="36693"/>
                    <a:pt x="1659751" y="35740"/>
                    <a:pt x="1667371" y="31930"/>
                  </a:cubicBezTo>
                  <a:cubicBezTo>
                    <a:pt x="1693088" y="18119"/>
                    <a:pt x="1717377" y="11690"/>
                    <a:pt x="1742261" y="11690"/>
                  </a:cubicBezTo>
                  <a:cubicBezTo>
                    <a:pt x="1767145" y="11690"/>
                    <a:pt x="1792624" y="18119"/>
                    <a:pt x="1820723" y="30025"/>
                  </a:cubicBezTo>
                  <a:cubicBezTo>
                    <a:pt x="1845488" y="40503"/>
                    <a:pt x="1874063" y="40503"/>
                    <a:pt x="1901686" y="45265"/>
                  </a:cubicBezTo>
                  <a:cubicBezTo>
                    <a:pt x="1905496" y="54790"/>
                    <a:pt x="1888351" y="56695"/>
                    <a:pt x="1894066" y="69078"/>
                  </a:cubicBezTo>
                  <a:cubicBezTo>
                    <a:pt x="1913116" y="57648"/>
                    <a:pt x="1934071" y="52885"/>
                    <a:pt x="1955978" y="55743"/>
                  </a:cubicBezTo>
                  <a:cubicBezTo>
                    <a:pt x="1961693" y="62410"/>
                    <a:pt x="1959788" y="69078"/>
                    <a:pt x="1954073" y="71935"/>
                  </a:cubicBezTo>
                  <a:cubicBezTo>
                    <a:pt x="1939786" y="78603"/>
                    <a:pt x="1939786" y="91938"/>
                    <a:pt x="1935976" y="103368"/>
                  </a:cubicBezTo>
                  <a:cubicBezTo>
                    <a:pt x="1904543" y="124323"/>
                    <a:pt x="1914068" y="142420"/>
                    <a:pt x="1949311" y="161470"/>
                  </a:cubicBezTo>
                  <a:cubicBezTo>
                    <a:pt x="1923593" y="162423"/>
                    <a:pt x="1905496" y="153850"/>
                    <a:pt x="1894066" y="171948"/>
                  </a:cubicBezTo>
                  <a:cubicBezTo>
                    <a:pt x="1899781" y="177663"/>
                    <a:pt x="1909306" y="175758"/>
                    <a:pt x="1913116" y="183378"/>
                  </a:cubicBezTo>
                  <a:cubicBezTo>
                    <a:pt x="1917878" y="187188"/>
                    <a:pt x="1922641" y="195760"/>
                    <a:pt x="1907401" y="196713"/>
                  </a:cubicBezTo>
                  <a:cubicBezTo>
                    <a:pt x="1907401" y="221478"/>
                    <a:pt x="1903591" y="242433"/>
                    <a:pt x="1873111" y="245290"/>
                  </a:cubicBezTo>
                  <a:cubicBezTo>
                    <a:pt x="1842631" y="244338"/>
                    <a:pt x="1879778" y="263388"/>
                    <a:pt x="1866443" y="267198"/>
                  </a:cubicBezTo>
                  <a:cubicBezTo>
                    <a:pt x="1860728" y="271008"/>
                    <a:pt x="1855013" y="271960"/>
                    <a:pt x="1851203" y="270055"/>
                  </a:cubicBezTo>
                  <a:cubicBezTo>
                    <a:pt x="1860728" y="280533"/>
                    <a:pt x="1876921" y="291963"/>
                    <a:pt x="1866443" y="313870"/>
                  </a:cubicBezTo>
                  <a:cubicBezTo>
                    <a:pt x="1859776" y="319585"/>
                    <a:pt x="1852156" y="321490"/>
                    <a:pt x="1843583" y="319585"/>
                  </a:cubicBezTo>
                  <a:cubicBezTo>
                    <a:pt x="1833106" y="315775"/>
                    <a:pt x="1827391" y="307203"/>
                    <a:pt x="1819771" y="300535"/>
                  </a:cubicBezTo>
                  <a:cubicBezTo>
                    <a:pt x="1811198" y="310060"/>
                    <a:pt x="1800721" y="314823"/>
                    <a:pt x="1788338" y="313870"/>
                  </a:cubicBezTo>
                  <a:cubicBezTo>
                    <a:pt x="1791196" y="322443"/>
                    <a:pt x="1796911" y="313870"/>
                    <a:pt x="1800721" y="315775"/>
                  </a:cubicBezTo>
                  <a:cubicBezTo>
                    <a:pt x="1808341" y="314823"/>
                    <a:pt x="1815961" y="312918"/>
                    <a:pt x="1823581" y="314823"/>
                  </a:cubicBezTo>
                  <a:cubicBezTo>
                    <a:pt x="1826438" y="315775"/>
                    <a:pt x="1830248" y="316728"/>
                    <a:pt x="1833106" y="317680"/>
                  </a:cubicBezTo>
                  <a:cubicBezTo>
                    <a:pt x="1838821" y="322443"/>
                    <a:pt x="1842631" y="327205"/>
                    <a:pt x="1838821" y="334825"/>
                  </a:cubicBezTo>
                  <a:cubicBezTo>
                    <a:pt x="1800721" y="354828"/>
                    <a:pt x="1760716" y="371020"/>
                    <a:pt x="1715948" y="370068"/>
                  </a:cubicBezTo>
                  <a:cubicBezTo>
                    <a:pt x="1707376" y="370068"/>
                    <a:pt x="1695946" y="372925"/>
                    <a:pt x="1691183" y="379593"/>
                  </a:cubicBezTo>
                  <a:cubicBezTo>
                    <a:pt x="1662608" y="411025"/>
                    <a:pt x="1627366" y="425313"/>
                    <a:pt x="1586408" y="430075"/>
                  </a:cubicBezTo>
                  <a:cubicBezTo>
                    <a:pt x="1564501" y="432933"/>
                    <a:pt x="1554976" y="450078"/>
                    <a:pt x="1542593" y="468175"/>
                  </a:cubicBezTo>
                  <a:cubicBezTo>
                    <a:pt x="1522591" y="497703"/>
                    <a:pt x="1501636" y="527230"/>
                    <a:pt x="1480681" y="555805"/>
                  </a:cubicBezTo>
                  <a:cubicBezTo>
                    <a:pt x="1475918" y="562473"/>
                    <a:pt x="1469251" y="562473"/>
                    <a:pt x="1462583" y="562473"/>
                  </a:cubicBezTo>
                  <a:cubicBezTo>
                    <a:pt x="1419721" y="558663"/>
                    <a:pt x="1380668" y="507228"/>
                    <a:pt x="1385431" y="462460"/>
                  </a:cubicBezTo>
                  <a:cubicBezTo>
                    <a:pt x="1388288" y="441505"/>
                    <a:pt x="1374001" y="421503"/>
                    <a:pt x="1379716" y="398643"/>
                  </a:cubicBezTo>
                  <a:cubicBezTo>
                    <a:pt x="1387336" y="363400"/>
                    <a:pt x="1418768" y="354828"/>
                    <a:pt x="1441628" y="335778"/>
                  </a:cubicBezTo>
                  <a:cubicBezTo>
                    <a:pt x="1443533" y="331015"/>
                    <a:pt x="1445438" y="325300"/>
                    <a:pt x="1449248" y="321490"/>
                  </a:cubicBezTo>
                  <a:cubicBezTo>
                    <a:pt x="1454011" y="314823"/>
                    <a:pt x="1454963" y="306250"/>
                    <a:pt x="1461631" y="300535"/>
                  </a:cubicBezTo>
                  <a:cubicBezTo>
                    <a:pt x="1451153" y="280533"/>
                    <a:pt x="1439723" y="265293"/>
                    <a:pt x="1412101" y="280533"/>
                  </a:cubicBezTo>
                  <a:cubicBezTo>
                    <a:pt x="1425436" y="259578"/>
                    <a:pt x="1438771" y="241480"/>
                    <a:pt x="1434961" y="215763"/>
                  </a:cubicBezTo>
                  <a:cubicBezTo>
                    <a:pt x="1430198" y="178615"/>
                    <a:pt x="1409243" y="158613"/>
                    <a:pt x="1371143" y="160518"/>
                  </a:cubicBezTo>
                  <a:cubicBezTo>
                    <a:pt x="1357808" y="161470"/>
                    <a:pt x="1343521" y="159565"/>
                    <a:pt x="1331138" y="162423"/>
                  </a:cubicBezTo>
                  <a:cubicBezTo>
                    <a:pt x="1317803" y="165280"/>
                    <a:pt x="1310183" y="161470"/>
                    <a:pt x="1303516" y="150040"/>
                  </a:cubicBezTo>
                  <a:cubicBezTo>
                    <a:pt x="1296848" y="136705"/>
                    <a:pt x="1300658" y="131943"/>
                    <a:pt x="1313993" y="130038"/>
                  </a:cubicBezTo>
                  <a:cubicBezTo>
                    <a:pt x="1321613" y="129085"/>
                    <a:pt x="1316851" y="124323"/>
                    <a:pt x="1313041" y="121465"/>
                  </a:cubicBezTo>
                  <a:cubicBezTo>
                    <a:pt x="1283513" y="99558"/>
                    <a:pt x="1311136" y="99558"/>
                    <a:pt x="1323518" y="96700"/>
                  </a:cubicBezTo>
                  <a:cubicBezTo>
                    <a:pt x="1344473" y="92890"/>
                    <a:pt x="1365428" y="88128"/>
                    <a:pt x="1387336" y="88128"/>
                  </a:cubicBezTo>
                  <a:cubicBezTo>
                    <a:pt x="1399718" y="88128"/>
                    <a:pt x="1414006" y="81460"/>
                    <a:pt x="1394003" y="68125"/>
                  </a:cubicBezTo>
                  <a:cubicBezTo>
                    <a:pt x="1402576" y="42408"/>
                    <a:pt x="1427341" y="49075"/>
                    <a:pt x="1445438" y="41455"/>
                  </a:cubicBezTo>
                  <a:lnTo>
                    <a:pt x="1471104" y="35589"/>
                  </a:lnTo>
                  <a:lnTo>
                    <a:pt x="1469608" y="35026"/>
                  </a:lnTo>
                  <a:cubicBezTo>
                    <a:pt x="1465441" y="34550"/>
                    <a:pt x="1461155" y="34788"/>
                    <a:pt x="1456869" y="34788"/>
                  </a:cubicBezTo>
                  <a:cubicBezTo>
                    <a:pt x="1424484" y="38598"/>
                    <a:pt x="1396861" y="56695"/>
                    <a:pt x="1365429" y="60505"/>
                  </a:cubicBezTo>
                  <a:cubicBezTo>
                    <a:pt x="1307326" y="66220"/>
                    <a:pt x="1264464" y="112893"/>
                    <a:pt x="1208266" y="122418"/>
                  </a:cubicBezTo>
                  <a:cubicBezTo>
                    <a:pt x="1196836" y="130038"/>
                    <a:pt x="1186359" y="129085"/>
                    <a:pt x="1175881" y="122418"/>
                  </a:cubicBezTo>
                  <a:cubicBezTo>
                    <a:pt x="1178739" y="129085"/>
                    <a:pt x="1197789" y="127180"/>
                    <a:pt x="1187311" y="142420"/>
                  </a:cubicBezTo>
                  <a:cubicBezTo>
                    <a:pt x="1185406" y="144325"/>
                    <a:pt x="1182549" y="146230"/>
                    <a:pt x="1180644" y="149088"/>
                  </a:cubicBezTo>
                  <a:cubicBezTo>
                    <a:pt x="1173262" y="152183"/>
                    <a:pt x="1165939" y="153434"/>
                    <a:pt x="1158647" y="153642"/>
                  </a:cubicBezTo>
                  <a:lnTo>
                    <a:pt x="1143520" y="152466"/>
                  </a:lnTo>
                  <a:lnTo>
                    <a:pt x="1148259" y="153731"/>
                  </a:lnTo>
                  <a:cubicBezTo>
                    <a:pt x="1153498" y="157422"/>
                    <a:pt x="1155879" y="163851"/>
                    <a:pt x="1152069" y="175758"/>
                  </a:cubicBezTo>
                  <a:cubicBezTo>
                    <a:pt x="1112064" y="198618"/>
                    <a:pt x="1069201" y="175758"/>
                    <a:pt x="1029196" y="182425"/>
                  </a:cubicBezTo>
                  <a:cubicBezTo>
                    <a:pt x="1020624" y="171948"/>
                    <a:pt x="980619" y="182425"/>
                    <a:pt x="1006336" y="148135"/>
                  </a:cubicBezTo>
                  <a:cubicBezTo>
                    <a:pt x="1011099" y="141468"/>
                    <a:pt x="1003479" y="136705"/>
                    <a:pt x="995859" y="134800"/>
                  </a:cubicBezTo>
                  <a:cubicBezTo>
                    <a:pt x="984429" y="131943"/>
                    <a:pt x="981571" y="125275"/>
                    <a:pt x="987286" y="114798"/>
                  </a:cubicBezTo>
                  <a:cubicBezTo>
                    <a:pt x="1010146" y="115750"/>
                    <a:pt x="1027291" y="130990"/>
                    <a:pt x="1049199" y="134800"/>
                  </a:cubicBezTo>
                  <a:cubicBezTo>
                    <a:pt x="1053009" y="140515"/>
                    <a:pt x="1055866" y="147183"/>
                    <a:pt x="1064439" y="149088"/>
                  </a:cubicBezTo>
                  <a:cubicBezTo>
                    <a:pt x="1074916" y="150993"/>
                    <a:pt x="1085394" y="150278"/>
                    <a:pt x="1095871" y="149326"/>
                  </a:cubicBezTo>
                  <a:lnTo>
                    <a:pt x="1106484" y="148924"/>
                  </a:lnTo>
                  <a:lnTo>
                    <a:pt x="1093014" y="149088"/>
                  </a:lnTo>
                  <a:cubicBezTo>
                    <a:pt x="1081584" y="144325"/>
                    <a:pt x="1067296" y="146230"/>
                    <a:pt x="1062534" y="131943"/>
                  </a:cubicBezTo>
                  <a:cubicBezTo>
                    <a:pt x="1083489" y="115750"/>
                    <a:pt x="1102539" y="93843"/>
                    <a:pt x="1133971" y="110988"/>
                  </a:cubicBezTo>
                  <a:cubicBezTo>
                    <a:pt x="1150164" y="112893"/>
                    <a:pt x="1147306" y="91938"/>
                    <a:pt x="1158736" y="88128"/>
                  </a:cubicBezTo>
                  <a:cubicBezTo>
                    <a:pt x="1164451" y="84318"/>
                    <a:pt x="1172071" y="81460"/>
                    <a:pt x="1173024" y="73840"/>
                  </a:cubicBezTo>
                  <a:cubicBezTo>
                    <a:pt x="1176834" y="44313"/>
                    <a:pt x="1193979" y="46218"/>
                    <a:pt x="1214934" y="54790"/>
                  </a:cubicBezTo>
                  <a:cubicBezTo>
                    <a:pt x="1234936" y="51933"/>
                    <a:pt x="1254939" y="44313"/>
                    <a:pt x="1275894" y="44313"/>
                  </a:cubicBezTo>
                  <a:cubicBezTo>
                    <a:pt x="1253986" y="44313"/>
                    <a:pt x="1233031" y="51933"/>
                    <a:pt x="1211124" y="51933"/>
                  </a:cubicBezTo>
                  <a:cubicBezTo>
                    <a:pt x="1199694" y="46218"/>
                    <a:pt x="1184454" y="50028"/>
                    <a:pt x="1174929" y="39550"/>
                  </a:cubicBezTo>
                  <a:cubicBezTo>
                    <a:pt x="1174929" y="34788"/>
                    <a:pt x="1174929" y="30978"/>
                    <a:pt x="1174929" y="26215"/>
                  </a:cubicBezTo>
                  <a:cubicBezTo>
                    <a:pt x="1249938" y="9070"/>
                    <a:pt x="1324947" y="-1110"/>
                    <a:pt x="1400760" y="96"/>
                  </a:cubicBezTo>
                  <a:close/>
                </a:path>
              </a:pathLst>
            </a:custGeom>
            <a:solidFill>
              <a:schemeClr val="bg1"/>
            </a:solidFill>
            <a:ln w="9525" cap="flat">
              <a:noFill/>
              <a:prstDash val="solid"/>
              <a:miter/>
            </a:ln>
          </p:spPr>
          <p:txBody>
            <a:bodyPr rtlCol="0" anchor="ctr"/>
            <a:lstStyle/>
            <a:p>
              <a:endParaRPr lang="en-US" dirty="0"/>
            </a:p>
          </p:txBody>
        </p:sp>
      </p:grpSp>
      <p:sp>
        <p:nvSpPr>
          <p:cNvPr id="116" name="Freeform: Shape 115">
            <a:extLst>
              <a:ext uri="{FF2B5EF4-FFF2-40B4-BE49-F238E27FC236}">
                <a16:creationId xmlns:a16="http://schemas.microsoft.com/office/drawing/2014/main" id="{9C4CFDC1-FB58-4CFE-9712-0248FAE98B47}"/>
              </a:ext>
            </a:extLst>
          </p:cNvPr>
          <p:cNvSpPr/>
          <p:nvPr/>
        </p:nvSpPr>
        <p:spPr>
          <a:xfrm rot="21201711">
            <a:off x="9327932" y="673868"/>
            <a:ext cx="1417917" cy="682036"/>
          </a:xfrm>
          <a:custGeom>
            <a:avLst/>
            <a:gdLst>
              <a:gd name="connsiteX0" fmla="*/ 1330868 w 1417917"/>
              <a:gd name="connsiteY0" fmla="*/ 154 h 682036"/>
              <a:gd name="connsiteX1" fmla="*/ 1351060 w 1417917"/>
              <a:gd name="connsiteY1" fmla="*/ 11372 h 682036"/>
              <a:gd name="connsiteX2" fmla="*/ 1345227 w 1417917"/>
              <a:gd name="connsiteY2" fmla="*/ 44576 h 682036"/>
              <a:gd name="connsiteX3" fmla="*/ 1317855 w 1417917"/>
              <a:gd name="connsiteY3" fmla="*/ 76434 h 682036"/>
              <a:gd name="connsiteX4" fmla="*/ 1283754 w 1417917"/>
              <a:gd name="connsiteY4" fmla="*/ 73742 h 682036"/>
              <a:gd name="connsiteX5" fmla="*/ 1288689 w 1417917"/>
              <a:gd name="connsiteY5" fmla="*/ 47268 h 682036"/>
              <a:gd name="connsiteX6" fmla="*/ 1307535 w 1417917"/>
              <a:gd name="connsiteY6" fmla="*/ 29320 h 682036"/>
              <a:gd name="connsiteX7" fmla="*/ 1316061 w 1417917"/>
              <a:gd name="connsiteY7" fmla="*/ 603 h 682036"/>
              <a:gd name="connsiteX8" fmla="*/ 1211511 w 1417917"/>
              <a:gd name="connsiteY8" fmla="*/ 20346 h 682036"/>
              <a:gd name="connsiteX9" fmla="*/ 925236 w 1417917"/>
              <a:gd name="connsiteY9" fmla="*/ 167073 h 682036"/>
              <a:gd name="connsiteX10" fmla="*/ 897416 w 1417917"/>
              <a:gd name="connsiteY10" fmla="*/ 174253 h 682036"/>
              <a:gd name="connsiteX11" fmla="*/ 828315 w 1417917"/>
              <a:gd name="connsiteY11" fmla="*/ 163484 h 682036"/>
              <a:gd name="connsiteX12" fmla="*/ 795559 w 1417917"/>
              <a:gd name="connsiteY12" fmla="*/ 133869 h 682036"/>
              <a:gd name="connsiteX13" fmla="*/ 768637 w 1417917"/>
              <a:gd name="connsiteY13" fmla="*/ 146433 h 682036"/>
              <a:gd name="connsiteX14" fmla="*/ 749791 w 1417917"/>
              <a:gd name="connsiteY14" fmla="*/ 150920 h 682036"/>
              <a:gd name="connsiteX15" fmla="*/ 527232 w 1417917"/>
              <a:gd name="connsiteY15" fmla="*/ 115023 h 682036"/>
              <a:gd name="connsiteX16" fmla="*/ 518258 w 1417917"/>
              <a:gd name="connsiteY16" fmla="*/ 83614 h 682036"/>
              <a:gd name="connsiteX17" fmla="*/ 485053 w 1417917"/>
              <a:gd name="connsiteY17" fmla="*/ 87652 h 682036"/>
              <a:gd name="connsiteX18" fmla="*/ 471143 w 1417917"/>
              <a:gd name="connsiteY18" fmla="*/ 95280 h 682036"/>
              <a:gd name="connsiteX19" fmla="*/ 439734 w 1417917"/>
              <a:gd name="connsiteY19" fmla="*/ 100665 h 682036"/>
              <a:gd name="connsiteX20" fmla="*/ 187111 w 1417917"/>
              <a:gd name="connsiteY20" fmla="*/ 61178 h 682036"/>
              <a:gd name="connsiteX21" fmla="*/ 168265 w 1417917"/>
              <a:gd name="connsiteY21" fmla="*/ 64768 h 682036"/>
              <a:gd name="connsiteX22" fmla="*/ 120703 w 1417917"/>
              <a:gd name="connsiteY22" fmla="*/ 95729 h 682036"/>
              <a:gd name="connsiteX23" fmla="*/ 680690 w 1417917"/>
              <a:gd name="connsiteY23" fmla="*/ 280148 h 682036"/>
              <a:gd name="connsiteX24" fmla="*/ 676203 w 1417917"/>
              <a:gd name="connsiteY24" fmla="*/ 285084 h 682036"/>
              <a:gd name="connsiteX25" fmla="*/ 431657 w 1417917"/>
              <a:gd name="connsiteY25" fmla="*/ 412517 h 682036"/>
              <a:gd name="connsiteX26" fmla="*/ 408773 w 1417917"/>
              <a:gd name="connsiteY26" fmla="*/ 409824 h 682036"/>
              <a:gd name="connsiteX27" fmla="*/ 268776 w 1417917"/>
              <a:gd name="connsiteY27" fmla="*/ 324570 h 682036"/>
              <a:gd name="connsiteX28" fmla="*/ 251276 w 1417917"/>
              <a:gd name="connsiteY28" fmla="*/ 319634 h 682036"/>
              <a:gd name="connsiteX29" fmla="*/ 188009 w 1417917"/>
              <a:gd name="connsiteY29" fmla="*/ 348800 h 682036"/>
              <a:gd name="connsiteX30" fmla="*/ 211342 w 1417917"/>
              <a:gd name="connsiteY30" fmla="*/ 451106 h 682036"/>
              <a:gd name="connsiteX31" fmla="*/ 0 w 1417917"/>
              <a:gd name="connsiteY31" fmla="*/ 428670 h 682036"/>
              <a:gd name="connsiteX32" fmla="*/ 7628 w 1417917"/>
              <a:gd name="connsiteY32" fmla="*/ 436298 h 682036"/>
              <a:gd name="connsiteX33" fmla="*/ 189804 w 1417917"/>
              <a:gd name="connsiteY33" fmla="*/ 527835 h 682036"/>
              <a:gd name="connsiteX34" fmla="*/ 206406 w 1417917"/>
              <a:gd name="connsiteY34" fmla="*/ 548924 h 682036"/>
              <a:gd name="connsiteX35" fmla="*/ 227495 w 1417917"/>
              <a:gd name="connsiteY35" fmla="*/ 564629 h 682036"/>
              <a:gd name="connsiteX36" fmla="*/ 300634 w 1417917"/>
              <a:gd name="connsiteY36" fmla="*/ 587961 h 682036"/>
              <a:gd name="connsiteX37" fmla="*/ 402491 w 1417917"/>
              <a:gd name="connsiteY37" fmla="*/ 655268 h 682036"/>
              <a:gd name="connsiteX38" fmla="*/ 422234 w 1417917"/>
              <a:gd name="connsiteY38" fmla="*/ 666037 h 682036"/>
              <a:gd name="connsiteX39" fmla="*/ 421785 w 1417917"/>
              <a:gd name="connsiteY39" fmla="*/ 550270 h 682036"/>
              <a:gd name="connsiteX40" fmla="*/ 438388 w 1417917"/>
              <a:gd name="connsiteY40" fmla="*/ 531424 h 682036"/>
              <a:gd name="connsiteX41" fmla="*/ 645691 w 1417917"/>
              <a:gd name="connsiteY41" fmla="*/ 481618 h 682036"/>
              <a:gd name="connsiteX42" fmla="*/ 861968 w 1417917"/>
              <a:gd name="connsiteY42" fmla="*/ 393222 h 682036"/>
              <a:gd name="connsiteX43" fmla="*/ 898762 w 1417917"/>
              <a:gd name="connsiteY43" fmla="*/ 396363 h 682036"/>
              <a:gd name="connsiteX44" fmla="*/ 1064335 w 1417917"/>
              <a:gd name="connsiteY44" fmla="*/ 557001 h 682036"/>
              <a:gd name="connsiteX45" fmla="*/ 1141065 w 1417917"/>
              <a:gd name="connsiteY45" fmla="*/ 685331 h 682036"/>
              <a:gd name="connsiteX46" fmla="*/ 1167538 w 1417917"/>
              <a:gd name="connsiteY46" fmla="*/ 667383 h 682036"/>
              <a:gd name="connsiteX47" fmla="*/ 1188627 w 1417917"/>
              <a:gd name="connsiteY47" fmla="*/ 619820 h 682036"/>
              <a:gd name="connsiteX48" fmla="*/ 1202089 w 1417917"/>
              <a:gd name="connsiteY48" fmla="*/ 598730 h 682036"/>
              <a:gd name="connsiteX49" fmla="*/ 1239331 w 1417917"/>
              <a:gd name="connsiteY49" fmla="*/ 584820 h 682036"/>
              <a:gd name="connsiteX50" fmla="*/ 1255934 w 1417917"/>
              <a:gd name="connsiteY50" fmla="*/ 544886 h 682036"/>
              <a:gd name="connsiteX51" fmla="*/ 1219588 w 1417917"/>
              <a:gd name="connsiteY51" fmla="*/ 533668 h 682036"/>
              <a:gd name="connsiteX52" fmla="*/ 1176961 w 1417917"/>
              <a:gd name="connsiteY52" fmla="*/ 547578 h 682036"/>
              <a:gd name="connsiteX53" fmla="*/ 1163948 w 1417917"/>
              <a:gd name="connsiteY53" fmla="*/ 469054 h 682036"/>
              <a:gd name="connsiteX54" fmla="*/ 1163051 w 1417917"/>
              <a:gd name="connsiteY54" fmla="*/ 454695 h 682036"/>
              <a:gd name="connsiteX55" fmla="*/ 1186384 w 1417917"/>
              <a:gd name="connsiteY55" fmla="*/ 447067 h 682036"/>
              <a:gd name="connsiteX56" fmla="*/ 1210614 w 1417917"/>
              <a:gd name="connsiteY56" fmla="*/ 438542 h 682036"/>
              <a:gd name="connsiteX57" fmla="*/ 1232601 w 1417917"/>
              <a:gd name="connsiteY57" fmla="*/ 390979 h 682036"/>
              <a:gd name="connsiteX58" fmla="*/ 1188627 w 1417917"/>
              <a:gd name="connsiteY58" fmla="*/ 379312 h 682036"/>
              <a:gd name="connsiteX59" fmla="*/ 1150936 w 1417917"/>
              <a:gd name="connsiteY59" fmla="*/ 390979 h 682036"/>
              <a:gd name="connsiteX60" fmla="*/ 1132539 w 1417917"/>
              <a:gd name="connsiteY60" fmla="*/ 283289 h 682036"/>
              <a:gd name="connsiteX61" fmla="*/ 1146449 w 1417917"/>
              <a:gd name="connsiteY61" fmla="*/ 250982 h 682036"/>
              <a:gd name="connsiteX62" fmla="*/ 1328175 w 1417917"/>
              <a:gd name="connsiteY62" fmla="*/ 133869 h 682036"/>
              <a:gd name="connsiteX63" fmla="*/ 1420609 w 1417917"/>
              <a:gd name="connsiteY63" fmla="*/ 29320 h 682036"/>
              <a:gd name="connsiteX64" fmla="*/ 1330868 w 1417917"/>
              <a:gd name="connsiteY64" fmla="*/ 154 h 682036"/>
              <a:gd name="connsiteX65" fmla="*/ 261148 w 1417917"/>
              <a:gd name="connsiteY65" fmla="*/ 546232 h 682036"/>
              <a:gd name="connsiteX66" fmla="*/ 253520 w 1417917"/>
              <a:gd name="connsiteY66" fmla="*/ 547578 h 682036"/>
              <a:gd name="connsiteX67" fmla="*/ 245443 w 1417917"/>
              <a:gd name="connsiteY67" fmla="*/ 513925 h 682036"/>
              <a:gd name="connsiteX68" fmla="*/ 215829 w 1417917"/>
              <a:gd name="connsiteY68" fmla="*/ 387838 h 682036"/>
              <a:gd name="connsiteX69" fmla="*/ 227944 w 1417917"/>
              <a:gd name="connsiteY69" fmla="*/ 361364 h 682036"/>
              <a:gd name="connsiteX70" fmla="*/ 260699 w 1417917"/>
              <a:gd name="connsiteY70" fmla="*/ 345210 h 682036"/>
              <a:gd name="connsiteX71" fmla="*/ 263840 w 1417917"/>
              <a:gd name="connsiteY71" fmla="*/ 350595 h 682036"/>
              <a:gd name="connsiteX72" fmla="*/ 223008 w 1417917"/>
              <a:gd name="connsiteY72" fmla="*/ 375274 h 682036"/>
              <a:gd name="connsiteX73" fmla="*/ 261148 w 1417917"/>
              <a:gd name="connsiteY73" fmla="*/ 546232 h 682036"/>
              <a:gd name="connsiteX74" fmla="*/ 717484 w 1417917"/>
              <a:gd name="connsiteY74" fmla="*/ 259956 h 682036"/>
              <a:gd name="connsiteX75" fmla="*/ 170060 w 1417917"/>
              <a:gd name="connsiteY75" fmla="*/ 93934 h 682036"/>
              <a:gd name="connsiteX76" fmla="*/ 172753 w 1417917"/>
              <a:gd name="connsiteY76" fmla="*/ 85857 h 682036"/>
              <a:gd name="connsiteX77" fmla="*/ 720176 w 1417917"/>
              <a:gd name="connsiteY77" fmla="*/ 251879 h 682036"/>
              <a:gd name="connsiteX78" fmla="*/ 717484 w 1417917"/>
              <a:gd name="connsiteY78" fmla="*/ 259956 h 682036"/>
              <a:gd name="connsiteX79" fmla="*/ 1132090 w 1417917"/>
              <a:gd name="connsiteY79" fmla="*/ 605461 h 682036"/>
              <a:gd name="connsiteX80" fmla="*/ 956645 w 1417917"/>
              <a:gd name="connsiteY80" fmla="*/ 354633 h 682036"/>
              <a:gd name="connsiteX81" fmla="*/ 1132090 w 1417917"/>
              <a:gd name="connsiteY81" fmla="*/ 605461 h 68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417917" h="682036">
                <a:moveTo>
                  <a:pt x="1330868" y="154"/>
                </a:moveTo>
                <a:cubicBezTo>
                  <a:pt x="1337150" y="3295"/>
                  <a:pt x="1350162" y="6436"/>
                  <a:pt x="1351060" y="11372"/>
                </a:cubicBezTo>
                <a:cubicBezTo>
                  <a:pt x="1352854" y="22141"/>
                  <a:pt x="1350611" y="35153"/>
                  <a:pt x="1345227" y="44576"/>
                </a:cubicBezTo>
                <a:cubicBezTo>
                  <a:pt x="1338496" y="56691"/>
                  <a:pt x="1327278" y="66114"/>
                  <a:pt x="1317855" y="76434"/>
                </a:cubicBezTo>
                <a:cubicBezTo>
                  <a:pt x="1305291" y="90344"/>
                  <a:pt x="1294522" y="83614"/>
                  <a:pt x="1283754" y="73742"/>
                </a:cubicBezTo>
                <a:cubicBezTo>
                  <a:pt x="1271190" y="62076"/>
                  <a:pt x="1277472" y="54896"/>
                  <a:pt x="1288689" y="47268"/>
                </a:cubicBezTo>
                <a:cubicBezTo>
                  <a:pt x="1295869" y="42333"/>
                  <a:pt x="1303497" y="36499"/>
                  <a:pt x="1307535" y="29320"/>
                </a:cubicBezTo>
                <a:cubicBezTo>
                  <a:pt x="1312022" y="21243"/>
                  <a:pt x="1313368" y="10923"/>
                  <a:pt x="1316061" y="603"/>
                </a:cubicBezTo>
                <a:cubicBezTo>
                  <a:pt x="1275228" y="-2089"/>
                  <a:pt x="1242921" y="4192"/>
                  <a:pt x="1211511" y="20346"/>
                </a:cubicBezTo>
                <a:cubicBezTo>
                  <a:pt x="1116386" y="69704"/>
                  <a:pt x="1020811" y="118613"/>
                  <a:pt x="925236" y="167073"/>
                </a:cubicBezTo>
                <a:cubicBezTo>
                  <a:pt x="916711" y="171560"/>
                  <a:pt x="906390" y="175150"/>
                  <a:pt x="897416" y="174253"/>
                </a:cubicBezTo>
                <a:cubicBezTo>
                  <a:pt x="874083" y="172009"/>
                  <a:pt x="851648" y="167073"/>
                  <a:pt x="828315" y="163484"/>
                </a:cubicBezTo>
                <a:cubicBezTo>
                  <a:pt x="832802" y="139254"/>
                  <a:pt x="818892" y="126690"/>
                  <a:pt x="795559" y="133869"/>
                </a:cubicBezTo>
                <a:cubicBezTo>
                  <a:pt x="786136" y="136561"/>
                  <a:pt x="777611" y="142843"/>
                  <a:pt x="768637" y="146433"/>
                </a:cubicBezTo>
                <a:cubicBezTo>
                  <a:pt x="762803" y="148676"/>
                  <a:pt x="756073" y="151817"/>
                  <a:pt x="749791" y="150920"/>
                </a:cubicBezTo>
                <a:cubicBezTo>
                  <a:pt x="673959" y="139254"/>
                  <a:pt x="598576" y="126690"/>
                  <a:pt x="527232" y="115023"/>
                </a:cubicBezTo>
                <a:cubicBezTo>
                  <a:pt x="524091" y="102459"/>
                  <a:pt x="524091" y="85857"/>
                  <a:pt x="518258" y="83614"/>
                </a:cubicBezTo>
                <a:cubicBezTo>
                  <a:pt x="509283" y="80024"/>
                  <a:pt x="496271" y="84960"/>
                  <a:pt x="485053" y="87652"/>
                </a:cubicBezTo>
                <a:cubicBezTo>
                  <a:pt x="480117" y="88998"/>
                  <a:pt x="476079" y="93934"/>
                  <a:pt x="471143" y="95280"/>
                </a:cubicBezTo>
                <a:cubicBezTo>
                  <a:pt x="460823" y="97972"/>
                  <a:pt x="449605" y="102011"/>
                  <a:pt x="439734" y="100665"/>
                </a:cubicBezTo>
                <a:cubicBezTo>
                  <a:pt x="355377" y="88101"/>
                  <a:pt x="271468" y="74191"/>
                  <a:pt x="187111" y="61178"/>
                </a:cubicBezTo>
                <a:cubicBezTo>
                  <a:pt x="181278" y="60281"/>
                  <a:pt x="173650" y="61627"/>
                  <a:pt x="168265" y="64768"/>
                </a:cubicBezTo>
                <a:cubicBezTo>
                  <a:pt x="153010" y="73742"/>
                  <a:pt x="138202" y="84062"/>
                  <a:pt x="120703" y="95729"/>
                </a:cubicBezTo>
                <a:cubicBezTo>
                  <a:pt x="308711" y="157651"/>
                  <a:pt x="494028" y="218675"/>
                  <a:pt x="680690" y="280148"/>
                </a:cubicBezTo>
                <a:cubicBezTo>
                  <a:pt x="677998" y="283289"/>
                  <a:pt x="677100" y="284186"/>
                  <a:pt x="676203" y="285084"/>
                </a:cubicBezTo>
                <a:cubicBezTo>
                  <a:pt x="594987" y="327711"/>
                  <a:pt x="513322" y="370787"/>
                  <a:pt x="431657" y="412517"/>
                </a:cubicBezTo>
                <a:cubicBezTo>
                  <a:pt x="425824" y="415658"/>
                  <a:pt x="415055" y="413414"/>
                  <a:pt x="408773" y="409824"/>
                </a:cubicBezTo>
                <a:cubicBezTo>
                  <a:pt x="361659" y="382004"/>
                  <a:pt x="315442" y="352838"/>
                  <a:pt x="268776" y="324570"/>
                </a:cubicBezTo>
                <a:cubicBezTo>
                  <a:pt x="263840" y="321429"/>
                  <a:pt x="255764" y="317839"/>
                  <a:pt x="251276" y="319634"/>
                </a:cubicBezTo>
                <a:cubicBezTo>
                  <a:pt x="229739" y="328160"/>
                  <a:pt x="209098" y="338929"/>
                  <a:pt x="188009" y="348800"/>
                </a:cubicBezTo>
                <a:cubicBezTo>
                  <a:pt x="195637" y="383351"/>
                  <a:pt x="203265" y="416106"/>
                  <a:pt x="211342" y="451106"/>
                </a:cubicBezTo>
                <a:cubicBezTo>
                  <a:pt x="139099" y="443478"/>
                  <a:pt x="69550" y="436298"/>
                  <a:pt x="0" y="428670"/>
                </a:cubicBezTo>
                <a:cubicBezTo>
                  <a:pt x="2244" y="433157"/>
                  <a:pt x="4487" y="434503"/>
                  <a:pt x="7628" y="436298"/>
                </a:cubicBezTo>
                <a:cubicBezTo>
                  <a:pt x="68204" y="466810"/>
                  <a:pt x="129228" y="496874"/>
                  <a:pt x="189804" y="527835"/>
                </a:cubicBezTo>
                <a:cubicBezTo>
                  <a:pt x="196983" y="531873"/>
                  <a:pt x="204162" y="540847"/>
                  <a:pt x="206406" y="548924"/>
                </a:cubicBezTo>
                <a:cubicBezTo>
                  <a:pt x="209996" y="561039"/>
                  <a:pt x="216277" y="567321"/>
                  <a:pt x="227495" y="564629"/>
                </a:cubicBezTo>
                <a:cubicBezTo>
                  <a:pt x="256661" y="558347"/>
                  <a:pt x="278199" y="573154"/>
                  <a:pt x="300634" y="587961"/>
                </a:cubicBezTo>
                <a:cubicBezTo>
                  <a:pt x="334287" y="610846"/>
                  <a:pt x="368389" y="632832"/>
                  <a:pt x="402491" y="655268"/>
                </a:cubicBezTo>
                <a:cubicBezTo>
                  <a:pt x="407427" y="658409"/>
                  <a:pt x="412363" y="660652"/>
                  <a:pt x="422234" y="666037"/>
                </a:cubicBezTo>
                <a:cubicBezTo>
                  <a:pt x="422234" y="624756"/>
                  <a:pt x="422683" y="587513"/>
                  <a:pt x="421785" y="550270"/>
                </a:cubicBezTo>
                <a:cubicBezTo>
                  <a:pt x="421785" y="537706"/>
                  <a:pt x="426273" y="533668"/>
                  <a:pt x="438388" y="531424"/>
                </a:cubicBezTo>
                <a:cubicBezTo>
                  <a:pt x="508386" y="519309"/>
                  <a:pt x="579282" y="509886"/>
                  <a:pt x="645691" y="481618"/>
                </a:cubicBezTo>
                <a:cubicBezTo>
                  <a:pt x="717484" y="451106"/>
                  <a:pt x="790175" y="423286"/>
                  <a:pt x="861968" y="393222"/>
                </a:cubicBezTo>
                <a:cubicBezTo>
                  <a:pt x="875878" y="387389"/>
                  <a:pt x="886198" y="388286"/>
                  <a:pt x="898762" y="396363"/>
                </a:cubicBezTo>
                <a:cubicBezTo>
                  <a:pt x="964722" y="438990"/>
                  <a:pt x="1020811" y="491938"/>
                  <a:pt x="1064335" y="557001"/>
                </a:cubicBezTo>
                <a:cubicBezTo>
                  <a:pt x="1092155" y="598282"/>
                  <a:pt x="1115488" y="642255"/>
                  <a:pt x="1141065" y="685331"/>
                </a:cubicBezTo>
                <a:cubicBezTo>
                  <a:pt x="1148692" y="679947"/>
                  <a:pt x="1157666" y="672319"/>
                  <a:pt x="1167538" y="667383"/>
                </a:cubicBezTo>
                <a:cubicBezTo>
                  <a:pt x="1188179" y="657062"/>
                  <a:pt x="1197602" y="643153"/>
                  <a:pt x="1188627" y="619820"/>
                </a:cubicBezTo>
                <a:cubicBezTo>
                  <a:pt x="1184140" y="608602"/>
                  <a:pt x="1189525" y="601423"/>
                  <a:pt x="1202089" y="598730"/>
                </a:cubicBezTo>
                <a:cubicBezTo>
                  <a:pt x="1215101" y="595590"/>
                  <a:pt x="1227665" y="590654"/>
                  <a:pt x="1239331" y="584820"/>
                </a:cubicBezTo>
                <a:cubicBezTo>
                  <a:pt x="1256831" y="576295"/>
                  <a:pt x="1262664" y="560590"/>
                  <a:pt x="1255934" y="544886"/>
                </a:cubicBezTo>
                <a:cubicBezTo>
                  <a:pt x="1248306" y="527386"/>
                  <a:pt x="1233050" y="530976"/>
                  <a:pt x="1219588" y="533668"/>
                </a:cubicBezTo>
                <a:cubicBezTo>
                  <a:pt x="1205678" y="536809"/>
                  <a:pt x="1192217" y="542642"/>
                  <a:pt x="1176961" y="547578"/>
                </a:cubicBezTo>
                <a:cubicBezTo>
                  <a:pt x="1172474" y="520207"/>
                  <a:pt x="1167987" y="494630"/>
                  <a:pt x="1163948" y="469054"/>
                </a:cubicBezTo>
                <a:cubicBezTo>
                  <a:pt x="1163051" y="464567"/>
                  <a:pt x="1163500" y="460080"/>
                  <a:pt x="1163051" y="454695"/>
                </a:cubicBezTo>
                <a:cubicBezTo>
                  <a:pt x="1171128" y="452003"/>
                  <a:pt x="1178756" y="449759"/>
                  <a:pt x="1186384" y="447067"/>
                </a:cubicBezTo>
                <a:cubicBezTo>
                  <a:pt x="1194461" y="444375"/>
                  <a:pt x="1202986" y="442131"/>
                  <a:pt x="1210614" y="438542"/>
                </a:cubicBezTo>
                <a:cubicBezTo>
                  <a:pt x="1230357" y="429568"/>
                  <a:pt x="1240229" y="408478"/>
                  <a:pt x="1232601" y="390979"/>
                </a:cubicBezTo>
                <a:cubicBezTo>
                  <a:pt x="1225422" y="373928"/>
                  <a:pt x="1213306" y="370787"/>
                  <a:pt x="1188627" y="379312"/>
                </a:cubicBezTo>
                <a:cubicBezTo>
                  <a:pt x="1176961" y="383351"/>
                  <a:pt x="1164846" y="386940"/>
                  <a:pt x="1150936" y="390979"/>
                </a:cubicBezTo>
                <a:cubicBezTo>
                  <a:pt x="1144654" y="353736"/>
                  <a:pt x="1139718" y="318288"/>
                  <a:pt x="1132539" y="283289"/>
                </a:cubicBezTo>
                <a:cubicBezTo>
                  <a:pt x="1129398" y="268033"/>
                  <a:pt x="1132539" y="259507"/>
                  <a:pt x="1146449" y="250982"/>
                </a:cubicBezTo>
                <a:cubicBezTo>
                  <a:pt x="1207473" y="212842"/>
                  <a:pt x="1268049" y="174253"/>
                  <a:pt x="1328175" y="133869"/>
                </a:cubicBezTo>
                <a:cubicBezTo>
                  <a:pt x="1367662" y="107395"/>
                  <a:pt x="1395482" y="70152"/>
                  <a:pt x="1420609" y="29320"/>
                </a:cubicBezTo>
                <a:cubicBezTo>
                  <a:pt x="1392790" y="5987"/>
                  <a:pt x="1361829" y="-295"/>
                  <a:pt x="1330868" y="154"/>
                </a:cubicBezTo>
                <a:close/>
                <a:moveTo>
                  <a:pt x="261148" y="546232"/>
                </a:moveTo>
                <a:cubicBezTo>
                  <a:pt x="258456" y="546680"/>
                  <a:pt x="256212" y="547129"/>
                  <a:pt x="253520" y="547578"/>
                </a:cubicBezTo>
                <a:cubicBezTo>
                  <a:pt x="250828" y="536360"/>
                  <a:pt x="248136" y="525142"/>
                  <a:pt x="245443" y="513925"/>
                </a:cubicBezTo>
                <a:cubicBezTo>
                  <a:pt x="235572" y="471746"/>
                  <a:pt x="226149" y="429568"/>
                  <a:pt x="215829" y="387838"/>
                </a:cubicBezTo>
                <a:cubicBezTo>
                  <a:pt x="212688" y="374825"/>
                  <a:pt x="214034" y="366748"/>
                  <a:pt x="227944" y="361364"/>
                </a:cubicBezTo>
                <a:cubicBezTo>
                  <a:pt x="239162" y="356877"/>
                  <a:pt x="249482" y="350595"/>
                  <a:pt x="260699" y="345210"/>
                </a:cubicBezTo>
                <a:cubicBezTo>
                  <a:pt x="261597" y="347005"/>
                  <a:pt x="262943" y="348800"/>
                  <a:pt x="263840" y="350595"/>
                </a:cubicBezTo>
                <a:cubicBezTo>
                  <a:pt x="250828" y="358223"/>
                  <a:pt x="237815" y="366300"/>
                  <a:pt x="223008" y="375274"/>
                </a:cubicBezTo>
                <a:cubicBezTo>
                  <a:pt x="235123" y="431811"/>
                  <a:pt x="248136" y="489246"/>
                  <a:pt x="261148" y="546232"/>
                </a:cubicBezTo>
                <a:close/>
                <a:moveTo>
                  <a:pt x="717484" y="259956"/>
                </a:moveTo>
                <a:cubicBezTo>
                  <a:pt x="534860" y="204765"/>
                  <a:pt x="352685" y="149125"/>
                  <a:pt x="170060" y="93934"/>
                </a:cubicBezTo>
                <a:cubicBezTo>
                  <a:pt x="170958" y="91242"/>
                  <a:pt x="171855" y="88550"/>
                  <a:pt x="172753" y="85857"/>
                </a:cubicBezTo>
                <a:cubicBezTo>
                  <a:pt x="355377" y="141048"/>
                  <a:pt x="537552" y="196688"/>
                  <a:pt x="720176" y="251879"/>
                </a:cubicBezTo>
                <a:cubicBezTo>
                  <a:pt x="718830" y="254571"/>
                  <a:pt x="718382" y="257264"/>
                  <a:pt x="717484" y="259956"/>
                </a:cubicBezTo>
                <a:close/>
                <a:moveTo>
                  <a:pt x="1132090" y="605461"/>
                </a:moveTo>
                <a:cubicBezTo>
                  <a:pt x="1088566" y="511232"/>
                  <a:pt x="1023503" y="432709"/>
                  <a:pt x="956645" y="354633"/>
                </a:cubicBezTo>
                <a:cubicBezTo>
                  <a:pt x="997478" y="370338"/>
                  <a:pt x="1130295" y="560142"/>
                  <a:pt x="1132090" y="605461"/>
                </a:cubicBezTo>
                <a:close/>
              </a:path>
            </a:pathLst>
          </a:custGeom>
          <a:solidFill>
            <a:schemeClr val="tx2"/>
          </a:solidFill>
          <a:ln w="4485" cap="flat">
            <a:noFill/>
            <a:prstDash val="solid"/>
            <a:miter/>
          </a:ln>
        </p:spPr>
        <p:txBody>
          <a:bodyPr rtlCol="0" anchor="ctr"/>
          <a:lstStyle/>
          <a:p>
            <a:endParaRPr lang="en-US" dirty="0"/>
          </a:p>
        </p:txBody>
      </p:sp>
      <p:sp>
        <p:nvSpPr>
          <p:cNvPr id="7" name="Freeform: Shape 6">
            <a:extLst>
              <a:ext uri="{FF2B5EF4-FFF2-40B4-BE49-F238E27FC236}">
                <a16:creationId xmlns:a16="http://schemas.microsoft.com/office/drawing/2014/main" id="{B8438557-8ACC-0290-EC25-C5CD3961CB2F}"/>
              </a:ext>
            </a:extLst>
          </p:cNvPr>
          <p:cNvSpPr/>
          <p:nvPr/>
        </p:nvSpPr>
        <p:spPr>
          <a:xfrm>
            <a:off x="11047816" y="-162449"/>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57</a:t>
            </a:r>
            <a:endParaRPr lang="en-IN" b="1" dirty="0">
              <a:solidFill>
                <a:schemeClr val="bg1"/>
              </a:solidFill>
              <a:latin typeface="Montserrat" panose="00000500000000000000" pitchFamily="2" charset="0"/>
            </a:endParaRPr>
          </a:p>
        </p:txBody>
      </p:sp>
      <p:sp>
        <p:nvSpPr>
          <p:cNvPr id="3" name="TextBox 2">
            <a:extLst>
              <a:ext uri="{FF2B5EF4-FFF2-40B4-BE49-F238E27FC236}">
                <a16:creationId xmlns:a16="http://schemas.microsoft.com/office/drawing/2014/main" id="{164DD535-3785-739B-4B27-0A09E44F6493}"/>
              </a:ext>
            </a:extLst>
          </p:cNvPr>
          <p:cNvSpPr txBox="1"/>
          <p:nvPr/>
        </p:nvSpPr>
        <p:spPr>
          <a:xfrm>
            <a:off x="6591947" y="2609868"/>
            <a:ext cx="5600053" cy="4218334"/>
          </a:xfrm>
          <a:prstGeom prst="rect">
            <a:avLst/>
          </a:prstGeom>
          <a:noFill/>
        </p:spPr>
        <p:txBody>
          <a:bodyPr wrap="square" lIns="108000" rIns="108000" rtlCol="0">
            <a:spAutoFit/>
          </a:bodyPr>
          <a:lstStyle/>
          <a:p>
            <a:pPr algn="r"/>
            <a:endParaRPr lang="en-US" altLang="ko-KR" sz="1400" dirty="0">
              <a:cs typeface="Arial" pitchFamily="34" charset="0"/>
            </a:endParaRPr>
          </a:p>
          <a:p>
            <a:pPr marL="285750" marR="0" lvl="0" indent="-285750" algn="just" defTabSz="914400" rtl="0" eaLnBrk="1" fontAlgn="auto" latinLnBrk="0" hangingPunct="1">
              <a:lnSpc>
                <a:spcPct val="114000"/>
              </a:lnSpc>
              <a:spcBef>
                <a:spcPts val="0"/>
              </a:spcBef>
              <a:spcAft>
                <a:spcPts val="0"/>
              </a:spcAft>
              <a:buClrTx/>
              <a:buSzTx/>
              <a:buFontTx/>
              <a:buBlip>
                <a:blip r:embed="rId3">
                  <a:extLst>
                    <a:ext uri="{96DAC541-7B7A-43D3-8B79-37D633B846F1}">
                      <asvg:svgBlip xmlns:asvg="http://schemas.microsoft.com/office/drawing/2016/SVG/main" r:embed="rId4"/>
                    </a:ext>
                  </a:extLst>
                </a:blip>
              </a:buBlip>
              <a:tabLst/>
              <a:defRPr/>
            </a:pPr>
            <a:r>
              <a:rPr lang="en-US" altLang="ko-KR" sz="1600" b="1" dirty="0">
                <a:latin typeface="Montserrat" panose="00000500000000000000" pitchFamily="2" charset="0"/>
              </a:rPr>
              <a:t>The Draft Guidelines for Overseas Network proposed by CACAF was considered by the Council at its 442</a:t>
            </a:r>
            <a:r>
              <a:rPr lang="en-US" altLang="ko-KR" sz="1600" b="1" baseline="30000" dirty="0">
                <a:latin typeface="Montserrat" panose="00000500000000000000" pitchFamily="2" charset="0"/>
              </a:rPr>
              <a:t>nd </a:t>
            </a:r>
            <a:r>
              <a:rPr lang="en-US" altLang="ko-KR" sz="1600" b="1" dirty="0">
                <a:latin typeface="Montserrat" panose="00000500000000000000" pitchFamily="2" charset="0"/>
              </a:rPr>
              <a:t>meeting held on 26</a:t>
            </a:r>
            <a:r>
              <a:rPr lang="en-US" altLang="ko-KR" sz="1600" b="1" baseline="30000" dirty="0">
                <a:latin typeface="Montserrat" panose="00000500000000000000" pitchFamily="2" charset="0"/>
              </a:rPr>
              <a:t>th</a:t>
            </a:r>
            <a:r>
              <a:rPr lang="en-US" altLang="ko-KR" sz="1600" b="1" dirty="0">
                <a:latin typeface="Montserrat" panose="00000500000000000000" pitchFamily="2" charset="0"/>
              </a:rPr>
              <a:t> May 2025.</a:t>
            </a:r>
          </a:p>
          <a:p>
            <a:pPr marR="0" lvl="0" algn="just" defTabSz="914400" rtl="0" eaLnBrk="1" fontAlgn="auto" latinLnBrk="0" hangingPunct="1">
              <a:lnSpc>
                <a:spcPct val="114000"/>
              </a:lnSpc>
              <a:spcBef>
                <a:spcPts val="0"/>
              </a:spcBef>
              <a:spcAft>
                <a:spcPts val="0"/>
              </a:spcAft>
              <a:buClrTx/>
              <a:buSzTx/>
              <a:tabLst/>
              <a:defRPr/>
            </a:pPr>
            <a:endParaRPr lang="en-US" altLang="ko-KR" sz="1600" b="1" dirty="0">
              <a:latin typeface="Montserrat" panose="00000500000000000000" pitchFamily="2" charset="0"/>
            </a:endParaRPr>
          </a:p>
          <a:p>
            <a:pPr marL="285750" indent="-285750" algn="just" defTabSz="914400">
              <a:lnSpc>
                <a:spcPct val="114000"/>
              </a:lnSpc>
              <a:buBlip>
                <a:blip r:embed="rId3">
                  <a:extLst>
                    <a:ext uri="{96DAC541-7B7A-43D3-8B79-37D633B846F1}">
                      <asvg:svgBlip xmlns:asvg="http://schemas.microsoft.com/office/drawing/2016/SVG/main" r:embed="rId4"/>
                    </a:ext>
                  </a:extLst>
                </a:blip>
              </a:buBlip>
              <a:defRPr/>
            </a:pPr>
            <a:r>
              <a:rPr lang="en-US" altLang="ko-KR" sz="1600" b="1" dirty="0">
                <a:latin typeface="Montserrat" panose="00000500000000000000" pitchFamily="2" charset="0"/>
              </a:rPr>
              <a:t>The Exposure Draft on the same was also hosted on ICAI website at  </a:t>
            </a:r>
            <a:r>
              <a:rPr lang="en-US" altLang="ko-KR" sz="1600" b="1" dirty="0">
                <a:latin typeface="Montserrat" panose="00000500000000000000" pitchFamily="2" charset="0"/>
                <a:hlinkClick r:id="rId5">
                  <a:extLst>
                    <a:ext uri="{A12FA001-AC4F-418D-AE19-62706E023703}">
                      <ahyp:hlinkClr xmlns:ahyp="http://schemas.microsoft.com/office/drawing/2018/hyperlinkcolor" val="tx"/>
                    </a:ext>
                  </a:extLst>
                </a:hlinkClick>
              </a:rPr>
              <a:t>https://www.icai.org/post/announ-ed-cacaf-dgon</a:t>
            </a:r>
            <a:r>
              <a:rPr lang="en-US" altLang="ko-KR" sz="1600" b="1" dirty="0">
                <a:latin typeface="Montserrat" panose="00000500000000000000" pitchFamily="2" charset="0"/>
              </a:rPr>
              <a:t> for the public comments. </a:t>
            </a:r>
          </a:p>
          <a:p>
            <a:pPr algn="just" defTabSz="914400">
              <a:lnSpc>
                <a:spcPct val="114000"/>
              </a:lnSpc>
              <a:defRPr/>
            </a:pPr>
            <a:endParaRPr lang="en-US" altLang="ko-KR" sz="1600" b="1" dirty="0">
              <a:latin typeface="Montserrat" panose="00000500000000000000" pitchFamily="2" charset="0"/>
            </a:endParaRPr>
          </a:p>
          <a:p>
            <a:pPr marL="285750" indent="-285750" algn="just" defTabSz="914400">
              <a:lnSpc>
                <a:spcPct val="114000"/>
              </a:lnSpc>
              <a:buBlip>
                <a:blip r:embed="rId3">
                  <a:extLst>
                    <a:ext uri="{96DAC541-7B7A-43D3-8B79-37D633B846F1}">
                      <asvg:svgBlip xmlns:asvg="http://schemas.microsoft.com/office/drawing/2016/SVG/main" r:embed="rId4"/>
                    </a:ext>
                  </a:extLst>
                </a:blip>
              </a:buBlip>
              <a:defRPr/>
            </a:pPr>
            <a:r>
              <a:rPr lang="en-US" altLang="ko-KR" sz="1600" b="1" dirty="0">
                <a:latin typeface="Montserrat" panose="00000500000000000000" pitchFamily="2" charset="0"/>
              </a:rPr>
              <a:t>Comments received on Draft Guidelines for Overseas Network by way of public exposure are under consideration at appropriate level within ICAI. </a:t>
            </a:r>
          </a:p>
        </p:txBody>
      </p:sp>
    </p:spTree>
    <p:extLst>
      <p:ext uri="{BB962C8B-B14F-4D97-AF65-F5344CB8AC3E}">
        <p14:creationId xmlns:p14="http://schemas.microsoft.com/office/powerpoint/2010/main" val="233765138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068509" y="2357548"/>
            <a:ext cx="10437691" cy="4003853"/>
            <a:chOff x="0" y="0"/>
            <a:chExt cx="3097611" cy="1188230"/>
          </a:xfrm>
          <a:solidFill>
            <a:schemeClr val="accent2"/>
          </a:solidFill>
        </p:grpSpPr>
        <p:sp>
          <p:nvSpPr>
            <p:cNvPr id="4" name="Freeform 4"/>
            <p:cNvSpPr/>
            <p:nvPr/>
          </p:nvSpPr>
          <p:spPr>
            <a:xfrm>
              <a:off x="0" y="0"/>
              <a:ext cx="3097611" cy="1188230"/>
            </a:xfrm>
            <a:custGeom>
              <a:avLst/>
              <a:gdLst/>
              <a:ahLst/>
              <a:cxnLst/>
              <a:rect l="l" t="t" r="r" b="b"/>
              <a:pathLst>
                <a:path w="3097611" h="1188230">
                  <a:moveTo>
                    <a:pt x="0" y="0"/>
                  </a:moveTo>
                  <a:lnTo>
                    <a:pt x="3097611" y="0"/>
                  </a:lnTo>
                  <a:lnTo>
                    <a:pt x="3097611" y="1188230"/>
                  </a:lnTo>
                  <a:lnTo>
                    <a:pt x="0" y="1188230"/>
                  </a:lnTo>
                  <a:close/>
                </a:path>
              </a:pathLst>
            </a:custGeom>
            <a:grpFill/>
          </p:spPr>
          <p:txBody>
            <a:bodyPr/>
            <a:lstStyle/>
            <a:p>
              <a:endParaRPr lang="en-IN" sz="1200" dirty="0"/>
            </a:p>
          </p:txBody>
        </p:sp>
        <p:sp>
          <p:nvSpPr>
            <p:cNvPr id="5" name="TextBox 5"/>
            <p:cNvSpPr txBox="1"/>
            <p:nvPr/>
          </p:nvSpPr>
          <p:spPr>
            <a:xfrm>
              <a:off x="0" y="-95250"/>
              <a:ext cx="3097611" cy="1283480"/>
            </a:xfrm>
            <a:prstGeom prst="rect">
              <a:avLst/>
            </a:prstGeom>
            <a:grpFill/>
          </p:spPr>
          <p:txBody>
            <a:bodyPr lIns="33867" tIns="33867" rIns="33867" bIns="33867" rtlCol="0" anchor="ctr"/>
            <a:lstStyle/>
            <a:p>
              <a:pPr algn="ctr">
                <a:lnSpc>
                  <a:spcPts val="2143"/>
                </a:lnSpc>
              </a:pPr>
              <a:endParaRPr sz="1200"/>
            </a:p>
          </p:txBody>
        </p:sp>
      </p:grpSp>
      <p:grpSp>
        <p:nvGrpSpPr>
          <p:cNvPr id="9" name="Group 9"/>
          <p:cNvGrpSpPr/>
          <p:nvPr/>
        </p:nvGrpSpPr>
        <p:grpSpPr>
          <a:xfrm>
            <a:off x="850760" y="2144092"/>
            <a:ext cx="10400616" cy="3942483"/>
            <a:chOff x="0" y="0"/>
            <a:chExt cx="3086608" cy="1170017"/>
          </a:xfrm>
        </p:grpSpPr>
        <p:sp>
          <p:nvSpPr>
            <p:cNvPr id="10" name="Freeform 10"/>
            <p:cNvSpPr/>
            <p:nvPr/>
          </p:nvSpPr>
          <p:spPr>
            <a:xfrm>
              <a:off x="0" y="0"/>
              <a:ext cx="3086608" cy="1170017"/>
            </a:xfrm>
            <a:custGeom>
              <a:avLst/>
              <a:gdLst/>
              <a:ahLst/>
              <a:cxnLst/>
              <a:rect l="l" t="t" r="r" b="b"/>
              <a:pathLst>
                <a:path w="3086608" h="1170017">
                  <a:moveTo>
                    <a:pt x="0" y="0"/>
                  </a:moveTo>
                  <a:lnTo>
                    <a:pt x="3086608" y="0"/>
                  </a:lnTo>
                  <a:lnTo>
                    <a:pt x="3086608" y="1170017"/>
                  </a:lnTo>
                  <a:lnTo>
                    <a:pt x="0" y="1170017"/>
                  </a:lnTo>
                  <a:close/>
                </a:path>
              </a:pathLst>
            </a:custGeom>
            <a:solidFill>
              <a:srgbClr val="FFFFFF"/>
            </a:solidFill>
          </p:spPr>
          <p:txBody>
            <a:bodyPr/>
            <a:lstStyle/>
            <a:p>
              <a:endParaRPr lang="en-IN" sz="1200"/>
            </a:p>
          </p:txBody>
        </p:sp>
        <p:sp>
          <p:nvSpPr>
            <p:cNvPr id="11" name="TextBox 11"/>
            <p:cNvSpPr txBox="1"/>
            <p:nvPr/>
          </p:nvSpPr>
          <p:spPr>
            <a:xfrm>
              <a:off x="0" y="-95250"/>
              <a:ext cx="3086608" cy="1265267"/>
            </a:xfrm>
            <a:prstGeom prst="rect">
              <a:avLst/>
            </a:prstGeom>
          </p:spPr>
          <p:txBody>
            <a:bodyPr lIns="33867" tIns="33867" rIns="33867" bIns="33867" rtlCol="0" anchor="ctr"/>
            <a:lstStyle/>
            <a:p>
              <a:pPr algn="ctr">
                <a:lnSpc>
                  <a:spcPts val="2143"/>
                </a:lnSpc>
              </a:pPr>
              <a:endParaRPr sz="1200"/>
            </a:p>
          </p:txBody>
        </p:sp>
      </p:grpSp>
      <p:sp>
        <p:nvSpPr>
          <p:cNvPr id="13" name="Freeform 13"/>
          <p:cNvSpPr/>
          <p:nvPr/>
        </p:nvSpPr>
        <p:spPr>
          <a:xfrm>
            <a:off x="1930976" y="2504101"/>
            <a:ext cx="816067" cy="816067"/>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3"/>
          </a:solidFill>
        </p:spPr>
        <p:txBody>
          <a:bodyPr/>
          <a:lstStyle/>
          <a:p>
            <a:endParaRPr lang="en-IN" sz="1200"/>
          </a:p>
        </p:txBody>
      </p:sp>
      <p:grpSp>
        <p:nvGrpSpPr>
          <p:cNvPr id="15" name="Group 15"/>
          <p:cNvGrpSpPr/>
          <p:nvPr/>
        </p:nvGrpSpPr>
        <p:grpSpPr>
          <a:xfrm>
            <a:off x="1935560" y="3632739"/>
            <a:ext cx="816067" cy="816067"/>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3"/>
            </a:solidFill>
          </p:spPr>
          <p:txBody>
            <a:bodyPr/>
            <a:lstStyle/>
            <a:p>
              <a:endParaRPr lang="en-IN" sz="1200"/>
            </a:p>
          </p:txBody>
        </p:sp>
        <p:sp>
          <p:nvSpPr>
            <p:cNvPr id="17" name="TextBox 17"/>
            <p:cNvSpPr txBox="1"/>
            <p:nvPr/>
          </p:nvSpPr>
          <p:spPr>
            <a:xfrm>
              <a:off x="76200" y="-19050"/>
              <a:ext cx="660400" cy="755650"/>
            </a:xfrm>
            <a:prstGeom prst="rect">
              <a:avLst/>
            </a:prstGeom>
          </p:spPr>
          <p:txBody>
            <a:bodyPr lIns="33867" tIns="33867" rIns="33867" bIns="33867" rtlCol="0" anchor="ctr"/>
            <a:lstStyle/>
            <a:p>
              <a:pPr algn="ctr">
                <a:lnSpc>
                  <a:spcPts val="2143"/>
                </a:lnSpc>
              </a:pPr>
              <a:endParaRPr sz="1200"/>
            </a:p>
          </p:txBody>
        </p:sp>
      </p:grpSp>
      <p:sp>
        <p:nvSpPr>
          <p:cNvPr id="19" name="Freeform 19"/>
          <p:cNvSpPr/>
          <p:nvPr/>
        </p:nvSpPr>
        <p:spPr>
          <a:xfrm>
            <a:off x="1935560" y="4761376"/>
            <a:ext cx="816067" cy="816067"/>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3"/>
          </a:solidFill>
        </p:spPr>
        <p:txBody>
          <a:bodyPr/>
          <a:lstStyle/>
          <a:p>
            <a:endParaRPr lang="en-IN" sz="1200"/>
          </a:p>
        </p:txBody>
      </p:sp>
      <p:sp>
        <p:nvSpPr>
          <p:cNvPr id="31" name="TextBox 31"/>
          <p:cNvSpPr txBox="1"/>
          <p:nvPr/>
        </p:nvSpPr>
        <p:spPr>
          <a:xfrm>
            <a:off x="2339009" y="2646601"/>
            <a:ext cx="779897" cy="538609"/>
          </a:xfrm>
          <a:prstGeom prst="rect">
            <a:avLst/>
          </a:prstGeom>
        </p:spPr>
        <p:txBody>
          <a:bodyPr lIns="0" tIns="0" rIns="0" bIns="0" rtlCol="0" anchor="t">
            <a:spAutoFit/>
          </a:bodyPr>
          <a:lstStyle/>
          <a:p>
            <a:pPr>
              <a:lnSpc>
                <a:spcPts val="4203"/>
              </a:lnSpc>
            </a:pPr>
            <a:r>
              <a:rPr lang="en-US" sz="3820" dirty="0">
                <a:latin typeface="Oswald Bold"/>
              </a:rPr>
              <a:t>01</a:t>
            </a:r>
          </a:p>
        </p:txBody>
      </p:sp>
      <p:sp>
        <p:nvSpPr>
          <p:cNvPr id="32" name="TextBox 32"/>
          <p:cNvSpPr txBox="1"/>
          <p:nvPr/>
        </p:nvSpPr>
        <p:spPr>
          <a:xfrm>
            <a:off x="2343594" y="3781588"/>
            <a:ext cx="779897" cy="538609"/>
          </a:xfrm>
          <a:prstGeom prst="rect">
            <a:avLst/>
          </a:prstGeom>
        </p:spPr>
        <p:txBody>
          <a:bodyPr lIns="0" tIns="0" rIns="0" bIns="0" rtlCol="0" anchor="t">
            <a:spAutoFit/>
          </a:bodyPr>
          <a:lstStyle/>
          <a:p>
            <a:pPr>
              <a:lnSpc>
                <a:spcPts val="4203"/>
              </a:lnSpc>
            </a:pPr>
            <a:r>
              <a:rPr lang="en-US" sz="3820" dirty="0">
                <a:latin typeface="Oswald Bold"/>
              </a:rPr>
              <a:t>02</a:t>
            </a:r>
          </a:p>
        </p:txBody>
      </p:sp>
      <p:sp>
        <p:nvSpPr>
          <p:cNvPr id="33" name="TextBox 33"/>
          <p:cNvSpPr txBox="1"/>
          <p:nvPr/>
        </p:nvSpPr>
        <p:spPr>
          <a:xfrm>
            <a:off x="2343594" y="4910225"/>
            <a:ext cx="779897" cy="538609"/>
          </a:xfrm>
          <a:prstGeom prst="rect">
            <a:avLst/>
          </a:prstGeom>
        </p:spPr>
        <p:txBody>
          <a:bodyPr lIns="0" tIns="0" rIns="0" bIns="0" rtlCol="0" anchor="t">
            <a:spAutoFit/>
          </a:bodyPr>
          <a:lstStyle/>
          <a:p>
            <a:pPr>
              <a:lnSpc>
                <a:spcPts val="4203"/>
              </a:lnSpc>
            </a:pPr>
            <a:r>
              <a:rPr lang="en-US" sz="3820" dirty="0">
                <a:latin typeface="Oswald Bold"/>
              </a:rPr>
              <a:t>03</a:t>
            </a:r>
          </a:p>
        </p:txBody>
      </p:sp>
      <p:sp>
        <p:nvSpPr>
          <p:cNvPr id="37" name="TextBox 37"/>
          <p:cNvSpPr txBox="1"/>
          <p:nvPr/>
        </p:nvSpPr>
        <p:spPr>
          <a:xfrm>
            <a:off x="3002412" y="2556030"/>
            <a:ext cx="8016108" cy="719749"/>
          </a:xfrm>
          <a:prstGeom prst="rect">
            <a:avLst/>
          </a:prstGeom>
        </p:spPr>
        <p:txBody>
          <a:bodyPr wrap="square" lIns="0" tIns="0" rIns="0" bIns="0" rtlCol="0" anchor="t">
            <a:spAutoFit/>
          </a:bodyPr>
          <a:lstStyle/>
          <a:p>
            <a:pPr algn="just" defTabSz="914400">
              <a:lnSpc>
                <a:spcPct val="114000"/>
              </a:lnSpc>
              <a:defRPr/>
            </a:pPr>
            <a:r>
              <a:rPr lang="en-US" sz="1400" b="1" dirty="0">
                <a:solidFill>
                  <a:schemeClr val="tx2"/>
                </a:solidFill>
                <a:latin typeface="Montserrat" panose="00000500000000000000" pitchFamily="2" charset="0"/>
              </a:rPr>
              <a:t>These Guidelines are meant to promote Networking amongst one or more Chartered Accountant firm (s) registered with ICAI with networks or entities established and registered outside India in their respective jurisdiction.</a:t>
            </a:r>
          </a:p>
        </p:txBody>
      </p:sp>
      <p:sp>
        <p:nvSpPr>
          <p:cNvPr id="38" name="TextBox 38"/>
          <p:cNvSpPr txBox="1"/>
          <p:nvPr/>
        </p:nvSpPr>
        <p:spPr>
          <a:xfrm>
            <a:off x="3002412" y="3772497"/>
            <a:ext cx="8016108" cy="474169"/>
          </a:xfrm>
          <a:prstGeom prst="rect">
            <a:avLst/>
          </a:prstGeom>
        </p:spPr>
        <p:txBody>
          <a:bodyPr wrap="square" lIns="0" tIns="0" rIns="0" bIns="0" rtlCol="0" anchor="t">
            <a:spAutoFit/>
          </a:bodyPr>
          <a:lstStyle/>
          <a:p>
            <a:pPr lvl="0" algn="just" defTabSz="914400">
              <a:lnSpc>
                <a:spcPct val="114000"/>
              </a:lnSpc>
              <a:spcAft>
                <a:spcPts val="800"/>
              </a:spcAft>
              <a:tabLst>
                <a:tab pos="457200" algn="l"/>
              </a:tabLst>
              <a:defRPr/>
            </a:pPr>
            <a:r>
              <a:rPr lang="en-US" sz="1400" b="1" dirty="0">
                <a:solidFill>
                  <a:schemeClr val="tx2"/>
                </a:solidFill>
                <a:latin typeface="Montserrat" panose="00000500000000000000" pitchFamily="2" charset="0"/>
              </a:rPr>
              <a:t>The name, registration, change in constitution and filing of annual return among others forms an integral part of the Guidelines.</a:t>
            </a:r>
          </a:p>
        </p:txBody>
      </p:sp>
      <p:sp>
        <p:nvSpPr>
          <p:cNvPr id="42" name="TextBox 42"/>
          <p:cNvSpPr txBox="1"/>
          <p:nvPr/>
        </p:nvSpPr>
        <p:spPr>
          <a:xfrm>
            <a:off x="2993447" y="4910225"/>
            <a:ext cx="8016108" cy="474169"/>
          </a:xfrm>
          <a:prstGeom prst="rect">
            <a:avLst/>
          </a:prstGeom>
        </p:spPr>
        <p:txBody>
          <a:bodyPr wrap="square" lIns="0" tIns="0" rIns="0" bIns="0" rtlCol="0" anchor="t">
            <a:spAutoFit/>
          </a:bodyPr>
          <a:lstStyle/>
          <a:p>
            <a:pPr lvl="0" algn="just" defTabSz="914400">
              <a:lnSpc>
                <a:spcPct val="114000"/>
              </a:lnSpc>
              <a:spcAft>
                <a:spcPts val="800"/>
              </a:spcAft>
              <a:tabLst>
                <a:tab pos="457200" algn="l"/>
              </a:tabLst>
              <a:defRPr/>
            </a:pPr>
            <a:r>
              <a:rPr lang="en-US" sz="1400" b="1" dirty="0">
                <a:solidFill>
                  <a:schemeClr val="tx2"/>
                </a:solidFill>
                <a:latin typeface="Montserrat" panose="00000500000000000000" pitchFamily="2" charset="0"/>
              </a:rPr>
              <a:t>The Overseas Network shall designate a member of the Institute as Nodal Officer cum Contact Person who shall be responsible for compliance with these Guidelines.</a:t>
            </a:r>
          </a:p>
        </p:txBody>
      </p:sp>
      <p:sp>
        <p:nvSpPr>
          <p:cNvPr id="14" name="Text Placeholder 1">
            <a:extLst>
              <a:ext uri="{FF2B5EF4-FFF2-40B4-BE49-F238E27FC236}">
                <a16:creationId xmlns:a16="http://schemas.microsoft.com/office/drawing/2014/main" id="{CD7802BE-D95D-9995-6CB1-F75E2E041DC9}"/>
              </a:ext>
            </a:extLst>
          </p:cNvPr>
          <p:cNvSpPr txBox="1">
            <a:spLocks/>
          </p:cNvSpPr>
          <p:nvPr/>
        </p:nvSpPr>
        <p:spPr>
          <a:xfrm>
            <a:off x="722836" y="467679"/>
            <a:ext cx="11129036" cy="1024816"/>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pPr>
            <a:r>
              <a:rPr lang="en-US" sz="4000" b="1" dirty="0">
                <a:solidFill>
                  <a:schemeClr val="tx1"/>
                </a:solidFill>
                <a:latin typeface="Montserrat" panose="00000500000000000000" pitchFamily="2" charset="0"/>
              </a:rPr>
              <a:t>SALIENT FEATURES </a:t>
            </a:r>
          </a:p>
          <a:p>
            <a:pPr algn="ctr">
              <a:defRPr/>
            </a:pPr>
            <a:r>
              <a:rPr lang="en-US" sz="4000" b="1" dirty="0">
                <a:solidFill>
                  <a:schemeClr val="tx1"/>
                </a:solidFill>
                <a:latin typeface="Montserrat" panose="00000500000000000000" pitchFamily="2" charset="0"/>
              </a:rPr>
              <a:t>OF THE DRAFT GUIDELINES</a:t>
            </a:r>
          </a:p>
        </p:txBody>
      </p:sp>
      <p:sp>
        <p:nvSpPr>
          <p:cNvPr id="23" name="Freeform: Shape 22">
            <a:extLst>
              <a:ext uri="{FF2B5EF4-FFF2-40B4-BE49-F238E27FC236}">
                <a16:creationId xmlns:a16="http://schemas.microsoft.com/office/drawing/2014/main" id="{DE973234-B8A1-948F-529B-31FC81890564}"/>
              </a:ext>
            </a:extLst>
          </p:cNvPr>
          <p:cNvSpPr/>
          <p:nvPr/>
        </p:nvSpPr>
        <p:spPr>
          <a:xfrm>
            <a:off x="11047816" y="-162449"/>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58</a:t>
            </a:r>
            <a:endParaRPr lang="en-IN" b="1" dirty="0">
              <a:solidFill>
                <a:schemeClr val="bg1"/>
              </a:solidFill>
              <a:latin typeface="Montserrat" panose="00000500000000000000" pitchFamily="2"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797E5E-7443-85A9-E578-97D01C0EA20A}"/>
            </a:ext>
          </a:extLst>
        </p:cNvPr>
        <p:cNvGrpSpPr/>
        <p:nvPr/>
      </p:nvGrpSpPr>
      <p:grpSpPr>
        <a:xfrm>
          <a:off x="0" y="0"/>
          <a:ext cx="0" cy="0"/>
          <a:chOff x="0" y="0"/>
          <a:chExt cx="0" cy="0"/>
        </a:xfrm>
      </p:grpSpPr>
      <p:grpSp>
        <p:nvGrpSpPr>
          <p:cNvPr id="3" name="Group 3">
            <a:extLst>
              <a:ext uri="{FF2B5EF4-FFF2-40B4-BE49-F238E27FC236}">
                <a16:creationId xmlns:a16="http://schemas.microsoft.com/office/drawing/2014/main" id="{BB65FC90-7FD1-36A7-B976-59B4AAD9CD59}"/>
              </a:ext>
            </a:extLst>
          </p:cNvPr>
          <p:cNvGrpSpPr/>
          <p:nvPr/>
        </p:nvGrpSpPr>
        <p:grpSpPr>
          <a:xfrm>
            <a:off x="1068509" y="2357548"/>
            <a:ext cx="10437691" cy="4003853"/>
            <a:chOff x="0" y="0"/>
            <a:chExt cx="3097611" cy="1188230"/>
          </a:xfrm>
          <a:solidFill>
            <a:schemeClr val="accent2"/>
          </a:solidFill>
        </p:grpSpPr>
        <p:sp>
          <p:nvSpPr>
            <p:cNvPr id="4" name="Freeform 4">
              <a:extLst>
                <a:ext uri="{FF2B5EF4-FFF2-40B4-BE49-F238E27FC236}">
                  <a16:creationId xmlns:a16="http://schemas.microsoft.com/office/drawing/2014/main" id="{102B3256-E9B8-97A0-7838-55290D587833}"/>
                </a:ext>
              </a:extLst>
            </p:cNvPr>
            <p:cNvSpPr/>
            <p:nvPr/>
          </p:nvSpPr>
          <p:spPr>
            <a:xfrm>
              <a:off x="0" y="0"/>
              <a:ext cx="3097611" cy="1188230"/>
            </a:xfrm>
            <a:custGeom>
              <a:avLst/>
              <a:gdLst/>
              <a:ahLst/>
              <a:cxnLst/>
              <a:rect l="l" t="t" r="r" b="b"/>
              <a:pathLst>
                <a:path w="3097611" h="1188230">
                  <a:moveTo>
                    <a:pt x="0" y="0"/>
                  </a:moveTo>
                  <a:lnTo>
                    <a:pt x="3097611" y="0"/>
                  </a:lnTo>
                  <a:lnTo>
                    <a:pt x="3097611" y="1188230"/>
                  </a:lnTo>
                  <a:lnTo>
                    <a:pt x="0" y="1188230"/>
                  </a:lnTo>
                  <a:close/>
                </a:path>
              </a:pathLst>
            </a:custGeom>
            <a:grpFill/>
          </p:spPr>
          <p:txBody>
            <a:bodyPr/>
            <a:lstStyle/>
            <a:p>
              <a:endParaRPr lang="en-IN" sz="1200" dirty="0"/>
            </a:p>
          </p:txBody>
        </p:sp>
        <p:sp>
          <p:nvSpPr>
            <p:cNvPr id="5" name="TextBox 5">
              <a:extLst>
                <a:ext uri="{FF2B5EF4-FFF2-40B4-BE49-F238E27FC236}">
                  <a16:creationId xmlns:a16="http://schemas.microsoft.com/office/drawing/2014/main" id="{E727EC7B-D633-88B8-8579-EBD2DE774DBE}"/>
                </a:ext>
              </a:extLst>
            </p:cNvPr>
            <p:cNvSpPr txBox="1"/>
            <p:nvPr/>
          </p:nvSpPr>
          <p:spPr>
            <a:xfrm>
              <a:off x="0" y="-95250"/>
              <a:ext cx="3097611" cy="1283480"/>
            </a:xfrm>
            <a:prstGeom prst="rect">
              <a:avLst/>
            </a:prstGeom>
            <a:grpFill/>
          </p:spPr>
          <p:txBody>
            <a:bodyPr lIns="33867" tIns="33867" rIns="33867" bIns="33867" rtlCol="0" anchor="ctr"/>
            <a:lstStyle/>
            <a:p>
              <a:pPr algn="ctr">
                <a:lnSpc>
                  <a:spcPts val="2143"/>
                </a:lnSpc>
              </a:pPr>
              <a:endParaRPr sz="1200"/>
            </a:p>
          </p:txBody>
        </p:sp>
      </p:grpSp>
      <p:grpSp>
        <p:nvGrpSpPr>
          <p:cNvPr id="9" name="Group 9">
            <a:extLst>
              <a:ext uri="{FF2B5EF4-FFF2-40B4-BE49-F238E27FC236}">
                <a16:creationId xmlns:a16="http://schemas.microsoft.com/office/drawing/2014/main" id="{EB1C22E2-C51A-14E7-93E5-CB8257A15191}"/>
              </a:ext>
            </a:extLst>
          </p:cNvPr>
          <p:cNvGrpSpPr/>
          <p:nvPr/>
        </p:nvGrpSpPr>
        <p:grpSpPr>
          <a:xfrm>
            <a:off x="796697" y="2154427"/>
            <a:ext cx="10400616" cy="3942483"/>
            <a:chOff x="0" y="0"/>
            <a:chExt cx="3086608" cy="1170017"/>
          </a:xfrm>
        </p:grpSpPr>
        <p:sp>
          <p:nvSpPr>
            <p:cNvPr id="10" name="Freeform 10">
              <a:extLst>
                <a:ext uri="{FF2B5EF4-FFF2-40B4-BE49-F238E27FC236}">
                  <a16:creationId xmlns:a16="http://schemas.microsoft.com/office/drawing/2014/main" id="{7B2B5528-117F-57B3-606E-5062285F77DD}"/>
                </a:ext>
              </a:extLst>
            </p:cNvPr>
            <p:cNvSpPr/>
            <p:nvPr/>
          </p:nvSpPr>
          <p:spPr>
            <a:xfrm>
              <a:off x="0" y="0"/>
              <a:ext cx="3086608" cy="1170017"/>
            </a:xfrm>
            <a:custGeom>
              <a:avLst/>
              <a:gdLst/>
              <a:ahLst/>
              <a:cxnLst/>
              <a:rect l="l" t="t" r="r" b="b"/>
              <a:pathLst>
                <a:path w="3086608" h="1170017">
                  <a:moveTo>
                    <a:pt x="0" y="0"/>
                  </a:moveTo>
                  <a:lnTo>
                    <a:pt x="3086608" y="0"/>
                  </a:lnTo>
                  <a:lnTo>
                    <a:pt x="3086608" y="1170017"/>
                  </a:lnTo>
                  <a:lnTo>
                    <a:pt x="0" y="1170017"/>
                  </a:lnTo>
                  <a:close/>
                </a:path>
              </a:pathLst>
            </a:custGeom>
            <a:solidFill>
              <a:srgbClr val="FFFFFF"/>
            </a:solidFill>
          </p:spPr>
          <p:txBody>
            <a:bodyPr/>
            <a:lstStyle/>
            <a:p>
              <a:endParaRPr lang="en-IN" sz="1200"/>
            </a:p>
          </p:txBody>
        </p:sp>
        <p:sp>
          <p:nvSpPr>
            <p:cNvPr id="11" name="TextBox 11">
              <a:extLst>
                <a:ext uri="{FF2B5EF4-FFF2-40B4-BE49-F238E27FC236}">
                  <a16:creationId xmlns:a16="http://schemas.microsoft.com/office/drawing/2014/main" id="{78157FF0-3DF8-B3CB-7C42-1C7500E643C2}"/>
                </a:ext>
              </a:extLst>
            </p:cNvPr>
            <p:cNvSpPr txBox="1"/>
            <p:nvPr/>
          </p:nvSpPr>
          <p:spPr>
            <a:xfrm>
              <a:off x="0" y="-95250"/>
              <a:ext cx="3086608" cy="1265267"/>
            </a:xfrm>
            <a:prstGeom prst="rect">
              <a:avLst/>
            </a:prstGeom>
          </p:spPr>
          <p:txBody>
            <a:bodyPr lIns="33867" tIns="33867" rIns="33867" bIns="33867" rtlCol="0" anchor="ctr"/>
            <a:lstStyle/>
            <a:p>
              <a:pPr algn="ctr">
                <a:lnSpc>
                  <a:spcPts val="2143"/>
                </a:lnSpc>
              </a:pPr>
              <a:endParaRPr sz="1200"/>
            </a:p>
          </p:txBody>
        </p:sp>
      </p:grpSp>
      <p:sp>
        <p:nvSpPr>
          <p:cNvPr id="13" name="Freeform 13">
            <a:extLst>
              <a:ext uri="{FF2B5EF4-FFF2-40B4-BE49-F238E27FC236}">
                <a16:creationId xmlns:a16="http://schemas.microsoft.com/office/drawing/2014/main" id="{3261C5E0-A6ED-C79D-0BA7-D75880381FC6}"/>
              </a:ext>
            </a:extLst>
          </p:cNvPr>
          <p:cNvSpPr/>
          <p:nvPr/>
        </p:nvSpPr>
        <p:spPr>
          <a:xfrm>
            <a:off x="1930975" y="2926025"/>
            <a:ext cx="816067" cy="816067"/>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3"/>
          </a:solidFill>
        </p:spPr>
        <p:txBody>
          <a:bodyPr/>
          <a:lstStyle/>
          <a:p>
            <a:endParaRPr lang="en-IN" sz="1200"/>
          </a:p>
        </p:txBody>
      </p:sp>
      <p:sp>
        <p:nvSpPr>
          <p:cNvPr id="19" name="Freeform 19">
            <a:extLst>
              <a:ext uri="{FF2B5EF4-FFF2-40B4-BE49-F238E27FC236}">
                <a16:creationId xmlns:a16="http://schemas.microsoft.com/office/drawing/2014/main" id="{3B622E6F-A951-C5E5-8969-0D463F560A97}"/>
              </a:ext>
            </a:extLst>
          </p:cNvPr>
          <p:cNvSpPr/>
          <p:nvPr/>
        </p:nvSpPr>
        <p:spPr>
          <a:xfrm>
            <a:off x="1912889" y="4350971"/>
            <a:ext cx="816067" cy="816067"/>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3"/>
          </a:solidFill>
        </p:spPr>
        <p:txBody>
          <a:bodyPr/>
          <a:lstStyle/>
          <a:p>
            <a:endParaRPr lang="en-IN" sz="1200"/>
          </a:p>
        </p:txBody>
      </p:sp>
      <p:sp>
        <p:nvSpPr>
          <p:cNvPr id="31" name="TextBox 31">
            <a:extLst>
              <a:ext uri="{FF2B5EF4-FFF2-40B4-BE49-F238E27FC236}">
                <a16:creationId xmlns:a16="http://schemas.microsoft.com/office/drawing/2014/main" id="{832F1174-16F8-6339-1ECD-2A7FB253B0A6}"/>
              </a:ext>
            </a:extLst>
          </p:cNvPr>
          <p:cNvSpPr txBox="1"/>
          <p:nvPr/>
        </p:nvSpPr>
        <p:spPr>
          <a:xfrm>
            <a:off x="2339008" y="3113711"/>
            <a:ext cx="779897" cy="538609"/>
          </a:xfrm>
          <a:prstGeom prst="rect">
            <a:avLst/>
          </a:prstGeom>
        </p:spPr>
        <p:txBody>
          <a:bodyPr lIns="0" tIns="0" rIns="0" bIns="0" rtlCol="0" anchor="t">
            <a:spAutoFit/>
          </a:bodyPr>
          <a:lstStyle/>
          <a:p>
            <a:pPr>
              <a:lnSpc>
                <a:spcPts val="4203"/>
              </a:lnSpc>
            </a:pPr>
            <a:r>
              <a:rPr lang="en-US" sz="3820" dirty="0">
                <a:latin typeface="Oswald Bold"/>
              </a:rPr>
              <a:t>04</a:t>
            </a:r>
          </a:p>
        </p:txBody>
      </p:sp>
      <p:sp>
        <p:nvSpPr>
          <p:cNvPr id="33" name="TextBox 33">
            <a:extLst>
              <a:ext uri="{FF2B5EF4-FFF2-40B4-BE49-F238E27FC236}">
                <a16:creationId xmlns:a16="http://schemas.microsoft.com/office/drawing/2014/main" id="{EC5DF9B8-7143-E0A2-EE00-3E27CC91FB3D}"/>
              </a:ext>
            </a:extLst>
          </p:cNvPr>
          <p:cNvSpPr txBox="1"/>
          <p:nvPr/>
        </p:nvSpPr>
        <p:spPr>
          <a:xfrm>
            <a:off x="2320922" y="4513383"/>
            <a:ext cx="779897" cy="538609"/>
          </a:xfrm>
          <a:prstGeom prst="rect">
            <a:avLst/>
          </a:prstGeom>
        </p:spPr>
        <p:txBody>
          <a:bodyPr lIns="0" tIns="0" rIns="0" bIns="0" rtlCol="0" anchor="t">
            <a:spAutoFit/>
          </a:bodyPr>
          <a:lstStyle/>
          <a:p>
            <a:pPr>
              <a:lnSpc>
                <a:spcPts val="4203"/>
              </a:lnSpc>
            </a:pPr>
            <a:r>
              <a:rPr lang="en-US" sz="3820" dirty="0">
                <a:latin typeface="Oswald Bold"/>
              </a:rPr>
              <a:t>05</a:t>
            </a:r>
          </a:p>
        </p:txBody>
      </p:sp>
      <p:sp>
        <p:nvSpPr>
          <p:cNvPr id="37" name="TextBox 37">
            <a:extLst>
              <a:ext uri="{FF2B5EF4-FFF2-40B4-BE49-F238E27FC236}">
                <a16:creationId xmlns:a16="http://schemas.microsoft.com/office/drawing/2014/main" id="{E5389645-27E0-74DF-B54C-BB7DF8A22834}"/>
              </a:ext>
            </a:extLst>
          </p:cNvPr>
          <p:cNvSpPr txBox="1"/>
          <p:nvPr/>
        </p:nvSpPr>
        <p:spPr>
          <a:xfrm>
            <a:off x="3100819" y="2781322"/>
            <a:ext cx="7908736" cy="1571584"/>
          </a:xfrm>
          <a:prstGeom prst="rect">
            <a:avLst/>
          </a:prstGeom>
        </p:spPr>
        <p:txBody>
          <a:bodyPr wrap="square" lIns="0" tIns="0" rIns="0" bIns="0" rtlCol="0" anchor="t">
            <a:spAutoFit/>
          </a:bodyPr>
          <a:lstStyle/>
          <a:p>
            <a:pPr lvl="0" algn="just">
              <a:lnSpc>
                <a:spcPct val="115000"/>
              </a:lnSpc>
              <a:spcAft>
                <a:spcPts val="800"/>
              </a:spcAft>
              <a:tabLst>
                <a:tab pos="457200" algn="l"/>
              </a:tabLst>
            </a:pPr>
            <a:r>
              <a:rPr lang="en-US" sz="1400" b="1" dirty="0">
                <a:solidFill>
                  <a:schemeClr val="tx2"/>
                </a:solidFill>
                <a:latin typeface="Montserrat" panose="00000500000000000000" pitchFamily="2" charset="0"/>
              </a:rPr>
              <a:t>Domestic Entities who are constituents of Overseas Network shall be subjected to requirements on Ethical Standards arising out of being constituent of the Overseas Network.  </a:t>
            </a:r>
            <a:r>
              <a:rPr lang="en-IN" sz="1400" b="1" dirty="0">
                <a:solidFill>
                  <a:schemeClr val="tx2"/>
                </a:solidFill>
                <a:latin typeface="Montserrat" panose="00000500000000000000" pitchFamily="2" charset="0"/>
              </a:rPr>
              <a:t>However, this shall not entitle them to accept an appointment which is restricted or prohibited under any law for the time being in force or Guidelines issued by ICAI. </a:t>
            </a:r>
            <a:endParaRPr lang="en-US" sz="1400" b="1" dirty="0">
              <a:solidFill>
                <a:schemeClr val="tx2"/>
              </a:solidFill>
              <a:latin typeface="Montserrat" panose="00000500000000000000" pitchFamily="2" charset="0"/>
            </a:endParaRPr>
          </a:p>
          <a:p>
            <a:pPr lvl="0" algn="just">
              <a:lnSpc>
                <a:spcPct val="115000"/>
              </a:lnSpc>
              <a:spcAft>
                <a:spcPts val="800"/>
              </a:spcAft>
              <a:tabLst>
                <a:tab pos="457200" algn="l"/>
              </a:tabLst>
            </a:pPr>
            <a:endParaRPr lang="en-IN" sz="1400" b="1" dirty="0">
              <a:solidFill>
                <a:schemeClr val="tx2"/>
              </a:solidFill>
              <a:latin typeface="Montserrat" panose="00000500000000000000" pitchFamily="2" charset="0"/>
            </a:endParaRPr>
          </a:p>
        </p:txBody>
      </p:sp>
      <p:sp>
        <p:nvSpPr>
          <p:cNvPr id="14" name="Text Placeholder 1">
            <a:extLst>
              <a:ext uri="{FF2B5EF4-FFF2-40B4-BE49-F238E27FC236}">
                <a16:creationId xmlns:a16="http://schemas.microsoft.com/office/drawing/2014/main" id="{DB694C21-8851-6568-5C74-2C499EAF52CC}"/>
              </a:ext>
            </a:extLst>
          </p:cNvPr>
          <p:cNvSpPr txBox="1">
            <a:spLocks/>
          </p:cNvSpPr>
          <p:nvPr/>
        </p:nvSpPr>
        <p:spPr>
          <a:xfrm>
            <a:off x="722836" y="467679"/>
            <a:ext cx="11129036" cy="1024816"/>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pPr>
            <a:r>
              <a:rPr lang="en-US" sz="4000" b="1" dirty="0">
                <a:solidFill>
                  <a:schemeClr val="tx1"/>
                </a:solidFill>
                <a:latin typeface="Montserrat" panose="00000500000000000000" pitchFamily="2" charset="0"/>
              </a:rPr>
              <a:t>SALIENT FEATURES </a:t>
            </a:r>
          </a:p>
          <a:p>
            <a:pPr algn="ctr">
              <a:defRPr/>
            </a:pPr>
            <a:r>
              <a:rPr lang="en-US" sz="4000" b="1" dirty="0">
                <a:solidFill>
                  <a:schemeClr val="tx1"/>
                </a:solidFill>
                <a:latin typeface="Montserrat" panose="00000500000000000000" pitchFamily="2" charset="0"/>
              </a:rPr>
              <a:t>OF THE DRAFT GUIDELINES</a:t>
            </a:r>
          </a:p>
        </p:txBody>
      </p:sp>
      <p:sp>
        <p:nvSpPr>
          <p:cNvPr id="6" name="TextBox 5">
            <a:extLst>
              <a:ext uri="{FF2B5EF4-FFF2-40B4-BE49-F238E27FC236}">
                <a16:creationId xmlns:a16="http://schemas.microsoft.com/office/drawing/2014/main" id="{02D25CBC-B6F0-8960-22DD-87B043C1E458}"/>
              </a:ext>
            </a:extLst>
          </p:cNvPr>
          <p:cNvSpPr txBox="1"/>
          <p:nvPr/>
        </p:nvSpPr>
        <p:spPr>
          <a:xfrm>
            <a:off x="2993448" y="4425826"/>
            <a:ext cx="7942776" cy="570284"/>
          </a:xfrm>
          <a:prstGeom prst="rect">
            <a:avLst/>
          </a:prstGeom>
          <a:noFill/>
        </p:spPr>
        <p:txBody>
          <a:bodyPr wrap="square">
            <a:spAutoFit/>
          </a:bodyPr>
          <a:lstStyle/>
          <a:p>
            <a:pPr algn="just">
              <a:lnSpc>
                <a:spcPct val="115000"/>
              </a:lnSpc>
              <a:spcAft>
                <a:spcPts val="800"/>
              </a:spcAft>
              <a:tabLst>
                <a:tab pos="457200" algn="l"/>
              </a:tabLst>
            </a:pPr>
            <a:r>
              <a:rPr lang="en-US" sz="1400" b="1" dirty="0">
                <a:solidFill>
                  <a:schemeClr val="tx2"/>
                </a:solidFill>
                <a:latin typeface="Montserrat" panose="00000500000000000000" pitchFamily="2" charset="0"/>
              </a:rPr>
              <a:t>Operation of Overseas Network in India shall be subject to compliance of all the laws being in force in India.</a:t>
            </a:r>
          </a:p>
        </p:txBody>
      </p:sp>
      <p:sp>
        <p:nvSpPr>
          <p:cNvPr id="7" name="Freeform: Shape 6">
            <a:extLst>
              <a:ext uri="{FF2B5EF4-FFF2-40B4-BE49-F238E27FC236}">
                <a16:creationId xmlns:a16="http://schemas.microsoft.com/office/drawing/2014/main" id="{027F7681-8AEA-2CFB-0E1F-0C8888237E12}"/>
              </a:ext>
            </a:extLst>
          </p:cNvPr>
          <p:cNvSpPr/>
          <p:nvPr/>
        </p:nvSpPr>
        <p:spPr>
          <a:xfrm>
            <a:off x="11047816" y="-162449"/>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59</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8921686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0BCACC6D-089E-9CB3-600F-4711A2DF9367}"/>
              </a:ext>
            </a:extLst>
          </p:cNvPr>
          <p:cNvGraphicFramePr>
            <a:graphicFrameLocks noGrp="1"/>
          </p:cNvGraphicFramePr>
          <p:nvPr>
            <p:extLst>
              <p:ext uri="{D42A27DB-BD31-4B8C-83A1-F6EECF244321}">
                <p14:modId xmlns:p14="http://schemas.microsoft.com/office/powerpoint/2010/main" val="3862911902"/>
              </p:ext>
            </p:extLst>
          </p:nvPr>
        </p:nvGraphicFramePr>
        <p:xfrm>
          <a:off x="6671911" y="1893414"/>
          <a:ext cx="5443729" cy="2333633"/>
        </p:xfrm>
        <a:graphic>
          <a:graphicData uri="http://schemas.openxmlformats.org/drawingml/2006/table">
            <a:tbl>
              <a:tblPr>
                <a:tableStyleId>{616DA210-FB5B-4158-B5E0-FEB733F419BA}</a:tableStyleId>
              </a:tblPr>
              <a:tblGrid>
                <a:gridCol w="1004216">
                  <a:extLst>
                    <a:ext uri="{9D8B030D-6E8A-4147-A177-3AD203B41FA5}">
                      <a16:colId xmlns:a16="http://schemas.microsoft.com/office/drawing/2014/main" val="24964155"/>
                    </a:ext>
                  </a:extLst>
                </a:gridCol>
                <a:gridCol w="1258537">
                  <a:extLst>
                    <a:ext uri="{9D8B030D-6E8A-4147-A177-3AD203B41FA5}">
                      <a16:colId xmlns:a16="http://schemas.microsoft.com/office/drawing/2014/main" val="593638132"/>
                    </a:ext>
                  </a:extLst>
                </a:gridCol>
                <a:gridCol w="960895">
                  <a:extLst>
                    <a:ext uri="{9D8B030D-6E8A-4147-A177-3AD203B41FA5}">
                      <a16:colId xmlns:a16="http://schemas.microsoft.com/office/drawing/2014/main" val="616841734"/>
                    </a:ext>
                  </a:extLst>
                </a:gridCol>
                <a:gridCol w="1234750">
                  <a:extLst>
                    <a:ext uri="{9D8B030D-6E8A-4147-A177-3AD203B41FA5}">
                      <a16:colId xmlns:a16="http://schemas.microsoft.com/office/drawing/2014/main" val="3059488384"/>
                    </a:ext>
                  </a:extLst>
                </a:gridCol>
                <a:gridCol w="985331">
                  <a:extLst>
                    <a:ext uri="{9D8B030D-6E8A-4147-A177-3AD203B41FA5}">
                      <a16:colId xmlns:a16="http://schemas.microsoft.com/office/drawing/2014/main" val="3624866303"/>
                    </a:ext>
                  </a:extLst>
                </a:gridCol>
              </a:tblGrid>
              <a:tr h="532372">
                <a:tc>
                  <a:txBody>
                    <a:bodyPr/>
                    <a:lstStyle/>
                    <a:p>
                      <a:pPr marL="0" algn="ctr" defTabSz="914400" rtl="0" eaLnBrk="1" fontAlgn="ctr" latinLnBrk="0" hangingPunct="1">
                        <a:buNone/>
                      </a:pPr>
                      <a:r>
                        <a:rPr lang="en-IN" sz="1600" b="1" u="none" strike="noStrike" kern="1200" dirty="0">
                          <a:solidFill>
                            <a:schemeClr val="tx1"/>
                          </a:solidFill>
                          <a:effectLst/>
                          <a:latin typeface="Amasis MT Pro Black" panose="02040A04050005020304" pitchFamily="18" charset="0"/>
                          <a:ea typeface="+mn-ea"/>
                          <a:cs typeface="+mn-cs"/>
                        </a:rPr>
                        <a:t>Regions</a:t>
                      </a:r>
                    </a:p>
                  </a:txBody>
                  <a:tcPr marL="6350" marR="6350" marT="6350" marB="0"/>
                </a:tc>
                <a:tc>
                  <a:txBody>
                    <a:bodyPr/>
                    <a:lstStyle/>
                    <a:p>
                      <a:pPr marL="0" algn="ctr" defTabSz="914400" rtl="0" eaLnBrk="1" fontAlgn="ctr" latinLnBrk="0" hangingPunct="1">
                        <a:buNone/>
                      </a:pPr>
                      <a:r>
                        <a:rPr lang="en-IN" sz="1600" b="1" u="none" strike="noStrike" kern="1200" dirty="0">
                          <a:solidFill>
                            <a:schemeClr val="tx1"/>
                          </a:solidFill>
                          <a:effectLst/>
                          <a:latin typeface="Amasis MT Pro Black" panose="02040A04050005020304" pitchFamily="18" charset="0"/>
                          <a:ea typeface="+mn-ea"/>
                          <a:cs typeface="+mn-cs"/>
                        </a:rPr>
                        <a:t>Partnership </a:t>
                      </a:r>
                    </a:p>
                    <a:p>
                      <a:pPr marL="0" algn="ctr" defTabSz="914400" rtl="0" eaLnBrk="1" fontAlgn="ctr" latinLnBrk="0" hangingPunct="1">
                        <a:buNone/>
                      </a:pPr>
                      <a:r>
                        <a:rPr lang="en-IN" sz="1600" b="1" u="none" strike="noStrike" kern="1200" dirty="0">
                          <a:solidFill>
                            <a:schemeClr val="tx1"/>
                          </a:solidFill>
                          <a:effectLst/>
                          <a:latin typeface="Amasis MT Pro Black" panose="02040A04050005020304" pitchFamily="18" charset="0"/>
                          <a:ea typeface="+mn-ea"/>
                          <a:cs typeface="+mn-cs"/>
                        </a:rPr>
                        <a:t>Firms</a:t>
                      </a:r>
                    </a:p>
                  </a:txBody>
                  <a:tcPr marL="6350" marR="6350" marT="6350" marB="0"/>
                </a:tc>
                <a:tc>
                  <a:txBody>
                    <a:bodyPr/>
                    <a:lstStyle/>
                    <a:p>
                      <a:pPr marL="0" algn="ctr" defTabSz="914400" rtl="0" eaLnBrk="1" fontAlgn="ctr" latinLnBrk="0" hangingPunct="1">
                        <a:buNone/>
                      </a:pPr>
                      <a:r>
                        <a:rPr lang="en-US" sz="1600" b="1" u="none" strike="noStrike" kern="1200" dirty="0">
                          <a:solidFill>
                            <a:schemeClr val="tx1"/>
                          </a:solidFill>
                          <a:effectLst/>
                          <a:latin typeface="Amasis MT Pro Black" panose="02040A04050005020304" pitchFamily="18" charset="0"/>
                          <a:ea typeface="+mn-ea"/>
                          <a:cs typeface="+mn-cs"/>
                        </a:rPr>
                        <a:t>No. of Partners</a:t>
                      </a:r>
                    </a:p>
                  </a:txBody>
                  <a:tcPr marL="0" marR="0" marT="0" marB="0"/>
                </a:tc>
                <a:tc>
                  <a:txBody>
                    <a:bodyPr/>
                    <a:lstStyle/>
                    <a:p>
                      <a:pPr marL="0" algn="ctr" defTabSz="914400" rtl="0" eaLnBrk="1" fontAlgn="ctr" latinLnBrk="0" hangingPunct="1">
                        <a:buNone/>
                      </a:pPr>
                      <a:r>
                        <a:rPr lang="en-US" sz="1600" b="1" u="none" strike="noStrike" kern="1200" dirty="0">
                          <a:solidFill>
                            <a:schemeClr val="tx1"/>
                          </a:solidFill>
                          <a:effectLst/>
                          <a:latin typeface="Amasis MT Pro Black" panose="02040A04050005020304" pitchFamily="18" charset="0"/>
                          <a:ea typeface="+mn-ea"/>
                          <a:cs typeface="+mn-cs"/>
                        </a:rPr>
                        <a:t>Proprietary </a:t>
                      </a:r>
                    </a:p>
                    <a:p>
                      <a:pPr marL="0" algn="ctr" defTabSz="914400" rtl="0" eaLnBrk="1" fontAlgn="ctr" latinLnBrk="0" hangingPunct="1">
                        <a:buNone/>
                      </a:pPr>
                      <a:r>
                        <a:rPr lang="en-US" sz="1600" b="1" u="none" strike="noStrike" kern="1200" dirty="0">
                          <a:solidFill>
                            <a:schemeClr val="tx1"/>
                          </a:solidFill>
                          <a:effectLst/>
                          <a:latin typeface="Amasis MT Pro Black" panose="02040A04050005020304" pitchFamily="18" charset="0"/>
                          <a:ea typeface="+mn-ea"/>
                          <a:cs typeface="+mn-cs"/>
                        </a:rPr>
                        <a:t>Firms</a:t>
                      </a:r>
                    </a:p>
                  </a:txBody>
                  <a:tcPr marL="0" marR="0" marT="0" marB="0"/>
                </a:tc>
                <a:tc>
                  <a:txBody>
                    <a:bodyPr/>
                    <a:lstStyle/>
                    <a:p>
                      <a:pPr algn="ctr" fontAlgn="t">
                        <a:buNone/>
                      </a:pPr>
                      <a:r>
                        <a:rPr lang="en-US" sz="1600" b="1" u="none" strike="noStrike" kern="1200" dirty="0">
                          <a:solidFill>
                            <a:schemeClr val="tx1"/>
                          </a:solidFill>
                          <a:effectLst/>
                          <a:latin typeface="Amasis MT Pro Black" panose="02040A04050005020304" pitchFamily="18" charset="0"/>
                          <a:ea typeface="+mn-ea"/>
                          <a:cs typeface="+mn-cs"/>
                        </a:rPr>
                        <a:t>Branch </a:t>
                      </a:r>
                    </a:p>
                    <a:p>
                      <a:pPr algn="ctr" fontAlgn="t">
                        <a:buNone/>
                      </a:pPr>
                      <a:r>
                        <a:rPr lang="en-US" sz="1600" b="1" u="none" strike="noStrike" kern="1200" dirty="0">
                          <a:solidFill>
                            <a:schemeClr val="tx1"/>
                          </a:solidFill>
                          <a:effectLst/>
                          <a:latin typeface="Amasis MT Pro Black" panose="02040A04050005020304" pitchFamily="18" charset="0"/>
                          <a:ea typeface="+mn-ea"/>
                          <a:cs typeface="+mn-cs"/>
                        </a:rPr>
                        <a:t>Offices</a:t>
                      </a:r>
                    </a:p>
                  </a:txBody>
                  <a:tcPr marL="9525" marR="9525" marT="9525" marB="0"/>
                </a:tc>
                <a:extLst>
                  <a:ext uri="{0D108BD9-81ED-4DB2-BD59-A6C34878D82A}">
                    <a16:rowId xmlns:a16="http://schemas.microsoft.com/office/drawing/2014/main" val="224160563"/>
                  </a:ext>
                </a:extLst>
              </a:tr>
              <a:tr h="247570">
                <a:tc>
                  <a:txBody>
                    <a:bodyPr/>
                    <a:lstStyle/>
                    <a:p>
                      <a:pPr marL="0" algn="ctr" defTabSz="914400" rtl="0" eaLnBrk="1" fontAlgn="b" latinLnBrk="0" hangingPunct="1">
                        <a:buNone/>
                      </a:pPr>
                      <a:r>
                        <a:rPr lang="en-US" sz="1600" u="none" strike="noStrike" kern="1200" dirty="0">
                          <a:solidFill>
                            <a:schemeClr val="tx1"/>
                          </a:solidFill>
                          <a:effectLst/>
                          <a:latin typeface="+mn-lt"/>
                          <a:ea typeface="+mn-ea"/>
                          <a:cs typeface="+mn-cs"/>
                        </a:rPr>
                        <a:t>CENTRAL</a:t>
                      </a:r>
                    </a:p>
                  </a:txBody>
                  <a:tcPr marL="0" marR="0" marT="0" marB="0"/>
                </a:tc>
                <a:tc>
                  <a:txBody>
                    <a:bodyPr/>
                    <a:lstStyle/>
                    <a:p>
                      <a:pPr marL="0" algn="ctr" defTabSz="914400" rtl="0" eaLnBrk="1" fontAlgn="b" latinLnBrk="0" hangingPunct="1">
                        <a:buNone/>
                      </a:pPr>
                      <a:r>
                        <a:rPr lang="en-US" sz="1600" u="none" strike="noStrike" kern="1200" dirty="0">
                          <a:solidFill>
                            <a:schemeClr val="tx1"/>
                          </a:solidFill>
                          <a:effectLst/>
                          <a:latin typeface="+mn-lt"/>
                          <a:ea typeface="+mn-ea"/>
                          <a:cs typeface="+mn-cs"/>
                        </a:rPr>
                        <a:t>6,492</a:t>
                      </a:r>
                    </a:p>
                  </a:txBody>
                  <a:tcPr marL="0" marR="0" marT="0" marB="0"/>
                </a:tc>
                <a:tc>
                  <a:txBody>
                    <a:bodyPr/>
                    <a:lstStyle/>
                    <a:p>
                      <a:pPr marL="0" algn="ctr" defTabSz="914400" rtl="0" eaLnBrk="1" fontAlgn="b" latinLnBrk="0" hangingPunct="1">
                        <a:buNone/>
                      </a:pPr>
                      <a:r>
                        <a:rPr lang="en-US" sz="1600" u="none" strike="noStrike" kern="1200" dirty="0">
                          <a:solidFill>
                            <a:schemeClr val="tx1"/>
                          </a:solidFill>
                          <a:effectLst/>
                          <a:latin typeface="+mn-lt"/>
                          <a:ea typeface="+mn-ea"/>
                          <a:cs typeface="+mn-cs"/>
                        </a:rPr>
                        <a:t>34,160</a:t>
                      </a:r>
                    </a:p>
                  </a:txBody>
                  <a:tcPr marL="9525" marR="9525" marT="9525" marB="0"/>
                </a:tc>
                <a:tc>
                  <a:txBody>
                    <a:bodyPr/>
                    <a:lstStyle/>
                    <a:p>
                      <a:pPr algn="ctr" rtl="0" fontAlgn="b">
                        <a:buNone/>
                      </a:pPr>
                      <a:r>
                        <a:rPr lang="en-IN" sz="1600" b="0" i="0" u="none" strike="noStrike">
                          <a:solidFill>
                            <a:srgbClr val="000000"/>
                          </a:solidFill>
                          <a:effectLst/>
                          <a:latin typeface="Franklin Gothic Book" panose="020B0503020102020204" pitchFamily="34" charset="0"/>
                        </a:rPr>
                        <a:t>13,497</a:t>
                      </a:r>
                    </a:p>
                  </a:txBody>
                  <a:tcPr marL="6350" marR="6350" marT="6350" marB="0" anchor="b"/>
                </a:tc>
                <a:tc>
                  <a:txBody>
                    <a:bodyPr/>
                    <a:lstStyle/>
                    <a:p>
                      <a:pPr marL="0" algn="ctr" defTabSz="914400" rtl="0" eaLnBrk="1" fontAlgn="b" latinLnBrk="0" hangingPunct="1">
                        <a:buNone/>
                      </a:pPr>
                      <a:r>
                        <a:rPr lang="en-US" sz="1600" u="none" strike="noStrike" kern="1200" dirty="0">
                          <a:solidFill>
                            <a:schemeClr val="tx1"/>
                          </a:solidFill>
                          <a:effectLst/>
                          <a:latin typeface="+mn-lt"/>
                          <a:ea typeface="+mn-ea"/>
                          <a:cs typeface="+mn-cs"/>
                        </a:rPr>
                        <a:t>6,484</a:t>
                      </a:r>
                    </a:p>
                  </a:txBody>
                  <a:tcPr marL="0" marR="0" marT="0" marB="0"/>
                </a:tc>
                <a:extLst>
                  <a:ext uri="{0D108BD9-81ED-4DB2-BD59-A6C34878D82A}">
                    <a16:rowId xmlns:a16="http://schemas.microsoft.com/office/drawing/2014/main" val="1620974522"/>
                  </a:ext>
                </a:extLst>
              </a:tr>
              <a:tr h="247570">
                <a:tc>
                  <a:txBody>
                    <a:bodyPr/>
                    <a:lstStyle/>
                    <a:p>
                      <a:pPr marL="0" algn="ctr" defTabSz="914400" rtl="0" eaLnBrk="1" fontAlgn="b" latinLnBrk="0" hangingPunct="1">
                        <a:buNone/>
                      </a:pPr>
                      <a:r>
                        <a:rPr lang="en-US" sz="1600" u="none" strike="noStrike" kern="1200" dirty="0">
                          <a:solidFill>
                            <a:schemeClr val="tx1"/>
                          </a:solidFill>
                          <a:effectLst/>
                          <a:latin typeface="+mn-lt"/>
                          <a:ea typeface="+mn-ea"/>
                          <a:cs typeface="+mn-cs"/>
                        </a:rPr>
                        <a:t>EAST</a:t>
                      </a:r>
                    </a:p>
                  </a:txBody>
                  <a:tcPr marL="0" marR="0" marT="0" marB="0"/>
                </a:tc>
                <a:tc>
                  <a:txBody>
                    <a:bodyPr/>
                    <a:lstStyle/>
                    <a:p>
                      <a:pPr marL="0" algn="ctr" defTabSz="914400" rtl="0" eaLnBrk="1" fontAlgn="b" latinLnBrk="0" hangingPunct="1">
                        <a:buNone/>
                      </a:pPr>
                      <a:r>
                        <a:rPr lang="en-US" sz="1600" u="none" strike="noStrike" kern="1200" dirty="0">
                          <a:solidFill>
                            <a:schemeClr val="tx1"/>
                          </a:solidFill>
                          <a:effectLst/>
                          <a:latin typeface="+mn-lt"/>
                          <a:ea typeface="+mn-ea"/>
                          <a:cs typeface="+mn-cs"/>
                        </a:rPr>
                        <a:t>2,111</a:t>
                      </a:r>
                    </a:p>
                  </a:txBody>
                  <a:tcPr marL="0" marR="0" marT="0" marB="0"/>
                </a:tc>
                <a:tc>
                  <a:txBody>
                    <a:bodyPr/>
                    <a:lstStyle/>
                    <a:p>
                      <a:pPr marL="0" algn="ctr" defTabSz="914400" rtl="0" eaLnBrk="1" fontAlgn="b" latinLnBrk="0" hangingPunct="1">
                        <a:buNone/>
                      </a:pPr>
                      <a:r>
                        <a:rPr lang="en-US" sz="1600" u="none" strike="noStrike" kern="1200" dirty="0">
                          <a:solidFill>
                            <a:schemeClr val="tx1"/>
                          </a:solidFill>
                          <a:effectLst/>
                          <a:latin typeface="+mn-lt"/>
                          <a:ea typeface="+mn-ea"/>
                          <a:cs typeface="+mn-cs"/>
                        </a:rPr>
                        <a:t>12,819</a:t>
                      </a:r>
                    </a:p>
                  </a:txBody>
                  <a:tcPr marL="9525" marR="9525" marT="9525" marB="0"/>
                </a:tc>
                <a:tc>
                  <a:txBody>
                    <a:bodyPr/>
                    <a:lstStyle/>
                    <a:p>
                      <a:pPr algn="ctr" rtl="0" fontAlgn="b">
                        <a:buNone/>
                      </a:pPr>
                      <a:r>
                        <a:rPr lang="en-IN" sz="1600" b="0" i="0" u="none" strike="noStrike">
                          <a:solidFill>
                            <a:srgbClr val="000000"/>
                          </a:solidFill>
                          <a:effectLst/>
                          <a:latin typeface="Franklin Gothic Book" panose="020B0503020102020204" pitchFamily="34" charset="0"/>
                        </a:rPr>
                        <a:t>5,055</a:t>
                      </a:r>
                    </a:p>
                  </a:txBody>
                  <a:tcPr marL="6350" marR="6350" marT="6350" marB="0" anchor="b"/>
                </a:tc>
                <a:tc>
                  <a:txBody>
                    <a:bodyPr/>
                    <a:lstStyle/>
                    <a:p>
                      <a:pPr marL="0" algn="ctr" defTabSz="914400" rtl="0" eaLnBrk="1" fontAlgn="b" latinLnBrk="0" hangingPunct="1">
                        <a:buNone/>
                      </a:pPr>
                      <a:r>
                        <a:rPr lang="en-US" sz="1600" u="none" strike="noStrike" kern="1200" dirty="0">
                          <a:solidFill>
                            <a:schemeClr val="tx1"/>
                          </a:solidFill>
                          <a:effectLst/>
                          <a:latin typeface="+mn-lt"/>
                          <a:ea typeface="+mn-ea"/>
                          <a:cs typeface="+mn-cs"/>
                        </a:rPr>
                        <a:t>1,968</a:t>
                      </a:r>
                    </a:p>
                  </a:txBody>
                  <a:tcPr marL="0" marR="0" marT="0" marB="0"/>
                </a:tc>
                <a:extLst>
                  <a:ext uri="{0D108BD9-81ED-4DB2-BD59-A6C34878D82A}">
                    <a16:rowId xmlns:a16="http://schemas.microsoft.com/office/drawing/2014/main" val="3169377180"/>
                  </a:ext>
                </a:extLst>
              </a:tr>
              <a:tr h="247570">
                <a:tc>
                  <a:txBody>
                    <a:bodyPr/>
                    <a:lstStyle/>
                    <a:p>
                      <a:pPr marL="0" algn="ctr" defTabSz="914400" rtl="0" eaLnBrk="1" fontAlgn="b" latinLnBrk="0" hangingPunct="1">
                        <a:buNone/>
                      </a:pPr>
                      <a:r>
                        <a:rPr lang="en-US" sz="1600" u="none" strike="noStrike" kern="1200" dirty="0">
                          <a:solidFill>
                            <a:schemeClr val="tx1"/>
                          </a:solidFill>
                          <a:effectLst/>
                          <a:latin typeface="+mn-lt"/>
                          <a:ea typeface="+mn-ea"/>
                          <a:cs typeface="+mn-cs"/>
                        </a:rPr>
                        <a:t>NORTH</a:t>
                      </a:r>
                    </a:p>
                  </a:txBody>
                  <a:tcPr marL="0" marR="0" marT="0" marB="0"/>
                </a:tc>
                <a:tc>
                  <a:txBody>
                    <a:bodyPr/>
                    <a:lstStyle/>
                    <a:p>
                      <a:pPr marL="0" algn="ctr" defTabSz="914400" rtl="0" eaLnBrk="1" fontAlgn="b" latinLnBrk="0" hangingPunct="1">
                        <a:buNone/>
                      </a:pPr>
                      <a:r>
                        <a:rPr lang="en-US" sz="1600" u="none" strike="noStrike" kern="1200" dirty="0">
                          <a:solidFill>
                            <a:schemeClr val="tx1"/>
                          </a:solidFill>
                          <a:effectLst/>
                          <a:latin typeface="+mn-lt"/>
                          <a:ea typeface="+mn-ea"/>
                          <a:cs typeface="+mn-cs"/>
                        </a:rPr>
                        <a:t>5,411</a:t>
                      </a:r>
                    </a:p>
                  </a:txBody>
                  <a:tcPr marL="0" marR="0" marT="0" marB="0"/>
                </a:tc>
                <a:tc>
                  <a:txBody>
                    <a:bodyPr/>
                    <a:lstStyle/>
                    <a:p>
                      <a:pPr marL="0" algn="ctr" defTabSz="914400" rtl="0" eaLnBrk="1" fontAlgn="b" latinLnBrk="0" hangingPunct="1">
                        <a:buNone/>
                      </a:pPr>
                      <a:r>
                        <a:rPr lang="en-US" sz="1600" u="none" strike="noStrike" kern="1200" dirty="0">
                          <a:solidFill>
                            <a:schemeClr val="tx1"/>
                          </a:solidFill>
                          <a:effectLst/>
                          <a:latin typeface="+mn-lt"/>
                          <a:ea typeface="+mn-ea"/>
                          <a:cs typeface="+mn-cs"/>
                        </a:rPr>
                        <a:t>30,284</a:t>
                      </a:r>
                    </a:p>
                  </a:txBody>
                  <a:tcPr marL="9525" marR="9525" marT="9525" marB="0"/>
                </a:tc>
                <a:tc>
                  <a:txBody>
                    <a:bodyPr/>
                    <a:lstStyle/>
                    <a:p>
                      <a:pPr algn="ctr" rtl="0" fontAlgn="b">
                        <a:buNone/>
                      </a:pPr>
                      <a:r>
                        <a:rPr lang="en-IN" sz="1600" b="0" i="0" u="none" strike="noStrike">
                          <a:solidFill>
                            <a:srgbClr val="000000"/>
                          </a:solidFill>
                          <a:effectLst/>
                          <a:latin typeface="Franklin Gothic Book" panose="020B0503020102020204" pitchFamily="34" charset="0"/>
                        </a:rPr>
                        <a:t>12,685</a:t>
                      </a:r>
                    </a:p>
                  </a:txBody>
                  <a:tcPr marL="6350" marR="6350" marT="6350" marB="0" anchor="b"/>
                </a:tc>
                <a:tc>
                  <a:txBody>
                    <a:bodyPr/>
                    <a:lstStyle/>
                    <a:p>
                      <a:pPr marL="0" algn="ctr" defTabSz="914400" rtl="0" eaLnBrk="1" fontAlgn="b" latinLnBrk="0" hangingPunct="1">
                        <a:buNone/>
                      </a:pPr>
                      <a:r>
                        <a:rPr lang="en-US" sz="1600" u="none" strike="noStrike" kern="1200" dirty="0">
                          <a:solidFill>
                            <a:schemeClr val="tx1"/>
                          </a:solidFill>
                          <a:effectLst/>
                          <a:latin typeface="+mn-lt"/>
                          <a:ea typeface="+mn-ea"/>
                          <a:cs typeface="+mn-cs"/>
                        </a:rPr>
                        <a:t>4,659</a:t>
                      </a:r>
                    </a:p>
                  </a:txBody>
                  <a:tcPr marL="0" marR="0" marT="0" marB="0"/>
                </a:tc>
                <a:extLst>
                  <a:ext uri="{0D108BD9-81ED-4DB2-BD59-A6C34878D82A}">
                    <a16:rowId xmlns:a16="http://schemas.microsoft.com/office/drawing/2014/main" val="1558939694"/>
                  </a:ext>
                </a:extLst>
              </a:tr>
              <a:tr h="247570">
                <a:tc>
                  <a:txBody>
                    <a:bodyPr/>
                    <a:lstStyle/>
                    <a:p>
                      <a:pPr marL="0" algn="ctr" defTabSz="914400" rtl="0" eaLnBrk="1" fontAlgn="b" latinLnBrk="0" hangingPunct="1">
                        <a:buNone/>
                      </a:pPr>
                      <a:r>
                        <a:rPr lang="en-US" sz="1600" u="none" strike="noStrike" kern="1200" dirty="0">
                          <a:solidFill>
                            <a:schemeClr val="tx1"/>
                          </a:solidFill>
                          <a:effectLst/>
                          <a:latin typeface="+mn-lt"/>
                          <a:ea typeface="+mn-ea"/>
                          <a:cs typeface="+mn-cs"/>
                        </a:rPr>
                        <a:t>SOUTH</a:t>
                      </a:r>
                    </a:p>
                  </a:txBody>
                  <a:tcPr marL="0" marR="0" marT="0" marB="0"/>
                </a:tc>
                <a:tc>
                  <a:txBody>
                    <a:bodyPr/>
                    <a:lstStyle/>
                    <a:p>
                      <a:pPr marL="0" algn="ctr" defTabSz="914400" rtl="0" eaLnBrk="1" fontAlgn="b" latinLnBrk="0" hangingPunct="1">
                        <a:buNone/>
                      </a:pPr>
                      <a:r>
                        <a:rPr lang="en-US" sz="1600" u="none" strike="noStrike" kern="1200" dirty="0">
                          <a:solidFill>
                            <a:schemeClr val="tx1"/>
                          </a:solidFill>
                          <a:effectLst/>
                          <a:latin typeface="+mn-lt"/>
                          <a:ea typeface="+mn-ea"/>
                          <a:cs typeface="+mn-cs"/>
                        </a:rPr>
                        <a:t>5,599</a:t>
                      </a:r>
                    </a:p>
                  </a:txBody>
                  <a:tcPr marL="0" marR="0" marT="0" marB="0"/>
                </a:tc>
                <a:tc>
                  <a:txBody>
                    <a:bodyPr/>
                    <a:lstStyle/>
                    <a:p>
                      <a:pPr marL="0" algn="ctr" defTabSz="914400" rtl="0" eaLnBrk="1" fontAlgn="b" latinLnBrk="0" hangingPunct="1">
                        <a:buNone/>
                      </a:pPr>
                      <a:r>
                        <a:rPr lang="en-US" sz="1600" u="none" strike="noStrike" kern="1200" dirty="0">
                          <a:solidFill>
                            <a:schemeClr val="tx1"/>
                          </a:solidFill>
                          <a:effectLst/>
                          <a:latin typeface="+mn-lt"/>
                          <a:ea typeface="+mn-ea"/>
                          <a:cs typeface="+mn-cs"/>
                        </a:rPr>
                        <a:t>31,143</a:t>
                      </a:r>
                    </a:p>
                  </a:txBody>
                  <a:tcPr marL="9525" marR="9525" marT="9525" marB="0"/>
                </a:tc>
                <a:tc>
                  <a:txBody>
                    <a:bodyPr/>
                    <a:lstStyle/>
                    <a:p>
                      <a:pPr algn="ctr" rtl="0" fontAlgn="b">
                        <a:buNone/>
                      </a:pPr>
                      <a:r>
                        <a:rPr lang="en-IN" sz="1600" b="0" i="0" u="none" strike="noStrike">
                          <a:solidFill>
                            <a:srgbClr val="000000"/>
                          </a:solidFill>
                          <a:effectLst/>
                          <a:latin typeface="Franklin Gothic Book" panose="020B0503020102020204" pitchFamily="34" charset="0"/>
                        </a:rPr>
                        <a:t>12,660</a:t>
                      </a:r>
                    </a:p>
                  </a:txBody>
                  <a:tcPr marL="6350" marR="6350" marT="6350" marB="0" anchor="b"/>
                </a:tc>
                <a:tc>
                  <a:txBody>
                    <a:bodyPr/>
                    <a:lstStyle/>
                    <a:p>
                      <a:pPr marL="0" algn="ctr" defTabSz="914400" rtl="0" eaLnBrk="1" fontAlgn="b" latinLnBrk="0" hangingPunct="1">
                        <a:buNone/>
                      </a:pPr>
                      <a:r>
                        <a:rPr lang="en-US" sz="1600" u="none" strike="noStrike" kern="1200" dirty="0">
                          <a:solidFill>
                            <a:schemeClr val="tx1"/>
                          </a:solidFill>
                          <a:effectLst/>
                          <a:latin typeface="+mn-lt"/>
                          <a:ea typeface="+mn-ea"/>
                          <a:cs typeface="+mn-cs"/>
                        </a:rPr>
                        <a:t>3,685</a:t>
                      </a:r>
                    </a:p>
                  </a:txBody>
                  <a:tcPr marL="0" marR="0" marT="0" marB="0"/>
                </a:tc>
                <a:extLst>
                  <a:ext uri="{0D108BD9-81ED-4DB2-BD59-A6C34878D82A}">
                    <a16:rowId xmlns:a16="http://schemas.microsoft.com/office/drawing/2014/main" val="134558222"/>
                  </a:ext>
                </a:extLst>
              </a:tr>
              <a:tr h="247570">
                <a:tc>
                  <a:txBody>
                    <a:bodyPr/>
                    <a:lstStyle/>
                    <a:p>
                      <a:pPr marL="0" algn="ctr" defTabSz="914400" rtl="0" eaLnBrk="1" fontAlgn="b" latinLnBrk="0" hangingPunct="1">
                        <a:buNone/>
                      </a:pPr>
                      <a:r>
                        <a:rPr lang="en-US" sz="1600" u="none" strike="noStrike" kern="1200" dirty="0">
                          <a:solidFill>
                            <a:schemeClr val="tx1"/>
                          </a:solidFill>
                          <a:effectLst/>
                          <a:latin typeface="+mn-lt"/>
                          <a:ea typeface="+mn-ea"/>
                          <a:cs typeface="+mn-cs"/>
                        </a:rPr>
                        <a:t>WEST</a:t>
                      </a:r>
                    </a:p>
                  </a:txBody>
                  <a:tcPr marL="0" marR="0" marT="0" marB="0"/>
                </a:tc>
                <a:tc>
                  <a:txBody>
                    <a:bodyPr/>
                    <a:lstStyle/>
                    <a:p>
                      <a:pPr marL="0" algn="ctr" defTabSz="914400" rtl="0" eaLnBrk="1" fontAlgn="b" latinLnBrk="0" hangingPunct="1">
                        <a:buNone/>
                      </a:pPr>
                      <a:r>
                        <a:rPr lang="en-US" sz="1600" u="none" strike="noStrike" kern="1200" dirty="0">
                          <a:solidFill>
                            <a:schemeClr val="tx1"/>
                          </a:solidFill>
                          <a:effectLst/>
                          <a:latin typeface="+mn-lt"/>
                          <a:ea typeface="+mn-ea"/>
                          <a:cs typeface="+mn-cs"/>
                        </a:rPr>
                        <a:t>7,894</a:t>
                      </a:r>
                    </a:p>
                  </a:txBody>
                  <a:tcPr marL="0" marR="0" marT="0" marB="0"/>
                </a:tc>
                <a:tc>
                  <a:txBody>
                    <a:bodyPr/>
                    <a:lstStyle/>
                    <a:p>
                      <a:pPr marL="0" algn="ctr" defTabSz="914400" rtl="0" eaLnBrk="1" fontAlgn="b" latinLnBrk="0" hangingPunct="1">
                        <a:buNone/>
                      </a:pPr>
                      <a:r>
                        <a:rPr lang="en-US" sz="1600" u="none" strike="noStrike" kern="1200" dirty="0">
                          <a:solidFill>
                            <a:schemeClr val="tx1"/>
                          </a:solidFill>
                          <a:effectLst/>
                          <a:latin typeface="+mn-lt"/>
                          <a:ea typeface="+mn-ea"/>
                          <a:cs typeface="+mn-cs"/>
                        </a:rPr>
                        <a:t>50,618</a:t>
                      </a:r>
                    </a:p>
                  </a:txBody>
                  <a:tcPr marL="9525" marR="9525" marT="9525" marB="0"/>
                </a:tc>
                <a:tc>
                  <a:txBody>
                    <a:bodyPr/>
                    <a:lstStyle/>
                    <a:p>
                      <a:pPr algn="ctr" rtl="0" fontAlgn="b">
                        <a:buNone/>
                      </a:pPr>
                      <a:r>
                        <a:rPr lang="en-IN" sz="1600" b="0" i="0" u="none" strike="noStrike" dirty="0">
                          <a:solidFill>
                            <a:srgbClr val="000000"/>
                          </a:solidFill>
                          <a:effectLst/>
                          <a:latin typeface="Franklin Gothic Book" panose="020B0503020102020204" pitchFamily="34" charset="0"/>
                        </a:rPr>
                        <a:t>25,455</a:t>
                      </a:r>
                    </a:p>
                  </a:txBody>
                  <a:tcPr marL="6350" marR="6350" marT="6350" marB="0" anchor="b"/>
                </a:tc>
                <a:tc>
                  <a:txBody>
                    <a:bodyPr/>
                    <a:lstStyle/>
                    <a:p>
                      <a:pPr marL="0" algn="ctr" defTabSz="914400" rtl="0" eaLnBrk="1" fontAlgn="b" latinLnBrk="0" hangingPunct="1">
                        <a:buNone/>
                      </a:pPr>
                      <a:r>
                        <a:rPr lang="en-US" sz="1600" u="none" strike="noStrike" kern="1200" dirty="0">
                          <a:solidFill>
                            <a:schemeClr val="tx1"/>
                          </a:solidFill>
                          <a:effectLst/>
                          <a:latin typeface="+mn-lt"/>
                          <a:ea typeface="+mn-ea"/>
                          <a:cs typeface="+mn-cs"/>
                        </a:rPr>
                        <a:t>4,797</a:t>
                      </a:r>
                    </a:p>
                  </a:txBody>
                  <a:tcPr marL="0" marR="0" marT="0" marB="0"/>
                </a:tc>
                <a:extLst>
                  <a:ext uri="{0D108BD9-81ED-4DB2-BD59-A6C34878D82A}">
                    <a16:rowId xmlns:a16="http://schemas.microsoft.com/office/drawing/2014/main" val="4139450025"/>
                  </a:ext>
                </a:extLst>
              </a:tr>
              <a:tr h="534436">
                <a:tc>
                  <a:txBody>
                    <a:bodyPr/>
                    <a:lstStyle/>
                    <a:p>
                      <a:pPr marL="0" algn="ctr" defTabSz="914400" rtl="0" eaLnBrk="1" fontAlgn="ctr" latinLnBrk="0" hangingPunct="1">
                        <a:buNone/>
                      </a:pPr>
                      <a:r>
                        <a:rPr lang="en-US" sz="1600" b="1" u="none" strike="noStrike" kern="1200" dirty="0">
                          <a:solidFill>
                            <a:schemeClr val="tx1"/>
                          </a:solidFill>
                          <a:effectLst/>
                          <a:latin typeface="Amasis MT Pro Black" panose="02040A04050005020304" pitchFamily="18" charset="0"/>
                          <a:ea typeface="+mn-ea"/>
                          <a:cs typeface="+mn-cs"/>
                        </a:rPr>
                        <a:t>Grand Total</a:t>
                      </a:r>
                      <a:endParaRPr lang="en-IN" sz="1600" b="1" u="none" strike="noStrike" kern="1200" dirty="0">
                        <a:solidFill>
                          <a:schemeClr val="tx1"/>
                        </a:solidFill>
                        <a:effectLst/>
                        <a:latin typeface="Amasis MT Pro Black" panose="02040A04050005020304" pitchFamily="18" charset="0"/>
                        <a:ea typeface="+mn-ea"/>
                        <a:cs typeface="+mn-cs"/>
                      </a:endParaRPr>
                    </a:p>
                  </a:txBody>
                  <a:tcPr marL="6350" marR="6350" marT="6350" marB="0"/>
                </a:tc>
                <a:tc>
                  <a:txBody>
                    <a:bodyPr/>
                    <a:lstStyle/>
                    <a:p>
                      <a:pPr marL="0" algn="ctr" defTabSz="914400" rtl="0" eaLnBrk="1" fontAlgn="b" latinLnBrk="0" hangingPunct="1">
                        <a:buNone/>
                      </a:pPr>
                      <a:r>
                        <a:rPr lang="en-US" sz="1600" b="1" u="none" strike="noStrike" kern="1200" dirty="0">
                          <a:solidFill>
                            <a:schemeClr val="tx1"/>
                          </a:solidFill>
                          <a:effectLst/>
                          <a:latin typeface="Amasis MT Pro Black" panose="02040A04050005020304" pitchFamily="18" charset="0"/>
                          <a:ea typeface="+mn-ea"/>
                          <a:cs typeface="+mn-cs"/>
                        </a:rPr>
                        <a:t>27,507</a:t>
                      </a:r>
                    </a:p>
                  </a:txBody>
                  <a:tcPr marL="0" marR="0" marT="0" marB="0"/>
                </a:tc>
                <a:tc>
                  <a:txBody>
                    <a:bodyPr/>
                    <a:lstStyle/>
                    <a:p>
                      <a:pPr algn="ctr" fontAlgn="t">
                        <a:buNone/>
                      </a:pPr>
                      <a:r>
                        <a:rPr lang="en-US" sz="1600" b="1" u="none" strike="noStrike" kern="1200" dirty="0">
                          <a:solidFill>
                            <a:schemeClr val="tx1"/>
                          </a:solidFill>
                          <a:effectLst/>
                          <a:latin typeface="Amasis MT Pro Black" panose="02040A04050005020304" pitchFamily="18" charset="0"/>
                          <a:ea typeface="+mn-ea"/>
                          <a:cs typeface="+mn-cs"/>
                        </a:rPr>
                        <a:t>1,59,024</a:t>
                      </a:r>
                    </a:p>
                  </a:txBody>
                  <a:tcPr marL="9525" marR="9525" marT="9525" marB="0"/>
                </a:tc>
                <a:tc>
                  <a:txBody>
                    <a:bodyPr/>
                    <a:lstStyle/>
                    <a:p>
                      <a:pPr algn="ctr" rtl="0" fontAlgn="t">
                        <a:buNone/>
                      </a:pPr>
                      <a:r>
                        <a:rPr lang="en-IN" sz="1600" b="1" i="0" u="none" strike="noStrike" dirty="0">
                          <a:solidFill>
                            <a:srgbClr val="000000"/>
                          </a:solidFill>
                          <a:effectLst/>
                          <a:latin typeface="Amasis MT Pro Black" panose="02040A04050005020304" pitchFamily="18" charset="0"/>
                        </a:rPr>
                        <a:t>69,352</a:t>
                      </a:r>
                    </a:p>
                  </a:txBody>
                  <a:tcPr marL="6350" marR="6350" marT="6350" marB="0"/>
                </a:tc>
                <a:tc>
                  <a:txBody>
                    <a:bodyPr/>
                    <a:lstStyle/>
                    <a:p>
                      <a:pPr marL="0" algn="ctr" defTabSz="914400" rtl="0" eaLnBrk="1" fontAlgn="b" latinLnBrk="0" hangingPunct="1">
                        <a:buNone/>
                      </a:pPr>
                      <a:r>
                        <a:rPr lang="en-US" sz="1600" b="1" u="none" strike="noStrike" kern="1200" dirty="0">
                          <a:solidFill>
                            <a:schemeClr val="tx1"/>
                          </a:solidFill>
                          <a:effectLst/>
                          <a:latin typeface="Amasis MT Pro Black" panose="02040A04050005020304" pitchFamily="18" charset="0"/>
                          <a:ea typeface="+mn-ea"/>
                          <a:cs typeface="+mn-cs"/>
                        </a:rPr>
                        <a:t>21,593</a:t>
                      </a:r>
                    </a:p>
                  </a:txBody>
                  <a:tcPr marL="0" marR="0" marT="0" marB="0"/>
                </a:tc>
                <a:extLst>
                  <a:ext uri="{0D108BD9-81ED-4DB2-BD59-A6C34878D82A}">
                    <a16:rowId xmlns:a16="http://schemas.microsoft.com/office/drawing/2014/main" val="3630360224"/>
                  </a:ext>
                </a:extLst>
              </a:tr>
            </a:tbl>
          </a:graphicData>
        </a:graphic>
      </p:graphicFrame>
      <p:sp>
        <p:nvSpPr>
          <p:cNvPr id="4" name="TextBox 3">
            <a:extLst>
              <a:ext uri="{FF2B5EF4-FFF2-40B4-BE49-F238E27FC236}">
                <a16:creationId xmlns:a16="http://schemas.microsoft.com/office/drawing/2014/main" id="{B6641C84-87DB-0A13-698D-FBA4F942DD66}"/>
              </a:ext>
            </a:extLst>
          </p:cNvPr>
          <p:cNvSpPr txBox="1"/>
          <p:nvPr/>
        </p:nvSpPr>
        <p:spPr>
          <a:xfrm>
            <a:off x="-61560" y="86765"/>
            <a:ext cx="12253560" cy="1477328"/>
          </a:xfrm>
          <a:prstGeom prst="rect">
            <a:avLst/>
          </a:prstGeom>
          <a:noFill/>
        </p:spPr>
        <p:txBody>
          <a:bodyPr wrap="square" rtlCol="0">
            <a:spAutoFit/>
          </a:bodyPr>
          <a:lstStyle/>
          <a:p>
            <a:pPr lvl="0" algn="ctr">
              <a:spcBef>
                <a:spcPct val="0"/>
              </a:spcBef>
              <a:defRPr/>
            </a:pPr>
            <a:r>
              <a:rPr lang="en-US" sz="2400" b="1" dirty="0">
                <a:solidFill>
                  <a:srgbClr val="2F2F2F"/>
                </a:solidFill>
                <a:latin typeface="Montserrat" panose="00000500000000000000" pitchFamily="2" charset="0"/>
              </a:rPr>
              <a:t>Region-wise Distribution of </a:t>
            </a:r>
          </a:p>
          <a:p>
            <a:pPr algn="ctr" fontAlgn="ctr"/>
            <a:r>
              <a:rPr lang="en-US" sz="2400" b="1" dirty="0">
                <a:solidFill>
                  <a:srgbClr val="FF0000"/>
                </a:solidFill>
                <a:latin typeface="Montserrat" panose="00000500000000000000" pitchFamily="2" charset="0"/>
              </a:rPr>
              <a:t>Partnership Firms, No. of Partners, Proprietary Firms &amp; </a:t>
            </a:r>
          </a:p>
          <a:p>
            <a:pPr algn="ctr" fontAlgn="ctr"/>
            <a:r>
              <a:rPr lang="en-US" sz="2400" b="1" dirty="0">
                <a:solidFill>
                  <a:srgbClr val="FF0000"/>
                </a:solidFill>
                <a:latin typeface="Montserrat" panose="00000500000000000000" pitchFamily="2" charset="0"/>
              </a:rPr>
              <a:t>Branch Offices</a:t>
            </a:r>
          </a:p>
          <a:p>
            <a:pPr algn="ctr" fontAlgn="ctr"/>
            <a:r>
              <a:rPr lang="en-US" b="1" dirty="0">
                <a:latin typeface="Montserrat" panose="00000500000000000000" pitchFamily="2" charset="0"/>
              </a:rPr>
              <a:t>(As on 1</a:t>
            </a:r>
            <a:r>
              <a:rPr lang="en-US" b="1" baseline="30000" dirty="0">
                <a:latin typeface="Montserrat" panose="00000500000000000000" pitchFamily="2" charset="0"/>
              </a:rPr>
              <a:t>st</a:t>
            </a:r>
            <a:r>
              <a:rPr lang="en-US" b="1" dirty="0">
                <a:latin typeface="Montserrat" panose="00000500000000000000" pitchFamily="2" charset="0"/>
              </a:rPr>
              <a:t> November 2025)</a:t>
            </a:r>
            <a:r>
              <a:rPr lang="en-US" b="1" dirty="0">
                <a:solidFill>
                  <a:srgbClr val="FF0000"/>
                </a:solidFill>
                <a:latin typeface="Montserrat" panose="00000500000000000000" pitchFamily="2" charset="0"/>
              </a:rPr>
              <a:t> </a:t>
            </a:r>
          </a:p>
        </p:txBody>
      </p:sp>
      <p:sp>
        <p:nvSpPr>
          <p:cNvPr id="3" name="Freeform: Shape 2">
            <a:extLst>
              <a:ext uri="{FF2B5EF4-FFF2-40B4-BE49-F238E27FC236}">
                <a16:creationId xmlns:a16="http://schemas.microsoft.com/office/drawing/2014/main" id="{81ACDAD9-3D99-5702-D669-5C219C3E37FE}"/>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solidFill>
              <a:schemeClr val="accent3"/>
            </a:solidFill>
            <a:prstDash val="solid"/>
            <a:miter/>
          </a:ln>
        </p:spPr>
        <p:txBody>
          <a:bodyPr rtlCol="0" anchor="ctr"/>
          <a:lstStyle/>
          <a:p>
            <a:pPr algn="ctr"/>
            <a:r>
              <a:rPr lang="en-US" b="1" dirty="0">
                <a:solidFill>
                  <a:schemeClr val="bg1"/>
                </a:solidFill>
                <a:latin typeface="Montserrat" panose="00000500000000000000" pitchFamily="2" charset="0"/>
              </a:rPr>
              <a:t>06</a:t>
            </a:r>
            <a:endParaRPr lang="en-IN" b="1" dirty="0">
              <a:solidFill>
                <a:schemeClr val="bg1"/>
              </a:solidFill>
              <a:latin typeface="Montserrat" panose="00000500000000000000" pitchFamily="2" charset="0"/>
            </a:endParaRPr>
          </a:p>
        </p:txBody>
      </p:sp>
      <p:graphicFrame>
        <p:nvGraphicFramePr>
          <p:cNvPr id="6" name="Chart 5">
            <a:extLst>
              <a:ext uri="{FF2B5EF4-FFF2-40B4-BE49-F238E27FC236}">
                <a16:creationId xmlns:a16="http://schemas.microsoft.com/office/drawing/2014/main" id="{F9895D65-126E-6518-B29C-7CE2AA276F38}"/>
              </a:ext>
            </a:extLst>
          </p:cNvPr>
          <p:cNvGraphicFramePr>
            <a:graphicFrameLocks/>
          </p:cNvGraphicFramePr>
          <p:nvPr>
            <p:extLst>
              <p:ext uri="{D42A27DB-BD31-4B8C-83A1-F6EECF244321}">
                <p14:modId xmlns:p14="http://schemas.microsoft.com/office/powerpoint/2010/main" val="3007642158"/>
              </p:ext>
            </p:extLst>
          </p:nvPr>
        </p:nvGraphicFramePr>
        <p:xfrm>
          <a:off x="561975" y="1733550"/>
          <a:ext cx="6534150" cy="516068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0439040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4E6EC-BC87-5507-6491-A6F65A74DFE0}"/>
              </a:ext>
            </a:extLst>
          </p:cNvPr>
          <p:cNvSpPr>
            <a:spLocks noGrp="1"/>
          </p:cNvSpPr>
          <p:nvPr>
            <p:ph type="title"/>
          </p:nvPr>
        </p:nvSpPr>
        <p:spPr>
          <a:xfrm>
            <a:off x="1181162" y="152753"/>
            <a:ext cx="10290000" cy="763600"/>
          </a:xfrm>
        </p:spPr>
        <p:txBody>
          <a:bodyPr/>
          <a:lstStyle/>
          <a:p>
            <a:pPr algn="ctr" defTabSz="457200">
              <a:defRPr/>
            </a:pPr>
            <a:r>
              <a:rPr lang="en" sz="4000" b="1" dirty="0">
                <a:solidFill>
                  <a:schemeClr val="tx1"/>
                </a:solidFill>
                <a:latin typeface="Montserrat" panose="00000500000000000000" pitchFamily="2" charset="0"/>
                <a:ea typeface="+mn-ea"/>
                <a:cs typeface="+mn-cs"/>
              </a:rPr>
              <a:t>ACTIVITIES ENVISAGED FOR 2025-26</a:t>
            </a:r>
            <a:endParaRPr lang="en-IN" sz="4000" b="1" dirty="0">
              <a:solidFill>
                <a:schemeClr val="tx1"/>
              </a:solidFill>
              <a:latin typeface="Montserrat" panose="00000500000000000000" pitchFamily="2" charset="0"/>
              <a:ea typeface="+mn-ea"/>
              <a:cs typeface="+mn-cs"/>
            </a:endParaRPr>
          </a:p>
        </p:txBody>
      </p:sp>
      <p:grpSp>
        <p:nvGrpSpPr>
          <p:cNvPr id="22" name="Group 21">
            <a:extLst>
              <a:ext uri="{FF2B5EF4-FFF2-40B4-BE49-F238E27FC236}">
                <a16:creationId xmlns:a16="http://schemas.microsoft.com/office/drawing/2014/main" id="{CBA7E974-7486-9890-2520-7534544F5A45}"/>
              </a:ext>
            </a:extLst>
          </p:cNvPr>
          <p:cNvGrpSpPr/>
          <p:nvPr/>
        </p:nvGrpSpPr>
        <p:grpSpPr>
          <a:xfrm>
            <a:off x="859941" y="1016159"/>
            <a:ext cx="7352257" cy="5451678"/>
            <a:chOff x="744544" y="720218"/>
            <a:chExt cx="7352257" cy="5451678"/>
          </a:xfrm>
        </p:grpSpPr>
        <p:sp>
          <p:nvSpPr>
            <p:cNvPr id="23" name="TextBox 22">
              <a:extLst>
                <a:ext uri="{FF2B5EF4-FFF2-40B4-BE49-F238E27FC236}">
                  <a16:creationId xmlns:a16="http://schemas.microsoft.com/office/drawing/2014/main" id="{F1656719-FCA8-7B5C-16AE-7EF096C8824B}"/>
                </a:ext>
              </a:extLst>
            </p:cNvPr>
            <p:cNvSpPr txBox="1"/>
            <p:nvPr/>
          </p:nvSpPr>
          <p:spPr>
            <a:xfrm>
              <a:off x="4702392" y="2119025"/>
              <a:ext cx="3135087" cy="646331"/>
            </a:xfrm>
            <a:prstGeom prst="rect">
              <a:avLst/>
            </a:prstGeom>
            <a:noFill/>
          </p:spPr>
          <p:txBody>
            <a:bodyPr wrap="square" rtlCol="0">
              <a:spAutoFit/>
            </a:bodyPr>
            <a:lstStyle/>
            <a:p>
              <a:pPr algn="ctr"/>
              <a:endParaRPr lang="en-IN" sz="3600" b="1" dirty="0">
                <a:solidFill>
                  <a:srgbClr val="FF6600"/>
                </a:solidFill>
                <a:latin typeface="Montserrat" panose="00000500000000000000" pitchFamily="2" charset="0"/>
                <a:cs typeface="Segoe UI" panose="020B0502040204020203" pitchFamily="34" charset="0"/>
              </a:endParaRPr>
            </a:p>
          </p:txBody>
        </p:sp>
        <p:sp>
          <p:nvSpPr>
            <p:cNvPr id="25" name="Freeform: Shape 24">
              <a:extLst>
                <a:ext uri="{FF2B5EF4-FFF2-40B4-BE49-F238E27FC236}">
                  <a16:creationId xmlns:a16="http://schemas.microsoft.com/office/drawing/2014/main" id="{814FA033-50D0-34A3-F147-A9CAE45AC52C}"/>
                </a:ext>
              </a:extLst>
            </p:cNvPr>
            <p:cNvSpPr/>
            <p:nvPr/>
          </p:nvSpPr>
          <p:spPr>
            <a:xfrm>
              <a:off x="744544" y="724283"/>
              <a:ext cx="3532214" cy="5384418"/>
            </a:xfrm>
            <a:custGeom>
              <a:avLst/>
              <a:gdLst>
                <a:gd name="connsiteX0" fmla="*/ 227246 w 3532215"/>
                <a:gd name="connsiteY0" fmla="*/ 0 h 5384416"/>
                <a:gd name="connsiteX1" fmla="*/ 3304930 w 3532215"/>
                <a:gd name="connsiteY1" fmla="*/ 0 h 5384416"/>
                <a:gd name="connsiteX2" fmla="*/ 3532216 w 3532215"/>
                <a:gd name="connsiteY2" fmla="*/ 227286 h 5384416"/>
                <a:gd name="connsiteX3" fmla="*/ 3532216 w 3532215"/>
                <a:gd name="connsiteY3" fmla="*/ 5157251 h 5384416"/>
                <a:gd name="connsiteX4" fmla="*/ 3304930 w 3532215"/>
                <a:gd name="connsiteY4" fmla="*/ 5384417 h 5384416"/>
                <a:gd name="connsiteX5" fmla="*/ 227246 w 3532215"/>
                <a:gd name="connsiteY5" fmla="*/ 5384417 h 5384416"/>
                <a:gd name="connsiteX6" fmla="*/ 0 w 3532215"/>
                <a:gd name="connsiteY6" fmla="*/ 5157171 h 5384416"/>
                <a:gd name="connsiteX7" fmla="*/ 0 w 3532215"/>
                <a:gd name="connsiteY7" fmla="*/ 227246 h 5384416"/>
                <a:gd name="connsiteX8" fmla="*/ 227246 w 3532215"/>
                <a:gd name="connsiteY8" fmla="*/ 0 h 5384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32215" h="5384416">
                  <a:moveTo>
                    <a:pt x="227246" y="0"/>
                  </a:moveTo>
                  <a:lnTo>
                    <a:pt x="3304930" y="0"/>
                  </a:lnTo>
                  <a:cubicBezTo>
                    <a:pt x="3430455" y="0"/>
                    <a:pt x="3532216" y="101759"/>
                    <a:pt x="3532216" y="227286"/>
                  </a:cubicBezTo>
                  <a:lnTo>
                    <a:pt x="3532216" y="5157251"/>
                  </a:lnTo>
                  <a:cubicBezTo>
                    <a:pt x="3532172" y="5282756"/>
                    <a:pt x="3430419" y="5384457"/>
                    <a:pt x="3304930" y="5384417"/>
                  </a:cubicBezTo>
                  <a:lnTo>
                    <a:pt x="227246" y="5384417"/>
                  </a:lnTo>
                  <a:cubicBezTo>
                    <a:pt x="101741" y="5384417"/>
                    <a:pt x="0" y="5282676"/>
                    <a:pt x="0" y="5157171"/>
                  </a:cubicBezTo>
                  <a:lnTo>
                    <a:pt x="0" y="227246"/>
                  </a:lnTo>
                  <a:cubicBezTo>
                    <a:pt x="0" y="101741"/>
                    <a:pt x="101741" y="0"/>
                    <a:pt x="227246" y="0"/>
                  </a:cubicBezTo>
                  <a:close/>
                </a:path>
              </a:pathLst>
            </a:custGeom>
            <a:solidFill>
              <a:schemeClr val="bg1"/>
            </a:solidFill>
            <a:ln>
              <a:noFill/>
            </a:ln>
            <a:effectLst>
              <a:outerShdw blurRad="127000" sx="102000" sy="1020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sz="1400" dirty="0">
                <a:solidFill>
                  <a:schemeClr val="tx1">
                    <a:lumMod val="75000"/>
                    <a:lumOff val="25000"/>
                  </a:schemeClr>
                </a:solidFill>
                <a:latin typeface="Montserrat" panose="00000500000000000000" pitchFamily="2" charset="0"/>
                <a:cs typeface="Segoe UI" panose="020B0502040204020203" pitchFamily="34" charset="0"/>
              </a:endParaRPr>
            </a:p>
          </p:txBody>
        </p:sp>
        <p:sp>
          <p:nvSpPr>
            <p:cNvPr id="26" name="Freeform: Shape 25">
              <a:extLst>
                <a:ext uri="{FF2B5EF4-FFF2-40B4-BE49-F238E27FC236}">
                  <a16:creationId xmlns:a16="http://schemas.microsoft.com/office/drawing/2014/main" id="{3BF1DE2C-8B99-1808-F9EF-AA36E9EF0C9E}"/>
                </a:ext>
              </a:extLst>
            </p:cNvPr>
            <p:cNvSpPr/>
            <p:nvPr/>
          </p:nvSpPr>
          <p:spPr>
            <a:xfrm>
              <a:off x="744544" y="720218"/>
              <a:ext cx="3565767" cy="5418047"/>
            </a:xfrm>
            <a:custGeom>
              <a:avLst/>
              <a:gdLst>
                <a:gd name="connsiteX0" fmla="*/ 3321439 w 3565767"/>
                <a:gd name="connsiteY0" fmla="*/ 32976 h 5418047"/>
                <a:gd name="connsiteX1" fmla="*/ 3531929 w 3565767"/>
                <a:gd name="connsiteY1" fmla="*/ 243345 h 5418047"/>
                <a:gd name="connsiteX2" fmla="*/ 3531929 w 3565767"/>
                <a:gd name="connsiteY2" fmla="*/ 5173311 h 5418047"/>
                <a:gd name="connsiteX3" fmla="*/ 3321439 w 3565767"/>
                <a:gd name="connsiteY3" fmla="*/ 5383760 h 5418047"/>
                <a:gd name="connsiteX4" fmla="*/ 243754 w 3565767"/>
                <a:gd name="connsiteY4" fmla="*/ 5383760 h 5418047"/>
                <a:gd name="connsiteX5" fmla="*/ 33304 w 3565767"/>
                <a:gd name="connsiteY5" fmla="*/ 5173311 h 5418047"/>
                <a:gd name="connsiteX6" fmla="*/ 33304 w 3565767"/>
                <a:gd name="connsiteY6" fmla="*/ 243345 h 5418047"/>
                <a:gd name="connsiteX7" fmla="*/ 243754 w 3565767"/>
                <a:gd name="connsiteY7" fmla="*/ 32855 h 5418047"/>
                <a:gd name="connsiteX8" fmla="*/ 3321439 w 3565767"/>
                <a:gd name="connsiteY8" fmla="*/ -575 h 5418047"/>
                <a:gd name="connsiteX9" fmla="*/ 243754 w 3565767"/>
                <a:gd name="connsiteY9" fmla="*/ -575 h 5418047"/>
                <a:gd name="connsiteX10" fmla="*/ -287 w 3565767"/>
                <a:gd name="connsiteY10" fmla="*/ 243345 h 5418047"/>
                <a:gd name="connsiteX11" fmla="*/ -287 w 3565767"/>
                <a:gd name="connsiteY11" fmla="*/ 5173311 h 5418047"/>
                <a:gd name="connsiteX12" fmla="*/ 243754 w 3565767"/>
                <a:gd name="connsiteY12" fmla="*/ 5417352 h 5418047"/>
                <a:gd name="connsiteX13" fmla="*/ 3321439 w 3565767"/>
                <a:gd name="connsiteY13" fmla="*/ 5417352 h 5418047"/>
                <a:gd name="connsiteX14" fmla="*/ 3565480 w 3565767"/>
                <a:gd name="connsiteY14" fmla="*/ 5173311 h 5418047"/>
                <a:gd name="connsiteX15" fmla="*/ 3565480 w 3565767"/>
                <a:gd name="connsiteY15" fmla="*/ 243345 h 5418047"/>
                <a:gd name="connsiteX16" fmla="*/ 3321439 w 3565767"/>
                <a:gd name="connsiteY16" fmla="*/ -696 h 541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65767" h="5418047">
                  <a:moveTo>
                    <a:pt x="3321439" y="32976"/>
                  </a:moveTo>
                  <a:cubicBezTo>
                    <a:pt x="3437599" y="33108"/>
                    <a:pt x="3531728" y="127197"/>
                    <a:pt x="3531929" y="243345"/>
                  </a:cubicBezTo>
                  <a:lnTo>
                    <a:pt x="3531929" y="5173311"/>
                  </a:lnTo>
                  <a:cubicBezTo>
                    <a:pt x="3531768" y="5289471"/>
                    <a:pt x="3437599" y="5383640"/>
                    <a:pt x="3321439" y="5383760"/>
                  </a:cubicBezTo>
                  <a:lnTo>
                    <a:pt x="243754" y="5383760"/>
                  </a:lnTo>
                  <a:cubicBezTo>
                    <a:pt x="127582" y="5383640"/>
                    <a:pt x="33437" y="5289471"/>
                    <a:pt x="33304" y="5173311"/>
                  </a:cubicBezTo>
                  <a:lnTo>
                    <a:pt x="33304" y="243345"/>
                  </a:lnTo>
                  <a:cubicBezTo>
                    <a:pt x="33417" y="127157"/>
                    <a:pt x="127566" y="32988"/>
                    <a:pt x="243754" y="32855"/>
                  </a:cubicBezTo>
                  <a:close/>
                  <a:moveTo>
                    <a:pt x="3321439" y="-575"/>
                  </a:moveTo>
                  <a:lnTo>
                    <a:pt x="243754" y="-575"/>
                  </a:lnTo>
                  <a:cubicBezTo>
                    <a:pt x="109187" y="-177"/>
                    <a:pt x="176" y="108778"/>
                    <a:pt x="-287" y="243345"/>
                  </a:cubicBezTo>
                  <a:lnTo>
                    <a:pt x="-287" y="5173311"/>
                  </a:lnTo>
                  <a:cubicBezTo>
                    <a:pt x="112" y="5307918"/>
                    <a:pt x="109139" y="5416949"/>
                    <a:pt x="243754" y="5417352"/>
                  </a:cubicBezTo>
                  <a:lnTo>
                    <a:pt x="3321439" y="5417352"/>
                  </a:lnTo>
                  <a:cubicBezTo>
                    <a:pt x="3456046" y="5416949"/>
                    <a:pt x="3565077" y="5307918"/>
                    <a:pt x="3565480" y="5173311"/>
                  </a:cubicBezTo>
                  <a:lnTo>
                    <a:pt x="3565480" y="243345"/>
                  </a:lnTo>
                  <a:cubicBezTo>
                    <a:pt x="3565077" y="108730"/>
                    <a:pt x="3456046" y="-298"/>
                    <a:pt x="3321439" y="-696"/>
                  </a:cubicBezTo>
                  <a:close/>
                </a:path>
              </a:pathLst>
            </a:custGeom>
            <a:solidFill>
              <a:schemeClr val="accent1">
                <a:lumMod val="75000"/>
              </a:schemeClr>
            </a:solidFill>
            <a:ln w="4022" cap="flat">
              <a:noFill/>
              <a:prstDash val="solid"/>
              <a:miter/>
            </a:ln>
          </p:spPr>
          <p:txBody>
            <a:bodyPr rtlCol="0" anchor="ctr"/>
            <a:lstStyle/>
            <a:p>
              <a:endParaRPr lang="en-IN" sz="1400" dirty="0">
                <a:latin typeface="Montserrat" panose="00000500000000000000" pitchFamily="2" charset="0"/>
              </a:endParaRPr>
            </a:p>
          </p:txBody>
        </p:sp>
        <p:sp>
          <p:nvSpPr>
            <p:cNvPr id="27" name="Freeform: Shape 26">
              <a:extLst>
                <a:ext uri="{FF2B5EF4-FFF2-40B4-BE49-F238E27FC236}">
                  <a16:creationId xmlns:a16="http://schemas.microsoft.com/office/drawing/2014/main" id="{11FB43E6-D69A-5F7C-A159-558DF9331F84}"/>
                </a:ext>
              </a:extLst>
            </p:cNvPr>
            <p:cNvSpPr/>
            <p:nvPr/>
          </p:nvSpPr>
          <p:spPr>
            <a:xfrm>
              <a:off x="933569" y="728365"/>
              <a:ext cx="3187715" cy="732183"/>
            </a:xfrm>
            <a:custGeom>
              <a:avLst/>
              <a:gdLst>
                <a:gd name="connsiteX0" fmla="*/ 0 w 3092264"/>
                <a:gd name="connsiteY0" fmla="*/ 0 h 489935"/>
                <a:gd name="connsiteX1" fmla="*/ 3092265 w 3092264"/>
                <a:gd name="connsiteY1" fmla="*/ 0 h 489935"/>
                <a:gd name="connsiteX2" fmla="*/ 3092265 w 3092264"/>
                <a:gd name="connsiteY2" fmla="*/ 489935 h 489935"/>
                <a:gd name="connsiteX3" fmla="*/ 0 w 3092264"/>
                <a:gd name="connsiteY3" fmla="*/ 489935 h 489935"/>
              </a:gdLst>
              <a:ahLst/>
              <a:cxnLst>
                <a:cxn ang="0">
                  <a:pos x="connsiteX0" y="connsiteY0"/>
                </a:cxn>
                <a:cxn ang="0">
                  <a:pos x="connsiteX1" y="connsiteY1"/>
                </a:cxn>
                <a:cxn ang="0">
                  <a:pos x="connsiteX2" y="connsiteY2"/>
                </a:cxn>
                <a:cxn ang="0">
                  <a:pos x="connsiteX3" y="connsiteY3"/>
                </a:cxn>
              </a:cxnLst>
              <a:rect l="l" t="t" r="r" b="b"/>
              <a:pathLst>
                <a:path w="3092264" h="489935">
                  <a:moveTo>
                    <a:pt x="0" y="0"/>
                  </a:moveTo>
                  <a:lnTo>
                    <a:pt x="3092265" y="0"/>
                  </a:lnTo>
                  <a:lnTo>
                    <a:pt x="3092265" y="489935"/>
                  </a:lnTo>
                  <a:lnTo>
                    <a:pt x="0" y="489935"/>
                  </a:lnTo>
                  <a:close/>
                </a:path>
              </a:pathLst>
            </a:custGeom>
            <a:solidFill>
              <a:schemeClr val="accent1">
                <a:lumMod val="75000"/>
              </a:schemeClr>
            </a:solidFill>
            <a:ln w="4022" cap="flat">
              <a:noFill/>
              <a:prstDash val="solid"/>
              <a:miter/>
            </a:ln>
          </p:spPr>
          <p:txBody>
            <a:bodyPr rtlCol="0" anchor="ctr"/>
            <a:lstStyle/>
            <a:p>
              <a:pPr algn="ctr"/>
              <a:r>
                <a:rPr lang="en-IN" sz="2133" b="1" dirty="0">
                  <a:solidFill>
                    <a:schemeClr val="bg1"/>
                  </a:solidFill>
                  <a:latin typeface="Montserrat" panose="00000500000000000000" pitchFamily="2" charset="0"/>
                  <a:cs typeface="Segoe UI" panose="020B0502040204020203" pitchFamily="34" charset="0"/>
                </a:rPr>
                <a:t>Regulatory Framework</a:t>
              </a:r>
            </a:p>
          </p:txBody>
        </p:sp>
        <p:sp>
          <p:nvSpPr>
            <p:cNvPr id="28" name="Freeform: Shape 27">
              <a:extLst>
                <a:ext uri="{FF2B5EF4-FFF2-40B4-BE49-F238E27FC236}">
                  <a16:creationId xmlns:a16="http://schemas.microsoft.com/office/drawing/2014/main" id="{B4320BED-1629-D1F7-00CF-1408703474E6}"/>
                </a:ext>
              </a:extLst>
            </p:cNvPr>
            <p:cNvSpPr/>
            <p:nvPr/>
          </p:nvSpPr>
          <p:spPr>
            <a:xfrm>
              <a:off x="2152386" y="5163138"/>
              <a:ext cx="768450" cy="768448"/>
            </a:xfrm>
            <a:custGeom>
              <a:avLst/>
              <a:gdLst>
                <a:gd name="connsiteX0" fmla="*/ 528999 w 1058573"/>
                <a:gd name="connsiteY0" fmla="*/ 32855 h 1058573"/>
                <a:gd name="connsiteX1" fmla="*/ 1024815 w 1058573"/>
                <a:gd name="connsiteY1" fmla="*/ 528510 h 1058573"/>
                <a:gd name="connsiteX2" fmla="*/ 529160 w 1058573"/>
                <a:gd name="connsiteY2" fmla="*/ 1024326 h 1058573"/>
                <a:gd name="connsiteX3" fmla="*/ 33344 w 1058573"/>
                <a:gd name="connsiteY3" fmla="*/ 528671 h 1058573"/>
                <a:gd name="connsiteX4" fmla="*/ 33344 w 1058573"/>
                <a:gd name="connsiteY4" fmla="*/ 528590 h 1058573"/>
                <a:gd name="connsiteX5" fmla="*/ 529080 w 1058573"/>
                <a:gd name="connsiteY5" fmla="*/ 32855 h 1058573"/>
                <a:gd name="connsiteX6" fmla="*/ 528999 w 1058573"/>
                <a:gd name="connsiteY6" fmla="*/ -696 h 1058573"/>
                <a:gd name="connsiteX7" fmla="*/ -287 w 1058573"/>
                <a:gd name="connsiteY7" fmla="*/ 528590 h 1058573"/>
                <a:gd name="connsiteX8" fmla="*/ 528999 w 1058573"/>
                <a:gd name="connsiteY8" fmla="*/ 1057877 h 1058573"/>
                <a:gd name="connsiteX9" fmla="*/ 1058286 w 1058573"/>
                <a:gd name="connsiteY9" fmla="*/ 528590 h 1058573"/>
                <a:gd name="connsiteX10" fmla="*/ 529080 w 1058573"/>
                <a:gd name="connsiteY10" fmla="*/ -696 h 1058573"/>
                <a:gd name="connsiteX11" fmla="*/ 528999 w 1058573"/>
                <a:gd name="connsiteY11" fmla="*/ -696 h 1058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8573" h="1058573">
                  <a:moveTo>
                    <a:pt x="528999" y="32855"/>
                  </a:moveTo>
                  <a:cubicBezTo>
                    <a:pt x="802786" y="32815"/>
                    <a:pt x="1024771" y="254703"/>
                    <a:pt x="1024815" y="528510"/>
                  </a:cubicBezTo>
                  <a:cubicBezTo>
                    <a:pt x="1024860" y="802316"/>
                    <a:pt x="802947" y="1024285"/>
                    <a:pt x="529160" y="1024326"/>
                  </a:cubicBezTo>
                  <a:cubicBezTo>
                    <a:pt x="255374" y="1024366"/>
                    <a:pt x="33389" y="802477"/>
                    <a:pt x="33344" y="528671"/>
                  </a:cubicBezTo>
                  <a:cubicBezTo>
                    <a:pt x="33344" y="528631"/>
                    <a:pt x="33344" y="528631"/>
                    <a:pt x="33344" y="528590"/>
                  </a:cubicBezTo>
                  <a:cubicBezTo>
                    <a:pt x="33655" y="254945"/>
                    <a:pt x="255423" y="33177"/>
                    <a:pt x="529080" y="32855"/>
                  </a:cubicBezTo>
                  <a:close/>
                  <a:moveTo>
                    <a:pt x="528999" y="-696"/>
                  </a:moveTo>
                  <a:cubicBezTo>
                    <a:pt x="236681" y="-696"/>
                    <a:pt x="-287" y="236256"/>
                    <a:pt x="-287" y="528590"/>
                  </a:cubicBezTo>
                  <a:cubicBezTo>
                    <a:pt x="-287" y="820924"/>
                    <a:pt x="236681" y="1057877"/>
                    <a:pt x="528999" y="1057877"/>
                  </a:cubicBezTo>
                  <a:cubicBezTo>
                    <a:pt x="821317" y="1057877"/>
                    <a:pt x="1058286" y="820924"/>
                    <a:pt x="1058286" y="528590"/>
                  </a:cubicBezTo>
                  <a:cubicBezTo>
                    <a:pt x="1058306" y="236297"/>
                    <a:pt x="821374" y="-656"/>
                    <a:pt x="529080" y="-696"/>
                  </a:cubicBezTo>
                  <a:cubicBezTo>
                    <a:pt x="529052" y="-696"/>
                    <a:pt x="529028" y="-696"/>
                    <a:pt x="528999" y="-696"/>
                  </a:cubicBezTo>
                  <a:close/>
                </a:path>
              </a:pathLst>
            </a:custGeom>
            <a:solidFill>
              <a:schemeClr val="accent1">
                <a:lumMod val="75000"/>
              </a:schemeClr>
            </a:solidFill>
            <a:ln w="4022" cap="flat">
              <a:noFill/>
              <a:prstDash val="solid"/>
              <a:miter/>
            </a:ln>
          </p:spPr>
          <p:txBody>
            <a:bodyPr rtlCol="0" anchor="ctr"/>
            <a:lstStyle/>
            <a:p>
              <a:endParaRPr lang="en-IN" sz="1400" dirty="0">
                <a:latin typeface="Montserrat" panose="00000500000000000000" pitchFamily="2" charset="0"/>
              </a:endParaRPr>
            </a:p>
          </p:txBody>
        </p:sp>
        <p:sp>
          <p:nvSpPr>
            <p:cNvPr id="29" name="Freeform: Shape 28">
              <a:extLst>
                <a:ext uri="{FF2B5EF4-FFF2-40B4-BE49-F238E27FC236}">
                  <a16:creationId xmlns:a16="http://schemas.microsoft.com/office/drawing/2014/main" id="{AEAF8C03-FF6B-0AA2-6A34-4661E9FC7AD7}"/>
                </a:ext>
              </a:extLst>
            </p:cNvPr>
            <p:cNvSpPr/>
            <p:nvPr/>
          </p:nvSpPr>
          <p:spPr>
            <a:xfrm>
              <a:off x="755966" y="5515230"/>
              <a:ext cx="1067386" cy="33611"/>
            </a:xfrm>
            <a:custGeom>
              <a:avLst/>
              <a:gdLst>
                <a:gd name="connsiteX0" fmla="*/ 1049482 w 1067386"/>
                <a:gd name="connsiteY0" fmla="*/ 32885 h 33611"/>
                <a:gd name="connsiteX1" fmla="*/ 17331 w 1067386"/>
                <a:gd name="connsiteY1" fmla="*/ 32885 h 33611"/>
                <a:gd name="connsiteX2" fmla="*/ -267 w 1067386"/>
                <a:gd name="connsiteY2" fmla="*/ 16935 h 33611"/>
                <a:gd name="connsiteX3" fmla="*/ 15687 w 1067386"/>
                <a:gd name="connsiteY3" fmla="*/ -666 h 33611"/>
                <a:gd name="connsiteX4" fmla="*/ 17331 w 1067386"/>
                <a:gd name="connsiteY4" fmla="*/ -666 h 33611"/>
                <a:gd name="connsiteX5" fmla="*/ 1049482 w 1067386"/>
                <a:gd name="connsiteY5" fmla="*/ -666 h 33611"/>
                <a:gd name="connsiteX6" fmla="*/ 1067079 w 1067386"/>
                <a:gd name="connsiteY6" fmla="*/ 15284 h 33611"/>
                <a:gd name="connsiteX7" fmla="*/ 1051125 w 1067386"/>
                <a:gd name="connsiteY7" fmla="*/ 32885 h 33611"/>
                <a:gd name="connsiteX8" fmla="*/ 1049482 w 1067386"/>
                <a:gd name="connsiteY8" fmla="*/ 32885 h 33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7386" h="33611">
                  <a:moveTo>
                    <a:pt x="1049482" y="32885"/>
                  </a:moveTo>
                  <a:lnTo>
                    <a:pt x="17331" y="32885"/>
                  </a:lnTo>
                  <a:cubicBezTo>
                    <a:pt x="8067" y="33328"/>
                    <a:pt x="189" y="26199"/>
                    <a:pt x="-267" y="16935"/>
                  </a:cubicBezTo>
                  <a:cubicBezTo>
                    <a:pt x="-722" y="7671"/>
                    <a:pt x="6420" y="-223"/>
                    <a:pt x="15687" y="-666"/>
                  </a:cubicBezTo>
                  <a:cubicBezTo>
                    <a:pt x="16235" y="-707"/>
                    <a:pt x="16783" y="-707"/>
                    <a:pt x="17331" y="-666"/>
                  </a:cubicBezTo>
                  <a:lnTo>
                    <a:pt x="1049482" y="-666"/>
                  </a:lnTo>
                  <a:cubicBezTo>
                    <a:pt x="1058746" y="-1109"/>
                    <a:pt x="1066624" y="6020"/>
                    <a:pt x="1067079" y="15284"/>
                  </a:cubicBezTo>
                  <a:cubicBezTo>
                    <a:pt x="1067534" y="24548"/>
                    <a:pt x="1060393" y="32442"/>
                    <a:pt x="1051125" y="32885"/>
                  </a:cubicBezTo>
                  <a:cubicBezTo>
                    <a:pt x="1050578" y="32925"/>
                    <a:pt x="1050030" y="32925"/>
                    <a:pt x="1049482" y="32885"/>
                  </a:cubicBezTo>
                  <a:close/>
                </a:path>
              </a:pathLst>
            </a:custGeom>
            <a:solidFill>
              <a:schemeClr val="accent1"/>
            </a:solidFill>
            <a:ln w="4022" cap="flat">
              <a:noFill/>
              <a:prstDash val="solid"/>
              <a:miter/>
            </a:ln>
          </p:spPr>
          <p:txBody>
            <a:bodyPr rtlCol="0" anchor="ctr"/>
            <a:lstStyle/>
            <a:p>
              <a:endParaRPr lang="en-IN" sz="1400">
                <a:latin typeface="Montserrat" panose="00000500000000000000" pitchFamily="2" charset="0"/>
              </a:endParaRPr>
            </a:p>
          </p:txBody>
        </p:sp>
        <p:sp>
          <p:nvSpPr>
            <p:cNvPr id="30" name="Freeform: Shape 29">
              <a:extLst>
                <a:ext uri="{FF2B5EF4-FFF2-40B4-BE49-F238E27FC236}">
                  <a16:creationId xmlns:a16="http://schemas.microsoft.com/office/drawing/2014/main" id="{092A8DAB-9A2B-45BB-C53A-64CF5A888D12}"/>
                </a:ext>
              </a:extLst>
            </p:cNvPr>
            <p:cNvSpPr/>
            <p:nvPr/>
          </p:nvSpPr>
          <p:spPr>
            <a:xfrm>
              <a:off x="3240838" y="5515241"/>
              <a:ext cx="1065746" cy="33600"/>
            </a:xfrm>
            <a:custGeom>
              <a:avLst/>
              <a:gdLst>
                <a:gd name="connsiteX0" fmla="*/ 1047839 w 1065746"/>
                <a:gd name="connsiteY0" fmla="*/ 32874 h 33600"/>
                <a:gd name="connsiteX1" fmla="*/ 15687 w 1065746"/>
                <a:gd name="connsiteY1" fmla="*/ 32874 h 33600"/>
                <a:gd name="connsiteX2" fmla="*/ -267 w 1065746"/>
                <a:gd name="connsiteY2" fmla="*/ 15273 h 33600"/>
                <a:gd name="connsiteX3" fmla="*/ 15687 w 1065746"/>
                <a:gd name="connsiteY3" fmla="*/ -677 h 33600"/>
                <a:gd name="connsiteX4" fmla="*/ 1047839 w 1065746"/>
                <a:gd name="connsiteY4" fmla="*/ -677 h 33600"/>
                <a:gd name="connsiteX5" fmla="*/ 1065440 w 1065746"/>
                <a:gd name="connsiteY5" fmla="*/ 15273 h 33600"/>
                <a:gd name="connsiteX6" fmla="*/ 1049490 w 1065746"/>
                <a:gd name="connsiteY6" fmla="*/ 32874 h 33600"/>
                <a:gd name="connsiteX7" fmla="*/ 1047839 w 1065746"/>
                <a:gd name="connsiteY7" fmla="*/ 32874 h 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5746" h="33600">
                  <a:moveTo>
                    <a:pt x="1047839" y="32874"/>
                  </a:moveTo>
                  <a:lnTo>
                    <a:pt x="15687" y="32874"/>
                  </a:lnTo>
                  <a:cubicBezTo>
                    <a:pt x="6424" y="32431"/>
                    <a:pt x="-722" y="24537"/>
                    <a:pt x="-267" y="15273"/>
                  </a:cubicBezTo>
                  <a:cubicBezTo>
                    <a:pt x="156" y="6653"/>
                    <a:pt x="7056" y="-234"/>
                    <a:pt x="15687" y="-677"/>
                  </a:cubicBezTo>
                  <a:lnTo>
                    <a:pt x="1047839" y="-677"/>
                  </a:lnTo>
                  <a:cubicBezTo>
                    <a:pt x="1057103" y="-1120"/>
                    <a:pt x="1064997" y="6009"/>
                    <a:pt x="1065440" y="15273"/>
                  </a:cubicBezTo>
                  <a:cubicBezTo>
                    <a:pt x="1065883" y="24537"/>
                    <a:pt x="1058754" y="32431"/>
                    <a:pt x="1049490" y="32874"/>
                  </a:cubicBezTo>
                  <a:cubicBezTo>
                    <a:pt x="1048926" y="32914"/>
                    <a:pt x="1048403" y="32914"/>
                    <a:pt x="1047839" y="32874"/>
                  </a:cubicBezTo>
                  <a:close/>
                </a:path>
              </a:pathLst>
            </a:custGeom>
            <a:solidFill>
              <a:schemeClr val="accent1"/>
            </a:solidFill>
            <a:ln w="4022" cap="flat">
              <a:noFill/>
              <a:prstDash val="solid"/>
              <a:miter/>
            </a:ln>
          </p:spPr>
          <p:txBody>
            <a:bodyPr rtlCol="0" anchor="ctr"/>
            <a:lstStyle/>
            <a:p>
              <a:endParaRPr lang="en-IN" sz="1400">
                <a:latin typeface="Montserrat" panose="00000500000000000000" pitchFamily="2" charset="0"/>
              </a:endParaRPr>
            </a:p>
          </p:txBody>
        </p:sp>
        <p:sp>
          <p:nvSpPr>
            <p:cNvPr id="32" name="Freeform: Shape 31">
              <a:extLst>
                <a:ext uri="{FF2B5EF4-FFF2-40B4-BE49-F238E27FC236}">
                  <a16:creationId xmlns:a16="http://schemas.microsoft.com/office/drawing/2014/main" id="{A1917899-D794-A868-E21F-9DC3305B8C10}"/>
                </a:ext>
              </a:extLst>
            </p:cNvPr>
            <p:cNvSpPr/>
            <p:nvPr/>
          </p:nvSpPr>
          <p:spPr>
            <a:xfrm flipH="1">
              <a:off x="4547811" y="769653"/>
              <a:ext cx="3532214" cy="5384417"/>
            </a:xfrm>
            <a:custGeom>
              <a:avLst/>
              <a:gdLst>
                <a:gd name="connsiteX0" fmla="*/ 227246 w 3532215"/>
                <a:gd name="connsiteY0" fmla="*/ 0 h 5384416"/>
                <a:gd name="connsiteX1" fmla="*/ 3304930 w 3532215"/>
                <a:gd name="connsiteY1" fmla="*/ 0 h 5384416"/>
                <a:gd name="connsiteX2" fmla="*/ 3532216 w 3532215"/>
                <a:gd name="connsiteY2" fmla="*/ 227286 h 5384416"/>
                <a:gd name="connsiteX3" fmla="*/ 3532216 w 3532215"/>
                <a:gd name="connsiteY3" fmla="*/ 5157251 h 5384416"/>
                <a:gd name="connsiteX4" fmla="*/ 3304930 w 3532215"/>
                <a:gd name="connsiteY4" fmla="*/ 5384417 h 5384416"/>
                <a:gd name="connsiteX5" fmla="*/ 227246 w 3532215"/>
                <a:gd name="connsiteY5" fmla="*/ 5384417 h 5384416"/>
                <a:gd name="connsiteX6" fmla="*/ 0 w 3532215"/>
                <a:gd name="connsiteY6" fmla="*/ 5157171 h 5384416"/>
                <a:gd name="connsiteX7" fmla="*/ 0 w 3532215"/>
                <a:gd name="connsiteY7" fmla="*/ 227246 h 5384416"/>
                <a:gd name="connsiteX8" fmla="*/ 227246 w 3532215"/>
                <a:gd name="connsiteY8" fmla="*/ 0 h 5384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32215" h="5384416">
                  <a:moveTo>
                    <a:pt x="227246" y="0"/>
                  </a:moveTo>
                  <a:lnTo>
                    <a:pt x="3304930" y="0"/>
                  </a:lnTo>
                  <a:cubicBezTo>
                    <a:pt x="3430455" y="0"/>
                    <a:pt x="3532216" y="101759"/>
                    <a:pt x="3532216" y="227286"/>
                  </a:cubicBezTo>
                  <a:lnTo>
                    <a:pt x="3532216" y="5157251"/>
                  </a:lnTo>
                  <a:cubicBezTo>
                    <a:pt x="3532172" y="5282756"/>
                    <a:pt x="3430419" y="5384457"/>
                    <a:pt x="3304930" y="5384417"/>
                  </a:cubicBezTo>
                  <a:lnTo>
                    <a:pt x="227246" y="5384417"/>
                  </a:lnTo>
                  <a:cubicBezTo>
                    <a:pt x="101741" y="5384417"/>
                    <a:pt x="0" y="5282676"/>
                    <a:pt x="0" y="5157171"/>
                  </a:cubicBezTo>
                  <a:lnTo>
                    <a:pt x="0" y="227246"/>
                  </a:lnTo>
                  <a:cubicBezTo>
                    <a:pt x="0" y="101741"/>
                    <a:pt x="101741" y="0"/>
                    <a:pt x="227246" y="0"/>
                  </a:cubicBezTo>
                  <a:close/>
                </a:path>
              </a:pathLst>
            </a:custGeom>
            <a:solidFill>
              <a:schemeClr val="bg1"/>
            </a:solidFill>
            <a:ln>
              <a:noFill/>
            </a:ln>
            <a:effectLst>
              <a:outerShdw blurRad="127000" sx="102000" sy="1020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sz="1400" dirty="0">
                <a:solidFill>
                  <a:schemeClr val="tx1">
                    <a:lumMod val="75000"/>
                    <a:lumOff val="25000"/>
                  </a:schemeClr>
                </a:solidFill>
                <a:latin typeface="Montserrat" panose="00000500000000000000" pitchFamily="2" charset="0"/>
                <a:cs typeface="Segoe UI" panose="020B0502040204020203" pitchFamily="34" charset="0"/>
              </a:endParaRPr>
            </a:p>
          </p:txBody>
        </p:sp>
        <p:sp>
          <p:nvSpPr>
            <p:cNvPr id="33" name="Freeform: Shape 32">
              <a:extLst>
                <a:ext uri="{FF2B5EF4-FFF2-40B4-BE49-F238E27FC236}">
                  <a16:creationId xmlns:a16="http://schemas.microsoft.com/office/drawing/2014/main" id="{2F1E054C-4451-FEE3-B2C5-86A6F1DA9F27}"/>
                </a:ext>
              </a:extLst>
            </p:cNvPr>
            <p:cNvSpPr/>
            <p:nvPr/>
          </p:nvSpPr>
          <p:spPr>
            <a:xfrm flipH="1">
              <a:off x="4531035" y="753849"/>
              <a:ext cx="3565766" cy="5418047"/>
            </a:xfrm>
            <a:custGeom>
              <a:avLst/>
              <a:gdLst>
                <a:gd name="connsiteX0" fmla="*/ 3321439 w 3565767"/>
                <a:gd name="connsiteY0" fmla="*/ 32976 h 5418047"/>
                <a:gd name="connsiteX1" fmla="*/ 3531929 w 3565767"/>
                <a:gd name="connsiteY1" fmla="*/ 243345 h 5418047"/>
                <a:gd name="connsiteX2" fmla="*/ 3531929 w 3565767"/>
                <a:gd name="connsiteY2" fmla="*/ 5173311 h 5418047"/>
                <a:gd name="connsiteX3" fmla="*/ 3321439 w 3565767"/>
                <a:gd name="connsiteY3" fmla="*/ 5383760 h 5418047"/>
                <a:gd name="connsiteX4" fmla="*/ 243754 w 3565767"/>
                <a:gd name="connsiteY4" fmla="*/ 5383760 h 5418047"/>
                <a:gd name="connsiteX5" fmla="*/ 33304 w 3565767"/>
                <a:gd name="connsiteY5" fmla="*/ 5173311 h 5418047"/>
                <a:gd name="connsiteX6" fmla="*/ 33304 w 3565767"/>
                <a:gd name="connsiteY6" fmla="*/ 243345 h 5418047"/>
                <a:gd name="connsiteX7" fmla="*/ 243754 w 3565767"/>
                <a:gd name="connsiteY7" fmla="*/ 32855 h 5418047"/>
                <a:gd name="connsiteX8" fmla="*/ 3321439 w 3565767"/>
                <a:gd name="connsiteY8" fmla="*/ -575 h 5418047"/>
                <a:gd name="connsiteX9" fmla="*/ 243754 w 3565767"/>
                <a:gd name="connsiteY9" fmla="*/ -575 h 5418047"/>
                <a:gd name="connsiteX10" fmla="*/ -287 w 3565767"/>
                <a:gd name="connsiteY10" fmla="*/ 243345 h 5418047"/>
                <a:gd name="connsiteX11" fmla="*/ -287 w 3565767"/>
                <a:gd name="connsiteY11" fmla="*/ 5173311 h 5418047"/>
                <a:gd name="connsiteX12" fmla="*/ 243754 w 3565767"/>
                <a:gd name="connsiteY12" fmla="*/ 5417352 h 5418047"/>
                <a:gd name="connsiteX13" fmla="*/ 3321439 w 3565767"/>
                <a:gd name="connsiteY13" fmla="*/ 5417352 h 5418047"/>
                <a:gd name="connsiteX14" fmla="*/ 3565480 w 3565767"/>
                <a:gd name="connsiteY14" fmla="*/ 5173311 h 5418047"/>
                <a:gd name="connsiteX15" fmla="*/ 3565480 w 3565767"/>
                <a:gd name="connsiteY15" fmla="*/ 243345 h 5418047"/>
                <a:gd name="connsiteX16" fmla="*/ 3321439 w 3565767"/>
                <a:gd name="connsiteY16" fmla="*/ -696 h 541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65767" h="5418047">
                  <a:moveTo>
                    <a:pt x="3321439" y="32976"/>
                  </a:moveTo>
                  <a:cubicBezTo>
                    <a:pt x="3437599" y="33108"/>
                    <a:pt x="3531728" y="127197"/>
                    <a:pt x="3531929" y="243345"/>
                  </a:cubicBezTo>
                  <a:lnTo>
                    <a:pt x="3531929" y="5173311"/>
                  </a:lnTo>
                  <a:cubicBezTo>
                    <a:pt x="3531768" y="5289471"/>
                    <a:pt x="3437599" y="5383640"/>
                    <a:pt x="3321439" y="5383760"/>
                  </a:cubicBezTo>
                  <a:lnTo>
                    <a:pt x="243754" y="5383760"/>
                  </a:lnTo>
                  <a:cubicBezTo>
                    <a:pt x="127582" y="5383640"/>
                    <a:pt x="33437" y="5289471"/>
                    <a:pt x="33304" y="5173311"/>
                  </a:cubicBezTo>
                  <a:lnTo>
                    <a:pt x="33304" y="243345"/>
                  </a:lnTo>
                  <a:cubicBezTo>
                    <a:pt x="33417" y="127157"/>
                    <a:pt x="127566" y="32988"/>
                    <a:pt x="243754" y="32855"/>
                  </a:cubicBezTo>
                  <a:close/>
                  <a:moveTo>
                    <a:pt x="3321439" y="-575"/>
                  </a:moveTo>
                  <a:lnTo>
                    <a:pt x="243754" y="-575"/>
                  </a:lnTo>
                  <a:cubicBezTo>
                    <a:pt x="109187" y="-177"/>
                    <a:pt x="176" y="108778"/>
                    <a:pt x="-287" y="243345"/>
                  </a:cubicBezTo>
                  <a:lnTo>
                    <a:pt x="-287" y="5173311"/>
                  </a:lnTo>
                  <a:cubicBezTo>
                    <a:pt x="112" y="5307918"/>
                    <a:pt x="109139" y="5416949"/>
                    <a:pt x="243754" y="5417352"/>
                  </a:cubicBezTo>
                  <a:lnTo>
                    <a:pt x="3321439" y="5417352"/>
                  </a:lnTo>
                  <a:cubicBezTo>
                    <a:pt x="3456046" y="5416949"/>
                    <a:pt x="3565077" y="5307918"/>
                    <a:pt x="3565480" y="5173311"/>
                  </a:cubicBezTo>
                  <a:lnTo>
                    <a:pt x="3565480" y="243345"/>
                  </a:lnTo>
                  <a:cubicBezTo>
                    <a:pt x="3565077" y="108730"/>
                    <a:pt x="3456046" y="-298"/>
                    <a:pt x="3321439" y="-696"/>
                  </a:cubicBezTo>
                  <a:close/>
                </a:path>
              </a:pathLst>
            </a:custGeom>
            <a:solidFill>
              <a:schemeClr val="tx2"/>
            </a:solidFill>
            <a:ln w="4022" cap="flat">
              <a:noFill/>
              <a:prstDash val="solid"/>
              <a:miter/>
            </a:ln>
          </p:spPr>
          <p:txBody>
            <a:bodyPr rtlCol="0" anchor="ctr"/>
            <a:lstStyle/>
            <a:p>
              <a:endParaRPr lang="en-IN" sz="1400" dirty="0">
                <a:latin typeface="Montserrat" panose="00000500000000000000" pitchFamily="2" charset="0"/>
              </a:endParaRPr>
            </a:p>
          </p:txBody>
        </p:sp>
        <p:sp>
          <p:nvSpPr>
            <p:cNvPr id="34" name="Freeform: Shape 33">
              <a:extLst>
                <a:ext uri="{FF2B5EF4-FFF2-40B4-BE49-F238E27FC236}">
                  <a16:creationId xmlns:a16="http://schemas.microsoft.com/office/drawing/2014/main" id="{2A1E871F-1244-A234-4869-1C9047B2F166}"/>
                </a:ext>
              </a:extLst>
            </p:cNvPr>
            <p:cNvSpPr/>
            <p:nvPr/>
          </p:nvSpPr>
          <p:spPr>
            <a:xfrm flipH="1">
              <a:off x="4779172" y="770354"/>
              <a:ext cx="3092264" cy="732183"/>
            </a:xfrm>
            <a:custGeom>
              <a:avLst/>
              <a:gdLst>
                <a:gd name="connsiteX0" fmla="*/ 0 w 3092264"/>
                <a:gd name="connsiteY0" fmla="*/ 0 h 489935"/>
                <a:gd name="connsiteX1" fmla="*/ 3092265 w 3092264"/>
                <a:gd name="connsiteY1" fmla="*/ 0 h 489935"/>
                <a:gd name="connsiteX2" fmla="*/ 3092265 w 3092264"/>
                <a:gd name="connsiteY2" fmla="*/ 489935 h 489935"/>
                <a:gd name="connsiteX3" fmla="*/ 0 w 3092264"/>
                <a:gd name="connsiteY3" fmla="*/ 489935 h 489935"/>
              </a:gdLst>
              <a:ahLst/>
              <a:cxnLst>
                <a:cxn ang="0">
                  <a:pos x="connsiteX0" y="connsiteY0"/>
                </a:cxn>
                <a:cxn ang="0">
                  <a:pos x="connsiteX1" y="connsiteY1"/>
                </a:cxn>
                <a:cxn ang="0">
                  <a:pos x="connsiteX2" y="connsiteY2"/>
                </a:cxn>
                <a:cxn ang="0">
                  <a:pos x="connsiteX3" y="connsiteY3"/>
                </a:cxn>
              </a:cxnLst>
              <a:rect l="l" t="t" r="r" b="b"/>
              <a:pathLst>
                <a:path w="3092264" h="489935">
                  <a:moveTo>
                    <a:pt x="0" y="0"/>
                  </a:moveTo>
                  <a:lnTo>
                    <a:pt x="3092265" y="0"/>
                  </a:lnTo>
                  <a:lnTo>
                    <a:pt x="3092265" y="489935"/>
                  </a:lnTo>
                  <a:lnTo>
                    <a:pt x="0" y="489935"/>
                  </a:lnTo>
                  <a:close/>
                </a:path>
              </a:pathLst>
            </a:custGeom>
            <a:solidFill>
              <a:schemeClr val="tx2"/>
            </a:solidFill>
            <a:ln w="4022" cap="flat">
              <a:noFill/>
              <a:prstDash val="solid"/>
              <a:miter/>
            </a:ln>
          </p:spPr>
          <p:txBody>
            <a:bodyPr rtlCol="0" anchor="ctr"/>
            <a:lstStyle/>
            <a:p>
              <a:pPr algn="ctr"/>
              <a:r>
                <a:rPr lang="en-IN" sz="2133" b="1" dirty="0">
                  <a:solidFill>
                    <a:schemeClr val="bg1"/>
                  </a:solidFill>
                  <a:latin typeface="Montserrat" panose="00000500000000000000" pitchFamily="2" charset="0"/>
                  <a:cs typeface="Segoe UI" panose="020B0502040204020203" pitchFamily="34" charset="0"/>
                </a:rPr>
                <a:t>Networking Avenues</a:t>
              </a:r>
            </a:p>
          </p:txBody>
        </p:sp>
        <p:sp>
          <p:nvSpPr>
            <p:cNvPr id="35" name="Freeform: Shape 34">
              <a:extLst>
                <a:ext uri="{FF2B5EF4-FFF2-40B4-BE49-F238E27FC236}">
                  <a16:creationId xmlns:a16="http://schemas.microsoft.com/office/drawing/2014/main" id="{5C9DC527-0371-3EDC-5174-D70306A9786F}"/>
                </a:ext>
              </a:extLst>
            </p:cNvPr>
            <p:cNvSpPr/>
            <p:nvPr/>
          </p:nvSpPr>
          <p:spPr>
            <a:xfrm flipH="1">
              <a:off x="6019843" y="5221584"/>
              <a:ext cx="768448" cy="768448"/>
            </a:xfrm>
            <a:custGeom>
              <a:avLst/>
              <a:gdLst>
                <a:gd name="connsiteX0" fmla="*/ 528999 w 1058573"/>
                <a:gd name="connsiteY0" fmla="*/ 32855 h 1058573"/>
                <a:gd name="connsiteX1" fmla="*/ 1024815 w 1058573"/>
                <a:gd name="connsiteY1" fmla="*/ 528510 h 1058573"/>
                <a:gd name="connsiteX2" fmla="*/ 529160 w 1058573"/>
                <a:gd name="connsiteY2" fmla="*/ 1024326 h 1058573"/>
                <a:gd name="connsiteX3" fmla="*/ 33344 w 1058573"/>
                <a:gd name="connsiteY3" fmla="*/ 528671 h 1058573"/>
                <a:gd name="connsiteX4" fmla="*/ 33344 w 1058573"/>
                <a:gd name="connsiteY4" fmla="*/ 528590 h 1058573"/>
                <a:gd name="connsiteX5" fmla="*/ 529080 w 1058573"/>
                <a:gd name="connsiteY5" fmla="*/ 32855 h 1058573"/>
                <a:gd name="connsiteX6" fmla="*/ 528999 w 1058573"/>
                <a:gd name="connsiteY6" fmla="*/ -696 h 1058573"/>
                <a:gd name="connsiteX7" fmla="*/ -287 w 1058573"/>
                <a:gd name="connsiteY7" fmla="*/ 528590 h 1058573"/>
                <a:gd name="connsiteX8" fmla="*/ 528999 w 1058573"/>
                <a:gd name="connsiteY8" fmla="*/ 1057877 h 1058573"/>
                <a:gd name="connsiteX9" fmla="*/ 1058286 w 1058573"/>
                <a:gd name="connsiteY9" fmla="*/ 528590 h 1058573"/>
                <a:gd name="connsiteX10" fmla="*/ 529080 w 1058573"/>
                <a:gd name="connsiteY10" fmla="*/ -696 h 1058573"/>
                <a:gd name="connsiteX11" fmla="*/ 528999 w 1058573"/>
                <a:gd name="connsiteY11" fmla="*/ -696 h 1058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8573" h="1058573">
                  <a:moveTo>
                    <a:pt x="528999" y="32855"/>
                  </a:moveTo>
                  <a:cubicBezTo>
                    <a:pt x="802786" y="32815"/>
                    <a:pt x="1024771" y="254703"/>
                    <a:pt x="1024815" y="528510"/>
                  </a:cubicBezTo>
                  <a:cubicBezTo>
                    <a:pt x="1024860" y="802316"/>
                    <a:pt x="802947" y="1024285"/>
                    <a:pt x="529160" y="1024326"/>
                  </a:cubicBezTo>
                  <a:cubicBezTo>
                    <a:pt x="255374" y="1024366"/>
                    <a:pt x="33389" y="802477"/>
                    <a:pt x="33344" y="528671"/>
                  </a:cubicBezTo>
                  <a:cubicBezTo>
                    <a:pt x="33344" y="528631"/>
                    <a:pt x="33344" y="528631"/>
                    <a:pt x="33344" y="528590"/>
                  </a:cubicBezTo>
                  <a:cubicBezTo>
                    <a:pt x="33655" y="254945"/>
                    <a:pt x="255423" y="33177"/>
                    <a:pt x="529080" y="32855"/>
                  </a:cubicBezTo>
                  <a:close/>
                  <a:moveTo>
                    <a:pt x="528999" y="-696"/>
                  </a:moveTo>
                  <a:cubicBezTo>
                    <a:pt x="236681" y="-696"/>
                    <a:pt x="-287" y="236256"/>
                    <a:pt x="-287" y="528590"/>
                  </a:cubicBezTo>
                  <a:cubicBezTo>
                    <a:pt x="-287" y="820924"/>
                    <a:pt x="236681" y="1057877"/>
                    <a:pt x="528999" y="1057877"/>
                  </a:cubicBezTo>
                  <a:cubicBezTo>
                    <a:pt x="821317" y="1057877"/>
                    <a:pt x="1058286" y="820924"/>
                    <a:pt x="1058286" y="528590"/>
                  </a:cubicBezTo>
                  <a:cubicBezTo>
                    <a:pt x="1058306" y="236297"/>
                    <a:pt x="821374" y="-656"/>
                    <a:pt x="529080" y="-696"/>
                  </a:cubicBezTo>
                  <a:cubicBezTo>
                    <a:pt x="529052" y="-696"/>
                    <a:pt x="529028" y="-696"/>
                    <a:pt x="528999" y="-696"/>
                  </a:cubicBezTo>
                  <a:close/>
                </a:path>
              </a:pathLst>
            </a:custGeom>
            <a:solidFill>
              <a:schemeClr val="tx2"/>
            </a:solidFill>
            <a:ln w="4022" cap="flat">
              <a:noFill/>
              <a:prstDash val="solid"/>
              <a:miter/>
            </a:ln>
          </p:spPr>
          <p:txBody>
            <a:bodyPr rtlCol="0" anchor="ctr"/>
            <a:lstStyle/>
            <a:p>
              <a:endParaRPr lang="en-IN" sz="1400" dirty="0">
                <a:latin typeface="Montserrat" panose="00000500000000000000" pitchFamily="2" charset="0"/>
              </a:endParaRPr>
            </a:p>
          </p:txBody>
        </p:sp>
        <p:sp>
          <p:nvSpPr>
            <p:cNvPr id="36" name="Freeform: Shape 35">
              <a:extLst>
                <a:ext uri="{FF2B5EF4-FFF2-40B4-BE49-F238E27FC236}">
                  <a16:creationId xmlns:a16="http://schemas.microsoft.com/office/drawing/2014/main" id="{F27BE096-870A-6B65-1D3D-F8069306AE43}"/>
                </a:ext>
              </a:extLst>
            </p:cNvPr>
            <p:cNvSpPr/>
            <p:nvPr/>
          </p:nvSpPr>
          <p:spPr>
            <a:xfrm flipH="1">
              <a:off x="6998050" y="5568540"/>
              <a:ext cx="1067387" cy="33611"/>
            </a:xfrm>
            <a:custGeom>
              <a:avLst/>
              <a:gdLst>
                <a:gd name="connsiteX0" fmla="*/ 1049482 w 1067386"/>
                <a:gd name="connsiteY0" fmla="*/ 32885 h 33611"/>
                <a:gd name="connsiteX1" fmla="*/ 17331 w 1067386"/>
                <a:gd name="connsiteY1" fmla="*/ 32885 h 33611"/>
                <a:gd name="connsiteX2" fmla="*/ -267 w 1067386"/>
                <a:gd name="connsiteY2" fmla="*/ 16935 h 33611"/>
                <a:gd name="connsiteX3" fmla="*/ 15687 w 1067386"/>
                <a:gd name="connsiteY3" fmla="*/ -666 h 33611"/>
                <a:gd name="connsiteX4" fmla="*/ 17331 w 1067386"/>
                <a:gd name="connsiteY4" fmla="*/ -666 h 33611"/>
                <a:gd name="connsiteX5" fmla="*/ 1049482 w 1067386"/>
                <a:gd name="connsiteY5" fmla="*/ -666 h 33611"/>
                <a:gd name="connsiteX6" fmla="*/ 1067079 w 1067386"/>
                <a:gd name="connsiteY6" fmla="*/ 15284 h 33611"/>
                <a:gd name="connsiteX7" fmla="*/ 1051125 w 1067386"/>
                <a:gd name="connsiteY7" fmla="*/ 32885 h 33611"/>
                <a:gd name="connsiteX8" fmla="*/ 1049482 w 1067386"/>
                <a:gd name="connsiteY8" fmla="*/ 32885 h 33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7386" h="33611">
                  <a:moveTo>
                    <a:pt x="1049482" y="32885"/>
                  </a:moveTo>
                  <a:lnTo>
                    <a:pt x="17331" y="32885"/>
                  </a:lnTo>
                  <a:cubicBezTo>
                    <a:pt x="8067" y="33328"/>
                    <a:pt x="189" y="26199"/>
                    <a:pt x="-267" y="16935"/>
                  </a:cubicBezTo>
                  <a:cubicBezTo>
                    <a:pt x="-722" y="7671"/>
                    <a:pt x="6420" y="-223"/>
                    <a:pt x="15687" y="-666"/>
                  </a:cubicBezTo>
                  <a:cubicBezTo>
                    <a:pt x="16235" y="-707"/>
                    <a:pt x="16783" y="-707"/>
                    <a:pt x="17331" y="-666"/>
                  </a:cubicBezTo>
                  <a:lnTo>
                    <a:pt x="1049482" y="-666"/>
                  </a:lnTo>
                  <a:cubicBezTo>
                    <a:pt x="1058746" y="-1109"/>
                    <a:pt x="1066624" y="6020"/>
                    <a:pt x="1067079" y="15284"/>
                  </a:cubicBezTo>
                  <a:cubicBezTo>
                    <a:pt x="1067534" y="24548"/>
                    <a:pt x="1060393" y="32442"/>
                    <a:pt x="1051125" y="32885"/>
                  </a:cubicBezTo>
                  <a:cubicBezTo>
                    <a:pt x="1050578" y="32925"/>
                    <a:pt x="1050030" y="32925"/>
                    <a:pt x="1049482" y="32885"/>
                  </a:cubicBezTo>
                  <a:close/>
                </a:path>
              </a:pathLst>
            </a:custGeom>
            <a:solidFill>
              <a:schemeClr val="tx2"/>
            </a:solidFill>
            <a:ln w="4022" cap="flat">
              <a:noFill/>
              <a:prstDash val="solid"/>
              <a:miter/>
            </a:ln>
          </p:spPr>
          <p:txBody>
            <a:bodyPr rtlCol="0" anchor="ctr"/>
            <a:lstStyle/>
            <a:p>
              <a:endParaRPr lang="en-IN" sz="1400">
                <a:latin typeface="Montserrat" panose="00000500000000000000" pitchFamily="2" charset="0"/>
              </a:endParaRPr>
            </a:p>
          </p:txBody>
        </p:sp>
        <p:sp>
          <p:nvSpPr>
            <p:cNvPr id="37" name="Freeform: Shape 36">
              <a:extLst>
                <a:ext uri="{FF2B5EF4-FFF2-40B4-BE49-F238E27FC236}">
                  <a16:creationId xmlns:a16="http://schemas.microsoft.com/office/drawing/2014/main" id="{060AFD0A-286F-CCB7-5ECA-887309F789F6}"/>
                </a:ext>
              </a:extLst>
            </p:cNvPr>
            <p:cNvSpPr/>
            <p:nvPr/>
          </p:nvSpPr>
          <p:spPr>
            <a:xfrm flipH="1">
              <a:off x="4547811" y="5541111"/>
              <a:ext cx="1065747" cy="33600"/>
            </a:xfrm>
            <a:custGeom>
              <a:avLst/>
              <a:gdLst>
                <a:gd name="connsiteX0" fmla="*/ 1047839 w 1065746"/>
                <a:gd name="connsiteY0" fmla="*/ 32874 h 33600"/>
                <a:gd name="connsiteX1" fmla="*/ 15687 w 1065746"/>
                <a:gd name="connsiteY1" fmla="*/ 32874 h 33600"/>
                <a:gd name="connsiteX2" fmla="*/ -267 w 1065746"/>
                <a:gd name="connsiteY2" fmla="*/ 15273 h 33600"/>
                <a:gd name="connsiteX3" fmla="*/ 15687 w 1065746"/>
                <a:gd name="connsiteY3" fmla="*/ -677 h 33600"/>
                <a:gd name="connsiteX4" fmla="*/ 1047839 w 1065746"/>
                <a:gd name="connsiteY4" fmla="*/ -677 h 33600"/>
                <a:gd name="connsiteX5" fmla="*/ 1065440 w 1065746"/>
                <a:gd name="connsiteY5" fmla="*/ 15273 h 33600"/>
                <a:gd name="connsiteX6" fmla="*/ 1049490 w 1065746"/>
                <a:gd name="connsiteY6" fmla="*/ 32874 h 33600"/>
                <a:gd name="connsiteX7" fmla="*/ 1047839 w 1065746"/>
                <a:gd name="connsiteY7" fmla="*/ 32874 h 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5746" h="33600">
                  <a:moveTo>
                    <a:pt x="1047839" y="32874"/>
                  </a:moveTo>
                  <a:lnTo>
                    <a:pt x="15687" y="32874"/>
                  </a:lnTo>
                  <a:cubicBezTo>
                    <a:pt x="6424" y="32431"/>
                    <a:pt x="-722" y="24537"/>
                    <a:pt x="-267" y="15273"/>
                  </a:cubicBezTo>
                  <a:cubicBezTo>
                    <a:pt x="156" y="6653"/>
                    <a:pt x="7056" y="-234"/>
                    <a:pt x="15687" y="-677"/>
                  </a:cubicBezTo>
                  <a:lnTo>
                    <a:pt x="1047839" y="-677"/>
                  </a:lnTo>
                  <a:cubicBezTo>
                    <a:pt x="1057103" y="-1120"/>
                    <a:pt x="1064997" y="6009"/>
                    <a:pt x="1065440" y="15273"/>
                  </a:cubicBezTo>
                  <a:cubicBezTo>
                    <a:pt x="1065883" y="24537"/>
                    <a:pt x="1058754" y="32431"/>
                    <a:pt x="1049490" y="32874"/>
                  </a:cubicBezTo>
                  <a:cubicBezTo>
                    <a:pt x="1048926" y="32914"/>
                    <a:pt x="1048403" y="32914"/>
                    <a:pt x="1047839" y="32874"/>
                  </a:cubicBezTo>
                  <a:close/>
                </a:path>
              </a:pathLst>
            </a:custGeom>
            <a:solidFill>
              <a:schemeClr val="tx2"/>
            </a:solidFill>
            <a:ln w="4022" cap="flat">
              <a:noFill/>
              <a:prstDash val="solid"/>
              <a:miter/>
            </a:ln>
          </p:spPr>
          <p:txBody>
            <a:bodyPr rtlCol="0" anchor="ctr"/>
            <a:lstStyle/>
            <a:p>
              <a:endParaRPr lang="en-IN" sz="1400">
                <a:latin typeface="Montserrat" panose="00000500000000000000" pitchFamily="2" charset="0"/>
              </a:endParaRPr>
            </a:p>
          </p:txBody>
        </p:sp>
        <p:sp>
          <p:nvSpPr>
            <p:cNvPr id="38" name="TextBox 37">
              <a:extLst>
                <a:ext uri="{FF2B5EF4-FFF2-40B4-BE49-F238E27FC236}">
                  <a16:creationId xmlns:a16="http://schemas.microsoft.com/office/drawing/2014/main" id="{26D0B71C-640E-E812-E3B9-98A89EE6CB56}"/>
                </a:ext>
              </a:extLst>
            </p:cNvPr>
            <p:cNvSpPr txBox="1"/>
            <p:nvPr/>
          </p:nvSpPr>
          <p:spPr>
            <a:xfrm>
              <a:off x="942753" y="1694768"/>
              <a:ext cx="3187715" cy="3267882"/>
            </a:xfrm>
            <a:prstGeom prst="rect">
              <a:avLst/>
            </a:prstGeom>
            <a:noFill/>
          </p:spPr>
          <p:txBody>
            <a:bodyPr wrap="square">
              <a:spAutoFit/>
            </a:bodyPr>
            <a:lstStyle/>
            <a:p>
              <a:pPr algn="just" defTabSz="914377">
                <a:lnSpc>
                  <a:spcPct val="114000"/>
                </a:lnSpc>
                <a:defRPr/>
              </a:pPr>
              <a:r>
                <a:rPr lang="en-US" sz="1400" b="1" i="1" dirty="0">
                  <a:latin typeface="Montserrat" panose="00000500000000000000" pitchFamily="2" charset="0"/>
                </a:rPr>
                <a:t>Release of the </a:t>
              </a:r>
              <a:r>
                <a:rPr lang="en-US" sz="1400" b="1" i="1" dirty="0">
                  <a:solidFill>
                    <a:schemeClr val="accent1">
                      <a:lumMod val="75000"/>
                    </a:schemeClr>
                  </a:solidFill>
                  <a:latin typeface="Montserrat" panose="00000500000000000000" pitchFamily="2" charset="0"/>
                </a:rPr>
                <a:t>‘Guidelines for Overseas Network’.</a:t>
              </a:r>
            </a:p>
            <a:p>
              <a:pPr algn="just" defTabSz="914377">
                <a:lnSpc>
                  <a:spcPct val="114000"/>
                </a:lnSpc>
                <a:defRPr/>
              </a:pPr>
              <a:endParaRPr lang="en-US" sz="1400" b="1" i="1" dirty="0">
                <a:solidFill>
                  <a:schemeClr val="bg2">
                    <a:lumMod val="50000"/>
                  </a:schemeClr>
                </a:solidFill>
                <a:latin typeface="Montserrat" panose="00000500000000000000" pitchFamily="2" charset="0"/>
              </a:endParaRPr>
            </a:p>
            <a:p>
              <a:pPr algn="just" defTabSz="914377">
                <a:lnSpc>
                  <a:spcPct val="114000"/>
                </a:lnSpc>
                <a:defRPr/>
              </a:pPr>
              <a:r>
                <a:rPr lang="en-US" sz="1400" b="1" i="1" dirty="0">
                  <a:latin typeface="Montserrat" panose="00000500000000000000" pitchFamily="2" charset="0"/>
                </a:rPr>
                <a:t>Revisions to the </a:t>
              </a:r>
              <a:r>
                <a:rPr lang="en-US" sz="1400" b="1" i="1" dirty="0">
                  <a:solidFill>
                    <a:schemeClr val="accent1">
                      <a:lumMod val="75000"/>
                    </a:schemeClr>
                  </a:solidFill>
                  <a:latin typeface="Montserrat" panose="00000500000000000000" pitchFamily="2" charset="0"/>
                </a:rPr>
                <a:t>‘Advertisement and Website Guidelines’.</a:t>
              </a:r>
            </a:p>
            <a:p>
              <a:pPr algn="just" defTabSz="914377">
                <a:lnSpc>
                  <a:spcPct val="114000"/>
                </a:lnSpc>
                <a:defRPr/>
              </a:pPr>
              <a:endParaRPr lang="en-US" sz="1400" b="1" i="1" dirty="0">
                <a:solidFill>
                  <a:schemeClr val="bg2">
                    <a:lumMod val="50000"/>
                  </a:schemeClr>
                </a:solidFill>
                <a:latin typeface="Montserrat" panose="00000500000000000000" pitchFamily="2" charset="0"/>
              </a:endParaRPr>
            </a:p>
            <a:p>
              <a:pPr algn="just" defTabSz="914377">
                <a:lnSpc>
                  <a:spcPct val="114000"/>
                </a:lnSpc>
                <a:defRPr/>
              </a:pPr>
              <a:r>
                <a:rPr lang="en-US" sz="1400" b="1" i="1" dirty="0">
                  <a:latin typeface="Montserrat" panose="00000500000000000000" pitchFamily="2" charset="0"/>
                </a:rPr>
                <a:t>Introduce the New Model of Networking </a:t>
              </a:r>
              <a:r>
                <a:rPr lang="en-US" sz="1400" b="1" i="1" dirty="0">
                  <a:solidFill>
                    <a:schemeClr val="accent1">
                      <a:lumMod val="75000"/>
                    </a:schemeClr>
                  </a:solidFill>
                  <a:latin typeface="Montserrat" panose="00000500000000000000" pitchFamily="2" charset="0"/>
                </a:rPr>
                <a:t>‘Partnership Firm Network Model’.</a:t>
              </a:r>
            </a:p>
            <a:p>
              <a:pPr algn="just" defTabSz="914377">
                <a:lnSpc>
                  <a:spcPct val="114000"/>
                </a:lnSpc>
                <a:defRPr/>
              </a:pPr>
              <a:endParaRPr lang="en-US" sz="1400" b="1" i="1" dirty="0">
                <a:latin typeface="Montserrat" panose="00000500000000000000" pitchFamily="2" charset="0"/>
              </a:endParaRPr>
            </a:p>
            <a:p>
              <a:pPr algn="just" defTabSz="914377">
                <a:lnSpc>
                  <a:spcPct val="114000"/>
                </a:lnSpc>
                <a:defRPr/>
              </a:pPr>
              <a:r>
                <a:rPr lang="en-US" sz="1400" b="1" i="1" dirty="0">
                  <a:latin typeface="Montserrat" panose="00000500000000000000" pitchFamily="2" charset="0"/>
                </a:rPr>
                <a:t>Revisions of the ‘</a:t>
              </a:r>
              <a:r>
                <a:rPr lang="en-US" sz="1400" b="1" i="1" dirty="0">
                  <a:solidFill>
                    <a:schemeClr val="accent1">
                      <a:lumMod val="75000"/>
                    </a:schemeClr>
                  </a:solidFill>
                  <a:latin typeface="Montserrat" panose="00000500000000000000" pitchFamily="2" charset="0"/>
                </a:rPr>
                <a:t>Management Consultancy Services (MCS) in corporate form Guidelines’</a:t>
              </a:r>
              <a:endParaRPr lang="en-IN" sz="1400" b="1" i="1" dirty="0">
                <a:solidFill>
                  <a:schemeClr val="accent1">
                    <a:lumMod val="75000"/>
                  </a:schemeClr>
                </a:solidFill>
                <a:latin typeface="Montserrat" panose="00000500000000000000" pitchFamily="2" charset="0"/>
              </a:endParaRPr>
            </a:p>
          </p:txBody>
        </p:sp>
        <p:sp>
          <p:nvSpPr>
            <p:cNvPr id="39" name="TextBox 38">
              <a:extLst>
                <a:ext uri="{FF2B5EF4-FFF2-40B4-BE49-F238E27FC236}">
                  <a16:creationId xmlns:a16="http://schemas.microsoft.com/office/drawing/2014/main" id="{C3DE4AF0-C279-A24A-19FB-2A9B7E8C687D}"/>
                </a:ext>
              </a:extLst>
            </p:cNvPr>
            <p:cNvSpPr txBox="1"/>
            <p:nvPr/>
          </p:nvSpPr>
          <p:spPr>
            <a:xfrm>
              <a:off x="4729395" y="1629932"/>
              <a:ext cx="3169045" cy="3513462"/>
            </a:xfrm>
            <a:prstGeom prst="rect">
              <a:avLst/>
            </a:prstGeom>
            <a:noFill/>
          </p:spPr>
          <p:txBody>
            <a:bodyPr wrap="square">
              <a:spAutoFit/>
            </a:bodyPr>
            <a:lstStyle/>
            <a:p>
              <a:pPr algn="just">
                <a:lnSpc>
                  <a:spcPct val="114000"/>
                </a:lnSpc>
                <a:defRPr/>
              </a:pPr>
              <a:r>
                <a:rPr lang="en-US" sz="1400" b="1" i="1" dirty="0">
                  <a:latin typeface="Montserrat" panose="00000500000000000000" pitchFamily="2" charset="0"/>
                </a:rPr>
                <a:t>Establish a Dedicated </a:t>
              </a:r>
              <a:r>
                <a:rPr lang="en-US" sz="1400" b="1" i="1" dirty="0">
                  <a:solidFill>
                    <a:schemeClr val="tx2">
                      <a:lumMod val="75000"/>
                    </a:schemeClr>
                  </a:solidFill>
                  <a:latin typeface="Montserrat" panose="00000500000000000000" pitchFamily="2" charset="0"/>
                </a:rPr>
                <a:t>‘</a:t>
              </a:r>
              <a:r>
                <a:rPr lang="en-US" sz="1400" b="1" i="1" dirty="0">
                  <a:solidFill>
                    <a:schemeClr val="tx1">
                      <a:lumMod val="75000"/>
                      <a:lumOff val="25000"/>
                    </a:schemeClr>
                  </a:solidFill>
                  <a:latin typeface="Montserrat" panose="00000500000000000000" pitchFamily="2" charset="0"/>
                </a:rPr>
                <a:t>Sec 8 Company</a:t>
              </a:r>
              <a:r>
                <a:rPr lang="en-US" sz="1400" b="1" i="1" dirty="0">
                  <a:solidFill>
                    <a:schemeClr val="tx2">
                      <a:lumMod val="75000"/>
                    </a:schemeClr>
                  </a:solidFill>
                  <a:latin typeface="Montserrat" panose="00000500000000000000" pitchFamily="2" charset="0"/>
                </a:rPr>
                <a:t>’ </a:t>
              </a:r>
              <a:r>
                <a:rPr lang="en-US" sz="1400" b="1" i="1" dirty="0">
                  <a:latin typeface="Montserrat" panose="00000500000000000000" pitchFamily="2" charset="0"/>
                </a:rPr>
                <a:t>for</a:t>
              </a:r>
              <a:r>
                <a:rPr lang="en-US" sz="1400" b="1" i="1" dirty="0">
                  <a:solidFill>
                    <a:schemeClr val="accent2">
                      <a:lumMod val="75000"/>
                    </a:schemeClr>
                  </a:solidFill>
                  <a:latin typeface="Montserrat" panose="00000500000000000000" pitchFamily="2" charset="0"/>
                </a:rPr>
                <a:t> </a:t>
              </a:r>
              <a:r>
                <a:rPr lang="en-US" sz="1400" b="1" i="1" dirty="0">
                  <a:latin typeface="Montserrat" panose="00000500000000000000" pitchFamily="2" charset="0"/>
                </a:rPr>
                <a:t>Indian practicing CAs, integrating technology, mentorship, knowledge, &amp; infrastructure to drive seamless growth. </a:t>
              </a:r>
            </a:p>
            <a:p>
              <a:pPr algn="just">
                <a:lnSpc>
                  <a:spcPct val="114000"/>
                </a:lnSpc>
                <a:defRPr/>
              </a:pPr>
              <a:endParaRPr lang="en-US" sz="1400" b="1" i="1" dirty="0">
                <a:solidFill>
                  <a:schemeClr val="accent2">
                    <a:lumMod val="75000"/>
                  </a:schemeClr>
                </a:solidFill>
                <a:latin typeface="Montserrat" panose="00000500000000000000" pitchFamily="2" charset="0"/>
              </a:endParaRPr>
            </a:p>
            <a:p>
              <a:pPr algn="just">
                <a:lnSpc>
                  <a:spcPct val="114000"/>
                </a:lnSpc>
                <a:defRPr/>
              </a:pPr>
              <a:r>
                <a:rPr lang="en-US" sz="1400" b="1" i="1" dirty="0">
                  <a:latin typeface="Montserrat" panose="00000500000000000000" pitchFamily="2" charset="0"/>
                </a:rPr>
                <a:t>A </a:t>
              </a:r>
              <a:r>
                <a:rPr lang="en-US" sz="1400" b="1" i="1" dirty="0">
                  <a:solidFill>
                    <a:schemeClr val="tx2">
                      <a:lumMod val="75000"/>
                    </a:schemeClr>
                  </a:solidFill>
                  <a:latin typeface="Montserrat" panose="00000500000000000000" pitchFamily="2" charset="0"/>
                </a:rPr>
                <a:t>‘</a:t>
              </a:r>
              <a:r>
                <a:rPr lang="en-US" sz="1400" b="1" i="1" dirty="0">
                  <a:solidFill>
                    <a:schemeClr val="tx1">
                      <a:lumMod val="75000"/>
                      <a:lumOff val="25000"/>
                    </a:schemeClr>
                  </a:solidFill>
                  <a:latin typeface="Montserrat" panose="00000500000000000000" pitchFamily="2" charset="0"/>
                </a:rPr>
                <a:t>Networking Portal</a:t>
              </a:r>
              <a:r>
                <a:rPr lang="en-US" sz="1400" b="1" i="1" dirty="0">
                  <a:solidFill>
                    <a:schemeClr val="tx2">
                      <a:lumMod val="75000"/>
                    </a:schemeClr>
                  </a:solidFill>
                  <a:latin typeface="Montserrat" panose="00000500000000000000" pitchFamily="2" charset="0"/>
                </a:rPr>
                <a:t>’ </a:t>
              </a:r>
              <a:r>
                <a:rPr lang="en-US" sz="1400" b="1" i="1" dirty="0">
                  <a:latin typeface="Montserrat" panose="00000500000000000000" pitchFamily="2" charset="0"/>
                </a:rPr>
                <a:t>to connect the CA Firms with one another, facilitating mergers, partnerships &amp; Networking that enable them to explore compatible connections &amp; enhance their market reach. </a:t>
              </a:r>
            </a:p>
          </p:txBody>
        </p:sp>
      </p:grpSp>
      <p:sp>
        <p:nvSpPr>
          <p:cNvPr id="42" name="Google Shape;12425;p89">
            <a:extLst>
              <a:ext uri="{FF2B5EF4-FFF2-40B4-BE49-F238E27FC236}">
                <a16:creationId xmlns:a16="http://schemas.microsoft.com/office/drawing/2014/main" id="{57F04DCD-3CEE-5A5D-0C8D-54A6624CA080}"/>
              </a:ext>
            </a:extLst>
          </p:cNvPr>
          <p:cNvSpPr/>
          <p:nvPr/>
        </p:nvSpPr>
        <p:spPr>
          <a:xfrm>
            <a:off x="2432012" y="5612658"/>
            <a:ext cx="502988" cy="448787"/>
          </a:xfrm>
          <a:custGeom>
            <a:avLst/>
            <a:gdLst/>
            <a:ahLst/>
            <a:cxnLst/>
            <a:rect l="l" t="t" r="r" b="b"/>
            <a:pathLst>
              <a:path w="11815" h="11658" extrusionOk="0">
                <a:moveTo>
                  <a:pt x="2048" y="1167"/>
                </a:moveTo>
                <a:lnTo>
                  <a:pt x="2048" y="2017"/>
                </a:lnTo>
                <a:lnTo>
                  <a:pt x="1166" y="2017"/>
                </a:lnTo>
                <a:lnTo>
                  <a:pt x="2048" y="1167"/>
                </a:lnTo>
                <a:close/>
                <a:moveTo>
                  <a:pt x="10330" y="2773"/>
                </a:moveTo>
                <a:cubicBezTo>
                  <a:pt x="10507" y="2773"/>
                  <a:pt x="10680" y="2836"/>
                  <a:pt x="10806" y="2962"/>
                </a:cubicBezTo>
                <a:cubicBezTo>
                  <a:pt x="11058" y="3246"/>
                  <a:pt x="11058" y="3687"/>
                  <a:pt x="10775" y="3908"/>
                </a:cubicBezTo>
                <a:lnTo>
                  <a:pt x="10176" y="4506"/>
                </a:lnTo>
                <a:lnTo>
                  <a:pt x="9231" y="3561"/>
                </a:lnTo>
                <a:lnTo>
                  <a:pt x="9830" y="2962"/>
                </a:lnTo>
                <a:cubicBezTo>
                  <a:pt x="9972" y="2836"/>
                  <a:pt x="10153" y="2773"/>
                  <a:pt x="10330" y="2773"/>
                </a:cubicBezTo>
                <a:close/>
                <a:moveTo>
                  <a:pt x="8727" y="4034"/>
                </a:moveTo>
                <a:lnTo>
                  <a:pt x="9672" y="4979"/>
                </a:lnTo>
                <a:cubicBezTo>
                  <a:pt x="8538" y="6207"/>
                  <a:pt x="7026" y="7688"/>
                  <a:pt x="5892" y="8854"/>
                </a:cubicBezTo>
                <a:lnTo>
                  <a:pt x="4915" y="7846"/>
                </a:lnTo>
                <a:lnTo>
                  <a:pt x="8727" y="4034"/>
                </a:lnTo>
                <a:close/>
                <a:moveTo>
                  <a:pt x="4600" y="8539"/>
                </a:moveTo>
                <a:lnTo>
                  <a:pt x="5230" y="9169"/>
                </a:lnTo>
                <a:lnTo>
                  <a:pt x="4285" y="9421"/>
                </a:lnTo>
                <a:cubicBezTo>
                  <a:pt x="4348" y="9232"/>
                  <a:pt x="4505" y="8728"/>
                  <a:pt x="4600" y="8539"/>
                </a:cubicBezTo>
                <a:close/>
                <a:moveTo>
                  <a:pt x="7908" y="694"/>
                </a:moveTo>
                <a:cubicBezTo>
                  <a:pt x="8097" y="694"/>
                  <a:pt x="8255" y="852"/>
                  <a:pt x="8255" y="1041"/>
                </a:cubicBezTo>
                <a:lnTo>
                  <a:pt x="8255" y="3592"/>
                </a:lnTo>
                <a:lnTo>
                  <a:pt x="7467" y="4380"/>
                </a:lnTo>
                <a:cubicBezTo>
                  <a:pt x="7435" y="4286"/>
                  <a:pt x="7309" y="4160"/>
                  <a:pt x="7152" y="4160"/>
                </a:cubicBezTo>
                <a:lnTo>
                  <a:pt x="1733" y="4160"/>
                </a:lnTo>
                <a:cubicBezTo>
                  <a:pt x="1512" y="4160"/>
                  <a:pt x="1386" y="4317"/>
                  <a:pt x="1386" y="4506"/>
                </a:cubicBezTo>
                <a:cubicBezTo>
                  <a:pt x="1386" y="4695"/>
                  <a:pt x="1512" y="4853"/>
                  <a:pt x="1733" y="4853"/>
                </a:cubicBezTo>
                <a:lnTo>
                  <a:pt x="6994" y="4853"/>
                </a:lnTo>
                <a:lnTo>
                  <a:pt x="6333" y="5546"/>
                </a:lnTo>
                <a:lnTo>
                  <a:pt x="1733" y="5546"/>
                </a:lnTo>
                <a:cubicBezTo>
                  <a:pt x="1512" y="5546"/>
                  <a:pt x="1355" y="5703"/>
                  <a:pt x="1355" y="5892"/>
                </a:cubicBezTo>
                <a:cubicBezTo>
                  <a:pt x="1355" y="6081"/>
                  <a:pt x="1512" y="6239"/>
                  <a:pt x="1733" y="6239"/>
                </a:cubicBezTo>
                <a:lnTo>
                  <a:pt x="5608" y="6239"/>
                </a:lnTo>
                <a:lnTo>
                  <a:pt x="4947" y="6901"/>
                </a:lnTo>
                <a:lnTo>
                  <a:pt x="1733" y="6901"/>
                </a:lnTo>
                <a:cubicBezTo>
                  <a:pt x="1512" y="6901"/>
                  <a:pt x="1355" y="7058"/>
                  <a:pt x="1355" y="7279"/>
                </a:cubicBezTo>
                <a:cubicBezTo>
                  <a:pt x="1355" y="7468"/>
                  <a:pt x="1512" y="7625"/>
                  <a:pt x="1733" y="7625"/>
                </a:cubicBezTo>
                <a:lnTo>
                  <a:pt x="4285" y="7625"/>
                </a:lnTo>
                <a:cubicBezTo>
                  <a:pt x="4190" y="7688"/>
                  <a:pt x="4159" y="7751"/>
                  <a:pt x="4127" y="7814"/>
                </a:cubicBezTo>
                <a:lnTo>
                  <a:pt x="3970" y="8287"/>
                </a:lnTo>
                <a:lnTo>
                  <a:pt x="1733" y="8287"/>
                </a:lnTo>
                <a:cubicBezTo>
                  <a:pt x="1512" y="8287"/>
                  <a:pt x="1355" y="8444"/>
                  <a:pt x="1355" y="8633"/>
                </a:cubicBezTo>
                <a:cubicBezTo>
                  <a:pt x="1355" y="8854"/>
                  <a:pt x="1512" y="9011"/>
                  <a:pt x="1733" y="9011"/>
                </a:cubicBezTo>
                <a:lnTo>
                  <a:pt x="3718" y="9011"/>
                </a:lnTo>
                <a:lnTo>
                  <a:pt x="3466" y="9893"/>
                </a:lnTo>
                <a:cubicBezTo>
                  <a:pt x="3385" y="10136"/>
                  <a:pt x="3557" y="10355"/>
                  <a:pt x="3766" y="10355"/>
                </a:cubicBezTo>
                <a:cubicBezTo>
                  <a:pt x="3802" y="10355"/>
                  <a:pt x="3839" y="10348"/>
                  <a:pt x="3875" y="10335"/>
                </a:cubicBezTo>
                <a:lnTo>
                  <a:pt x="6018" y="9704"/>
                </a:lnTo>
                <a:cubicBezTo>
                  <a:pt x="6049" y="9704"/>
                  <a:pt x="6144" y="9673"/>
                  <a:pt x="6175" y="9641"/>
                </a:cubicBezTo>
                <a:lnTo>
                  <a:pt x="8286" y="7499"/>
                </a:lnTo>
                <a:lnTo>
                  <a:pt x="8286" y="10681"/>
                </a:lnTo>
                <a:cubicBezTo>
                  <a:pt x="8255" y="10839"/>
                  <a:pt x="8097" y="10996"/>
                  <a:pt x="7908" y="10996"/>
                </a:cubicBezTo>
                <a:lnTo>
                  <a:pt x="1040" y="10996"/>
                </a:lnTo>
                <a:cubicBezTo>
                  <a:pt x="851" y="10996"/>
                  <a:pt x="693" y="10839"/>
                  <a:pt x="693" y="10650"/>
                </a:cubicBezTo>
                <a:lnTo>
                  <a:pt x="693" y="2742"/>
                </a:lnTo>
                <a:lnTo>
                  <a:pt x="2395" y="2742"/>
                </a:lnTo>
                <a:cubicBezTo>
                  <a:pt x="2584" y="2742"/>
                  <a:pt x="2741" y="2584"/>
                  <a:pt x="2741" y="2395"/>
                </a:cubicBezTo>
                <a:lnTo>
                  <a:pt x="2741" y="694"/>
                </a:lnTo>
                <a:close/>
                <a:moveTo>
                  <a:pt x="2363" y="1"/>
                </a:moveTo>
                <a:cubicBezTo>
                  <a:pt x="2237" y="1"/>
                  <a:pt x="2143" y="64"/>
                  <a:pt x="2111" y="127"/>
                </a:cubicBezTo>
                <a:lnTo>
                  <a:pt x="158" y="2112"/>
                </a:lnTo>
                <a:cubicBezTo>
                  <a:pt x="63" y="2175"/>
                  <a:pt x="0" y="2269"/>
                  <a:pt x="0" y="2364"/>
                </a:cubicBezTo>
                <a:lnTo>
                  <a:pt x="0" y="10650"/>
                </a:lnTo>
                <a:cubicBezTo>
                  <a:pt x="0" y="11217"/>
                  <a:pt x="473" y="11658"/>
                  <a:pt x="1008" y="11658"/>
                </a:cubicBezTo>
                <a:lnTo>
                  <a:pt x="7908" y="11658"/>
                </a:lnTo>
                <a:cubicBezTo>
                  <a:pt x="8444" y="11658"/>
                  <a:pt x="8916" y="11217"/>
                  <a:pt x="8916" y="10650"/>
                </a:cubicBezTo>
                <a:lnTo>
                  <a:pt x="8916" y="6774"/>
                </a:lnTo>
                <a:lnTo>
                  <a:pt x="11279" y="4412"/>
                </a:lnTo>
                <a:cubicBezTo>
                  <a:pt x="11815" y="3876"/>
                  <a:pt x="11815" y="3025"/>
                  <a:pt x="11279" y="2490"/>
                </a:cubicBezTo>
                <a:cubicBezTo>
                  <a:pt x="11011" y="2222"/>
                  <a:pt x="10657" y="2088"/>
                  <a:pt x="10306" y="2088"/>
                </a:cubicBezTo>
                <a:cubicBezTo>
                  <a:pt x="9956" y="2088"/>
                  <a:pt x="9609" y="2222"/>
                  <a:pt x="9357" y="2490"/>
                </a:cubicBezTo>
                <a:lnTo>
                  <a:pt x="8916" y="2931"/>
                </a:lnTo>
                <a:lnTo>
                  <a:pt x="8916" y="1041"/>
                </a:lnTo>
                <a:cubicBezTo>
                  <a:pt x="8916" y="474"/>
                  <a:pt x="8444" y="1"/>
                  <a:pt x="7908" y="1"/>
                </a:cubicBezTo>
                <a:close/>
              </a:path>
            </a:pathLst>
          </a:custGeom>
          <a:solidFill>
            <a:schemeClr val="accent1">
              <a:lumMod val="75000"/>
            </a:schemeClr>
          </a:solidFill>
          <a:ln>
            <a:noFill/>
          </a:ln>
        </p:spPr>
        <p:txBody>
          <a:bodyPr spcFirstLastPara="1" wrap="square" lIns="121900" tIns="121900" rIns="121900" bIns="121900" anchor="ctr" anchorCtr="0">
            <a:noAutofit/>
          </a:bodyPr>
          <a:lstStyle/>
          <a:p>
            <a:pPr defTabSz="914377">
              <a:defRPr/>
            </a:pPr>
            <a:endParaRPr sz="2400" dirty="0">
              <a:latin typeface="Montserrat" panose="00000500000000000000" pitchFamily="2" charset="0"/>
            </a:endParaRPr>
          </a:p>
        </p:txBody>
      </p:sp>
      <p:sp>
        <p:nvSpPr>
          <p:cNvPr id="43" name="Google Shape;12553;p89">
            <a:extLst>
              <a:ext uri="{FF2B5EF4-FFF2-40B4-BE49-F238E27FC236}">
                <a16:creationId xmlns:a16="http://schemas.microsoft.com/office/drawing/2014/main" id="{2DA2D0D9-7E1C-FE35-81C9-42FA01269270}"/>
              </a:ext>
            </a:extLst>
          </p:cNvPr>
          <p:cNvSpPr/>
          <p:nvPr/>
        </p:nvSpPr>
        <p:spPr>
          <a:xfrm>
            <a:off x="6326162" y="5673906"/>
            <a:ext cx="488552" cy="481961"/>
          </a:xfrm>
          <a:custGeom>
            <a:avLst/>
            <a:gdLst/>
            <a:ahLst/>
            <a:cxnLst/>
            <a:rect l="l" t="t" r="r" b="b"/>
            <a:pathLst>
              <a:path w="11689" h="11657" extrusionOk="0">
                <a:moveTo>
                  <a:pt x="5860" y="662"/>
                </a:moveTo>
                <a:cubicBezTo>
                  <a:pt x="6080" y="662"/>
                  <a:pt x="6238" y="851"/>
                  <a:pt x="6238" y="1040"/>
                </a:cubicBezTo>
                <a:lnTo>
                  <a:pt x="6238" y="1386"/>
                </a:lnTo>
                <a:lnTo>
                  <a:pt x="756" y="1386"/>
                </a:lnTo>
                <a:lnTo>
                  <a:pt x="756" y="1040"/>
                </a:lnTo>
                <a:cubicBezTo>
                  <a:pt x="725" y="851"/>
                  <a:pt x="882" y="662"/>
                  <a:pt x="1071" y="662"/>
                </a:cubicBezTo>
                <a:close/>
                <a:moveTo>
                  <a:pt x="6175" y="2048"/>
                </a:moveTo>
                <a:lnTo>
                  <a:pt x="6175" y="3686"/>
                </a:lnTo>
                <a:cubicBezTo>
                  <a:pt x="5639" y="3686"/>
                  <a:pt x="5198" y="4096"/>
                  <a:pt x="5198" y="4663"/>
                </a:cubicBezTo>
                <a:cubicBezTo>
                  <a:pt x="4820" y="4694"/>
                  <a:pt x="4505" y="4883"/>
                  <a:pt x="4348" y="5261"/>
                </a:cubicBezTo>
                <a:lnTo>
                  <a:pt x="3592" y="4505"/>
                </a:lnTo>
                <a:cubicBezTo>
                  <a:pt x="3403" y="4300"/>
                  <a:pt x="3135" y="4198"/>
                  <a:pt x="2867" y="4198"/>
                </a:cubicBezTo>
                <a:cubicBezTo>
                  <a:pt x="2599" y="4198"/>
                  <a:pt x="2331" y="4300"/>
                  <a:pt x="2142" y="4505"/>
                </a:cubicBezTo>
                <a:cubicBezTo>
                  <a:pt x="1733" y="4883"/>
                  <a:pt x="1733" y="5576"/>
                  <a:pt x="2142" y="5954"/>
                </a:cubicBezTo>
                <a:lnTo>
                  <a:pt x="4505" y="8317"/>
                </a:lnTo>
                <a:lnTo>
                  <a:pt x="4316" y="8317"/>
                </a:lnTo>
                <a:cubicBezTo>
                  <a:pt x="3875" y="8317"/>
                  <a:pt x="3466" y="8601"/>
                  <a:pt x="3308" y="9042"/>
                </a:cubicBezTo>
                <a:lnTo>
                  <a:pt x="725" y="9042"/>
                </a:lnTo>
                <a:lnTo>
                  <a:pt x="725" y="8979"/>
                </a:lnTo>
                <a:lnTo>
                  <a:pt x="725" y="2048"/>
                </a:lnTo>
                <a:close/>
                <a:moveTo>
                  <a:pt x="7640" y="3907"/>
                </a:moveTo>
                <a:cubicBezTo>
                  <a:pt x="7727" y="3907"/>
                  <a:pt x="7813" y="3938"/>
                  <a:pt x="7876" y="4001"/>
                </a:cubicBezTo>
                <a:lnTo>
                  <a:pt x="8664" y="4789"/>
                </a:lnTo>
                <a:cubicBezTo>
                  <a:pt x="9325" y="5450"/>
                  <a:pt x="9861" y="6238"/>
                  <a:pt x="10113" y="7026"/>
                </a:cubicBezTo>
                <a:lnTo>
                  <a:pt x="7530" y="9609"/>
                </a:lnTo>
                <a:lnTo>
                  <a:pt x="4222" y="9609"/>
                </a:lnTo>
                <a:cubicBezTo>
                  <a:pt x="4033" y="9609"/>
                  <a:pt x="3875" y="9451"/>
                  <a:pt x="3875" y="9262"/>
                </a:cubicBezTo>
                <a:cubicBezTo>
                  <a:pt x="3875" y="9073"/>
                  <a:pt x="4033" y="8916"/>
                  <a:pt x="4222" y="8916"/>
                </a:cubicBezTo>
                <a:lnTo>
                  <a:pt x="5230" y="8916"/>
                </a:lnTo>
                <a:cubicBezTo>
                  <a:pt x="5387" y="8916"/>
                  <a:pt x="5513" y="8821"/>
                  <a:pt x="5545" y="8695"/>
                </a:cubicBezTo>
                <a:cubicBezTo>
                  <a:pt x="5608" y="8601"/>
                  <a:pt x="5608" y="8443"/>
                  <a:pt x="5482" y="8349"/>
                </a:cubicBezTo>
                <a:lnTo>
                  <a:pt x="2520" y="5387"/>
                </a:lnTo>
                <a:cubicBezTo>
                  <a:pt x="2394" y="5293"/>
                  <a:pt x="2394" y="5041"/>
                  <a:pt x="2520" y="4915"/>
                </a:cubicBezTo>
                <a:cubicBezTo>
                  <a:pt x="2583" y="4868"/>
                  <a:pt x="2670" y="4844"/>
                  <a:pt x="2757" y="4844"/>
                </a:cubicBezTo>
                <a:cubicBezTo>
                  <a:pt x="2843" y="4844"/>
                  <a:pt x="2930" y="4868"/>
                  <a:pt x="2993" y="4915"/>
                </a:cubicBezTo>
                <a:lnTo>
                  <a:pt x="4442" y="6395"/>
                </a:lnTo>
                <a:lnTo>
                  <a:pt x="5450" y="7372"/>
                </a:lnTo>
                <a:cubicBezTo>
                  <a:pt x="5498" y="7435"/>
                  <a:pt x="5584" y="7467"/>
                  <a:pt x="5675" y="7467"/>
                </a:cubicBezTo>
                <a:cubicBezTo>
                  <a:pt x="5765" y="7467"/>
                  <a:pt x="5860" y="7435"/>
                  <a:pt x="5923" y="7372"/>
                </a:cubicBezTo>
                <a:cubicBezTo>
                  <a:pt x="6017" y="7246"/>
                  <a:pt x="6017" y="7026"/>
                  <a:pt x="5923" y="6900"/>
                </a:cubicBezTo>
                <a:lnTo>
                  <a:pt x="4915" y="5923"/>
                </a:lnTo>
                <a:cubicBezTo>
                  <a:pt x="4820" y="5797"/>
                  <a:pt x="4820" y="5545"/>
                  <a:pt x="4915" y="5450"/>
                </a:cubicBezTo>
                <a:cubicBezTo>
                  <a:pt x="4978" y="5387"/>
                  <a:pt x="5072" y="5356"/>
                  <a:pt x="5163" y="5356"/>
                </a:cubicBezTo>
                <a:cubicBezTo>
                  <a:pt x="5253" y="5356"/>
                  <a:pt x="5340" y="5387"/>
                  <a:pt x="5387" y="5450"/>
                </a:cubicBezTo>
                <a:lnTo>
                  <a:pt x="6396" y="6427"/>
                </a:lnTo>
                <a:cubicBezTo>
                  <a:pt x="6443" y="6490"/>
                  <a:pt x="6529" y="6522"/>
                  <a:pt x="6620" y="6522"/>
                </a:cubicBezTo>
                <a:cubicBezTo>
                  <a:pt x="6711" y="6522"/>
                  <a:pt x="6805" y="6490"/>
                  <a:pt x="6868" y="6427"/>
                </a:cubicBezTo>
                <a:cubicBezTo>
                  <a:pt x="6963" y="6301"/>
                  <a:pt x="6963" y="6080"/>
                  <a:pt x="6868" y="5954"/>
                </a:cubicBezTo>
                <a:lnTo>
                  <a:pt x="5860" y="4978"/>
                </a:lnTo>
                <a:cubicBezTo>
                  <a:pt x="5765" y="4852"/>
                  <a:pt x="5765" y="4631"/>
                  <a:pt x="5860" y="4505"/>
                </a:cubicBezTo>
                <a:cubicBezTo>
                  <a:pt x="5923" y="4442"/>
                  <a:pt x="6017" y="4411"/>
                  <a:pt x="6108" y="4411"/>
                </a:cubicBezTo>
                <a:cubicBezTo>
                  <a:pt x="6199" y="4411"/>
                  <a:pt x="6285" y="4442"/>
                  <a:pt x="6333" y="4505"/>
                </a:cubicBezTo>
                <a:lnTo>
                  <a:pt x="7341" y="5482"/>
                </a:lnTo>
                <a:cubicBezTo>
                  <a:pt x="7388" y="5545"/>
                  <a:pt x="7475" y="5576"/>
                  <a:pt x="7565" y="5576"/>
                </a:cubicBezTo>
                <a:cubicBezTo>
                  <a:pt x="7656" y="5576"/>
                  <a:pt x="7750" y="5545"/>
                  <a:pt x="7813" y="5482"/>
                </a:cubicBezTo>
                <a:cubicBezTo>
                  <a:pt x="7908" y="5356"/>
                  <a:pt x="7908" y="5135"/>
                  <a:pt x="7813" y="5009"/>
                </a:cubicBezTo>
                <a:lnTo>
                  <a:pt x="7341" y="4537"/>
                </a:lnTo>
                <a:cubicBezTo>
                  <a:pt x="7278" y="4348"/>
                  <a:pt x="7278" y="4096"/>
                  <a:pt x="7404" y="4001"/>
                </a:cubicBezTo>
                <a:cubicBezTo>
                  <a:pt x="7467" y="3938"/>
                  <a:pt x="7553" y="3907"/>
                  <a:pt x="7640" y="3907"/>
                </a:cubicBezTo>
                <a:close/>
                <a:moveTo>
                  <a:pt x="10554" y="7624"/>
                </a:moveTo>
                <a:lnTo>
                  <a:pt x="10806" y="7845"/>
                </a:lnTo>
                <a:cubicBezTo>
                  <a:pt x="10964" y="8002"/>
                  <a:pt x="10964" y="8191"/>
                  <a:pt x="10806" y="8317"/>
                </a:cubicBezTo>
                <a:lnTo>
                  <a:pt x="8853" y="10239"/>
                </a:lnTo>
                <a:cubicBezTo>
                  <a:pt x="8806" y="10302"/>
                  <a:pt x="8719" y="10334"/>
                  <a:pt x="8628" y="10334"/>
                </a:cubicBezTo>
                <a:cubicBezTo>
                  <a:pt x="8538" y="10334"/>
                  <a:pt x="8443" y="10302"/>
                  <a:pt x="8380" y="10239"/>
                </a:cubicBezTo>
                <a:lnTo>
                  <a:pt x="8160" y="10019"/>
                </a:lnTo>
                <a:lnTo>
                  <a:pt x="10554" y="7624"/>
                </a:lnTo>
                <a:close/>
                <a:moveTo>
                  <a:pt x="3277" y="9672"/>
                </a:moveTo>
                <a:cubicBezTo>
                  <a:pt x="3434" y="10050"/>
                  <a:pt x="3781" y="10334"/>
                  <a:pt x="4222" y="10334"/>
                </a:cubicBezTo>
                <a:lnTo>
                  <a:pt x="6143" y="10334"/>
                </a:lnTo>
                <a:lnTo>
                  <a:pt x="6143" y="10680"/>
                </a:lnTo>
                <a:lnTo>
                  <a:pt x="6175" y="10680"/>
                </a:lnTo>
                <a:cubicBezTo>
                  <a:pt x="6175" y="10869"/>
                  <a:pt x="6017" y="11027"/>
                  <a:pt x="5828" y="11027"/>
                </a:cubicBezTo>
                <a:lnTo>
                  <a:pt x="1040" y="11027"/>
                </a:lnTo>
                <a:cubicBezTo>
                  <a:pt x="819" y="11027"/>
                  <a:pt x="662" y="10869"/>
                  <a:pt x="662" y="10680"/>
                </a:cubicBezTo>
                <a:lnTo>
                  <a:pt x="662" y="9672"/>
                </a:lnTo>
                <a:close/>
                <a:moveTo>
                  <a:pt x="1040" y="0"/>
                </a:moveTo>
                <a:cubicBezTo>
                  <a:pt x="473" y="0"/>
                  <a:pt x="0" y="473"/>
                  <a:pt x="0" y="1040"/>
                </a:cubicBezTo>
                <a:lnTo>
                  <a:pt x="0" y="10649"/>
                </a:lnTo>
                <a:cubicBezTo>
                  <a:pt x="0" y="11184"/>
                  <a:pt x="473" y="11657"/>
                  <a:pt x="1040" y="11657"/>
                </a:cubicBezTo>
                <a:lnTo>
                  <a:pt x="5828" y="11657"/>
                </a:lnTo>
                <a:cubicBezTo>
                  <a:pt x="6396" y="11657"/>
                  <a:pt x="6868" y="11184"/>
                  <a:pt x="6868" y="10649"/>
                </a:cubicBezTo>
                <a:lnTo>
                  <a:pt x="6868" y="10334"/>
                </a:lnTo>
                <a:lnTo>
                  <a:pt x="7467" y="10334"/>
                </a:lnTo>
                <a:lnTo>
                  <a:pt x="7876" y="10775"/>
                </a:lnTo>
                <a:cubicBezTo>
                  <a:pt x="8081" y="10964"/>
                  <a:pt x="8349" y="11058"/>
                  <a:pt x="8613" y="11058"/>
                </a:cubicBezTo>
                <a:cubicBezTo>
                  <a:pt x="8877" y="11058"/>
                  <a:pt x="9136" y="10964"/>
                  <a:pt x="9325" y="10775"/>
                </a:cubicBezTo>
                <a:lnTo>
                  <a:pt x="11279" y="8821"/>
                </a:lnTo>
                <a:cubicBezTo>
                  <a:pt x="11688" y="8443"/>
                  <a:pt x="11688" y="7782"/>
                  <a:pt x="11310" y="7372"/>
                </a:cubicBezTo>
                <a:lnTo>
                  <a:pt x="10869" y="6931"/>
                </a:lnTo>
                <a:cubicBezTo>
                  <a:pt x="10554" y="6080"/>
                  <a:pt x="10082" y="5261"/>
                  <a:pt x="9420" y="4505"/>
                </a:cubicBezTo>
                <a:lnTo>
                  <a:pt x="8380" y="3466"/>
                </a:lnTo>
                <a:cubicBezTo>
                  <a:pt x="8191" y="3277"/>
                  <a:pt x="7931" y="3182"/>
                  <a:pt x="7668" y="3182"/>
                </a:cubicBezTo>
                <a:cubicBezTo>
                  <a:pt x="7404" y="3182"/>
                  <a:pt x="7136" y="3277"/>
                  <a:pt x="6931" y="3466"/>
                </a:cubicBezTo>
                <a:lnTo>
                  <a:pt x="6868" y="3560"/>
                </a:lnTo>
                <a:lnTo>
                  <a:pt x="6868" y="1040"/>
                </a:lnTo>
                <a:cubicBezTo>
                  <a:pt x="6868" y="473"/>
                  <a:pt x="6396" y="0"/>
                  <a:pt x="5828" y="0"/>
                </a:cubicBezTo>
                <a:close/>
              </a:path>
            </a:pathLst>
          </a:custGeom>
          <a:solidFill>
            <a:schemeClr val="tx2"/>
          </a:solidFill>
          <a:ln>
            <a:noFill/>
          </a:ln>
        </p:spPr>
        <p:txBody>
          <a:bodyPr spcFirstLastPara="1" wrap="square" lIns="121900" tIns="121900" rIns="121900" bIns="121900" anchor="ctr" anchorCtr="0">
            <a:noAutofit/>
          </a:bodyPr>
          <a:lstStyle/>
          <a:p>
            <a:pPr defTabSz="914377">
              <a:defRPr/>
            </a:pPr>
            <a:endParaRPr sz="2400" dirty="0">
              <a:latin typeface="Montserrat" panose="00000500000000000000" pitchFamily="2" charset="0"/>
            </a:endParaRPr>
          </a:p>
        </p:txBody>
      </p:sp>
      <p:sp>
        <p:nvSpPr>
          <p:cNvPr id="81" name="Freeform: Shape 80">
            <a:extLst>
              <a:ext uri="{FF2B5EF4-FFF2-40B4-BE49-F238E27FC236}">
                <a16:creationId xmlns:a16="http://schemas.microsoft.com/office/drawing/2014/main" id="{7407B496-DD22-5703-9809-710DD9950490}"/>
              </a:ext>
            </a:extLst>
          </p:cNvPr>
          <p:cNvSpPr/>
          <p:nvPr/>
        </p:nvSpPr>
        <p:spPr>
          <a:xfrm flipH="1">
            <a:off x="8522801" y="1065594"/>
            <a:ext cx="3565767" cy="5418047"/>
          </a:xfrm>
          <a:custGeom>
            <a:avLst/>
            <a:gdLst>
              <a:gd name="connsiteX0" fmla="*/ 3321439 w 3565767"/>
              <a:gd name="connsiteY0" fmla="*/ 32976 h 5418047"/>
              <a:gd name="connsiteX1" fmla="*/ 3531929 w 3565767"/>
              <a:gd name="connsiteY1" fmla="*/ 243345 h 5418047"/>
              <a:gd name="connsiteX2" fmla="*/ 3531929 w 3565767"/>
              <a:gd name="connsiteY2" fmla="*/ 5173311 h 5418047"/>
              <a:gd name="connsiteX3" fmla="*/ 3321439 w 3565767"/>
              <a:gd name="connsiteY3" fmla="*/ 5383760 h 5418047"/>
              <a:gd name="connsiteX4" fmla="*/ 243754 w 3565767"/>
              <a:gd name="connsiteY4" fmla="*/ 5383760 h 5418047"/>
              <a:gd name="connsiteX5" fmla="*/ 33304 w 3565767"/>
              <a:gd name="connsiteY5" fmla="*/ 5173311 h 5418047"/>
              <a:gd name="connsiteX6" fmla="*/ 33304 w 3565767"/>
              <a:gd name="connsiteY6" fmla="*/ 243345 h 5418047"/>
              <a:gd name="connsiteX7" fmla="*/ 243754 w 3565767"/>
              <a:gd name="connsiteY7" fmla="*/ 32855 h 5418047"/>
              <a:gd name="connsiteX8" fmla="*/ 3321439 w 3565767"/>
              <a:gd name="connsiteY8" fmla="*/ -575 h 5418047"/>
              <a:gd name="connsiteX9" fmla="*/ 243754 w 3565767"/>
              <a:gd name="connsiteY9" fmla="*/ -575 h 5418047"/>
              <a:gd name="connsiteX10" fmla="*/ -287 w 3565767"/>
              <a:gd name="connsiteY10" fmla="*/ 243345 h 5418047"/>
              <a:gd name="connsiteX11" fmla="*/ -287 w 3565767"/>
              <a:gd name="connsiteY11" fmla="*/ 5173311 h 5418047"/>
              <a:gd name="connsiteX12" fmla="*/ 243754 w 3565767"/>
              <a:gd name="connsiteY12" fmla="*/ 5417352 h 5418047"/>
              <a:gd name="connsiteX13" fmla="*/ 3321439 w 3565767"/>
              <a:gd name="connsiteY13" fmla="*/ 5417352 h 5418047"/>
              <a:gd name="connsiteX14" fmla="*/ 3565480 w 3565767"/>
              <a:gd name="connsiteY14" fmla="*/ 5173311 h 5418047"/>
              <a:gd name="connsiteX15" fmla="*/ 3565480 w 3565767"/>
              <a:gd name="connsiteY15" fmla="*/ 243345 h 5418047"/>
              <a:gd name="connsiteX16" fmla="*/ 3321439 w 3565767"/>
              <a:gd name="connsiteY16" fmla="*/ -696 h 541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65767" h="5418047">
                <a:moveTo>
                  <a:pt x="3321439" y="32976"/>
                </a:moveTo>
                <a:cubicBezTo>
                  <a:pt x="3437599" y="33108"/>
                  <a:pt x="3531728" y="127197"/>
                  <a:pt x="3531929" y="243345"/>
                </a:cubicBezTo>
                <a:lnTo>
                  <a:pt x="3531929" y="5173311"/>
                </a:lnTo>
                <a:cubicBezTo>
                  <a:pt x="3531768" y="5289471"/>
                  <a:pt x="3437599" y="5383640"/>
                  <a:pt x="3321439" y="5383760"/>
                </a:cubicBezTo>
                <a:lnTo>
                  <a:pt x="243754" y="5383760"/>
                </a:lnTo>
                <a:cubicBezTo>
                  <a:pt x="127582" y="5383640"/>
                  <a:pt x="33437" y="5289471"/>
                  <a:pt x="33304" y="5173311"/>
                </a:cubicBezTo>
                <a:lnTo>
                  <a:pt x="33304" y="243345"/>
                </a:lnTo>
                <a:cubicBezTo>
                  <a:pt x="33417" y="127157"/>
                  <a:pt x="127566" y="32988"/>
                  <a:pt x="243754" y="32855"/>
                </a:cubicBezTo>
                <a:close/>
                <a:moveTo>
                  <a:pt x="3321439" y="-575"/>
                </a:moveTo>
                <a:lnTo>
                  <a:pt x="243754" y="-575"/>
                </a:lnTo>
                <a:cubicBezTo>
                  <a:pt x="109187" y="-177"/>
                  <a:pt x="176" y="108778"/>
                  <a:pt x="-287" y="243345"/>
                </a:cubicBezTo>
                <a:lnTo>
                  <a:pt x="-287" y="5173311"/>
                </a:lnTo>
                <a:cubicBezTo>
                  <a:pt x="112" y="5307918"/>
                  <a:pt x="109139" y="5416949"/>
                  <a:pt x="243754" y="5417352"/>
                </a:cubicBezTo>
                <a:lnTo>
                  <a:pt x="3321439" y="5417352"/>
                </a:lnTo>
                <a:cubicBezTo>
                  <a:pt x="3456046" y="5416949"/>
                  <a:pt x="3565077" y="5307918"/>
                  <a:pt x="3565480" y="5173311"/>
                </a:cubicBezTo>
                <a:lnTo>
                  <a:pt x="3565480" y="243345"/>
                </a:lnTo>
                <a:cubicBezTo>
                  <a:pt x="3565077" y="108730"/>
                  <a:pt x="3456046" y="-298"/>
                  <a:pt x="3321439" y="-696"/>
                </a:cubicBezTo>
                <a:close/>
              </a:path>
            </a:pathLst>
          </a:custGeom>
          <a:solidFill>
            <a:schemeClr val="accent3"/>
          </a:solidFill>
          <a:ln w="4022" cap="flat">
            <a:noFill/>
            <a:prstDash val="solid"/>
            <a:miter/>
          </a:ln>
        </p:spPr>
        <p:txBody>
          <a:bodyPr rtlCol="0" anchor="ctr"/>
          <a:lstStyle/>
          <a:p>
            <a:endParaRPr lang="en-IN" sz="1400" dirty="0">
              <a:latin typeface="Montserrat" panose="00000500000000000000" pitchFamily="2" charset="0"/>
            </a:endParaRPr>
          </a:p>
        </p:txBody>
      </p:sp>
      <p:sp>
        <p:nvSpPr>
          <p:cNvPr id="83" name="Freeform: Shape 82">
            <a:extLst>
              <a:ext uri="{FF2B5EF4-FFF2-40B4-BE49-F238E27FC236}">
                <a16:creationId xmlns:a16="http://schemas.microsoft.com/office/drawing/2014/main" id="{A18A28B7-54DD-38F5-AE28-AC94C148D09B}"/>
              </a:ext>
            </a:extLst>
          </p:cNvPr>
          <p:cNvSpPr/>
          <p:nvPr/>
        </p:nvSpPr>
        <p:spPr>
          <a:xfrm flipH="1">
            <a:off x="8797418" y="1075136"/>
            <a:ext cx="3016531" cy="732183"/>
          </a:xfrm>
          <a:custGeom>
            <a:avLst/>
            <a:gdLst>
              <a:gd name="connsiteX0" fmla="*/ 0 w 3092264"/>
              <a:gd name="connsiteY0" fmla="*/ 0 h 489935"/>
              <a:gd name="connsiteX1" fmla="*/ 3092265 w 3092264"/>
              <a:gd name="connsiteY1" fmla="*/ 0 h 489935"/>
              <a:gd name="connsiteX2" fmla="*/ 3092265 w 3092264"/>
              <a:gd name="connsiteY2" fmla="*/ 489935 h 489935"/>
              <a:gd name="connsiteX3" fmla="*/ 0 w 3092264"/>
              <a:gd name="connsiteY3" fmla="*/ 489935 h 489935"/>
            </a:gdLst>
            <a:ahLst/>
            <a:cxnLst>
              <a:cxn ang="0">
                <a:pos x="connsiteX0" y="connsiteY0"/>
              </a:cxn>
              <a:cxn ang="0">
                <a:pos x="connsiteX1" y="connsiteY1"/>
              </a:cxn>
              <a:cxn ang="0">
                <a:pos x="connsiteX2" y="connsiteY2"/>
              </a:cxn>
              <a:cxn ang="0">
                <a:pos x="connsiteX3" y="connsiteY3"/>
              </a:cxn>
            </a:cxnLst>
            <a:rect l="l" t="t" r="r" b="b"/>
            <a:pathLst>
              <a:path w="3092264" h="489935">
                <a:moveTo>
                  <a:pt x="0" y="0"/>
                </a:moveTo>
                <a:lnTo>
                  <a:pt x="3092265" y="0"/>
                </a:lnTo>
                <a:lnTo>
                  <a:pt x="3092265" y="489935"/>
                </a:lnTo>
                <a:lnTo>
                  <a:pt x="0" y="489935"/>
                </a:lnTo>
                <a:close/>
              </a:path>
            </a:pathLst>
          </a:custGeom>
          <a:solidFill>
            <a:schemeClr val="accent3"/>
          </a:solidFill>
          <a:ln w="4022" cap="flat">
            <a:noFill/>
            <a:prstDash val="solid"/>
            <a:miter/>
          </a:ln>
        </p:spPr>
        <p:txBody>
          <a:bodyPr rtlCol="0" anchor="ctr"/>
          <a:lstStyle/>
          <a:p>
            <a:pPr algn="ctr"/>
            <a:r>
              <a:rPr lang="en-IN" sz="2200" b="1" dirty="0">
                <a:solidFill>
                  <a:schemeClr val="bg1"/>
                </a:solidFill>
                <a:latin typeface="Montserrat" panose="00000500000000000000" pitchFamily="2" charset="0"/>
                <a:cs typeface="Segoe UI" panose="020B0502040204020203" pitchFamily="34" charset="0"/>
              </a:rPr>
              <a:t>Knowledge Initiative</a:t>
            </a:r>
          </a:p>
        </p:txBody>
      </p:sp>
      <p:sp>
        <p:nvSpPr>
          <p:cNvPr id="85" name="Freeform: Shape 84">
            <a:extLst>
              <a:ext uri="{FF2B5EF4-FFF2-40B4-BE49-F238E27FC236}">
                <a16:creationId xmlns:a16="http://schemas.microsoft.com/office/drawing/2014/main" id="{40922079-4A7D-149C-BCE5-CD39593DF1A0}"/>
              </a:ext>
            </a:extLst>
          </p:cNvPr>
          <p:cNvSpPr/>
          <p:nvPr/>
        </p:nvSpPr>
        <p:spPr>
          <a:xfrm flipH="1">
            <a:off x="11015320" y="5855969"/>
            <a:ext cx="1067387" cy="33611"/>
          </a:xfrm>
          <a:custGeom>
            <a:avLst/>
            <a:gdLst>
              <a:gd name="connsiteX0" fmla="*/ 1049482 w 1067386"/>
              <a:gd name="connsiteY0" fmla="*/ 32885 h 33611"/>
              <a:gd name="connsiteX1" fmla="*/ 17331 w 1067386"/>
              <a:gd name="connsiteY1" fmla="*/ 32885 h 33611"/>
              <a:gd name="connsiteX2" fmla="*/ -267 w 1067386"/>
              <a:gd name="connsiteY2" fmla="*/ 16935 h 33611"/>
              <a:gd name="connsiteX3" fmla="*/ 15687 w 1067386"/>
              <a:gd name="connsiteY3" fmla="*/ -666 h 33611"/>
              <a:gd name="connsiteX4" fmla="*/ 17331 w 1067386"/>
              <a:gd name="connsiteY4" fmla="*/ -666 h 33611"/>
              <a:gd name="connsiteX5" fmla="*/ 1049482 w 1067386"/>
              <a:gd name="connsiteY5" fmla="*/ -666 h 33611"/>
              <a:gd name="connsiteX6" fmla="*/ 1067079 w 1067386"/>
              <a:gd name="connsiteY6" fmla="*/ 15284 h 33611"/>
              <a:gd name="connsiteX7" fmla="*/ 1051125 w 1067386"/>
              <a:gd name="connsiteY7" fmla="*/ 32885 h 33611"/>
              <a:gd name="connsiteX8" fmla="*/ 1049482 w 1067386"/>
              <a:gd name="connsiteY8" fmla="*/ 32885 h 33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7386" h="33611">
                <a:moveTo>
                  <a:pt x="1049482" y="32885"/>
                </a:moveTo>
                <a:lnTo>
                  <a:pt x="17331" y="32885"/>
                </a:lnTo>
                <a:cubicBezTo>
                  <a:pt x="8067" y="33328"/>
                  <a:pt x="189" y="26199"/>
                  <a:pt x="-267" y="16935"/>
                </a:cubicBezTo>
                <a:cubicBezTo>
                  <a:pt x="-722" y="7671"/>
                  <a:pt x="6420" y="-223"/>
                  <a:pt x="15687" y="-666"/>
                </a:cubicBezTo>
                <a:cubicBezTo>
                  <a:pt x="16235" y="-707"/>
                  <a:pt x="16783" y="-707"/>
                  <a:pt x="17331" y="-666"/>
                </a:cubicBezTo>
                <a:lnTo>
                  <a:pt x="1049482" y="-666"/>
                </a:lnTo>
                <a:cubicBezTo>
                  <a:pt x="1058746" y="-1109"/>
                  <a:pt x="1066624" y="6020"/>
                  <a:pt x="1067079" y="15284"/>
                </a:cubicBezTo>
                <a:cubicBezTo>
                  <a:pt x="1067534" y="24548"/>
                  <a:pt x="1060393" y="32442"/>
                  <a:pt x="1051125" y="32885"/>
                </a:cubicBezTo>
                <a:cubicBezTo>
                  <a:pt x="1050578" y="32925"/>
                  <a:pt x="1050030" y="32925"/>
                  <a:pt x="1049482" y="32885"/>
                </a:cubicBezTo>
                <a:close/>
              </a:path>
            </a:pathLst>
          </a:custGeom>
          <a:solidFill>
            <a:schemeClr val="accent3"/>
          </a:solidFill>
          <a:ln w="4022" cap="flat">
            <a:noFill/>
            <a:prstDash val="solid"/>
            <a:miter/>
          </a:ln>
        </p:spPr>
        <p:txBody>
          <a:bodyPr rtlCol="0" anchor="ctr"/>
          <a:lstStyle/>
          <a:p>
            <a:endParaRPr lang="en-IN" sz="1400">
              <a:latin typeface="Montserrat" panose="00000500000000000000" pitchFamily="2" charset="0"/>
            </a:endParaRPr>
          </a:p>
        </p:txBody>
      </p:sp>
      <p:sp>
        <p:nvSpPr>
          <p:cNvPr id="86" name="Freeform: Shape 85">
            <a:extLst>
              <a:ext uri="{FF2B5EF4-FFF2-40B4-BE49-F238E27FC236}">
                <a16:creationId xmlns:a16="http://schemas.microsoft.com/office/drawing/2014/main" id="{950AB57C-ABCF-0966-97C0-1199F21DB44B}"/>
              </a:ext>
            </a:extLst>
          </p:cNvPr>
          <p:cNvSpPr/>
          <p:nvPr/>
        </p:nvSpPr>
        <p:spPr>
          <a:xfrm flipH="1">
            <a:off x="8547865" y="5853852"/>
            <a:ext cx="1065747" cy="33600"/>
          </a:xfrm>
          <a:custGeom>
            <a:avLst/>
            <a:gdLst>
              <a:gd name="connsiteX0" fmla="*/ 1047839 w 1065746"/>
              <a:gd name="connsiteY0" fmla="*/ 32874 h 33600"/>
              <a:gd name="connsiteX1" fmla="*/ 15687 w 1065746"/>
              <a:gd name="connsiteY1" fmla="*/ 32874 h 33600"/>
              <a:gd name="connsiteX2" fmla="*/ -267 w 1065746"/>
              <a:gd name="connsiteY2" fmla="*/ 15273 h 33600"/>
              <a:gd name="connsiteX3" fmla="*/ 15687 w 1065746"/>
              <a:gd name="connsiteY3" fmla="*/ -677 h 33600"/>
              <a:gd name="connsiteX4" fmla="*/ 1047839 w 1065746"/>
              <a:gd name="connsiteY4" fmla="*/ -677 h 33600"/>
              <a:gd name="connsiteX5" fmla="*/ 1065440 w 1065746"/>
              <a:gd name="connsiteY5" fmla="*/ 15273 h 33600"/>
              <a:gd name="connsiteX6" fmla="*/ 1049490 w 1065746"/>
              <a:gd name="connsiteY6" fmla="*/ 32874 h 33600"/>
              <a:gd name="connsiteX7" fmla="*/ 1047839 w 1065746"/>
              <a:gd name="connsiteY7" fmla="*/ 32874 h 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5746" h="33600">
                <a:moveTo>
                  <a:pt x="1047839" y="32874"/>
                </a:moveTo>
                <a:lnTo>
                  <a:pt x="15687" y="32874"/>
                </a:lnTo>
                <a:cubicBezTo>
                  <a:pt x="6424" y="32431"/>
                  <a:pt x="-722" y="24537"/>
                  <a:pt x="-267" y="15273"/>
                </a:cubicBezTo>
                <a:cubicBezTo>
                  <a:pt x="156" y="6653"/>
                  <a:pt x="7056" y="-234"/>
                  <a:pt x="15687" y="-677"/>
                </a:cubicBezTo>
                <a:lnTo>
                  <a:pt x="1047839" y="-677"/>
                </a:lnTo>
                <a:cubicBezTo>
                  <a:pt x="1057103" y="-1120"/>
                  <a:pt x="1064997" y="6009"/>
                  <a:pt x="1065440" y="15273"/>
                </a:cubicBezTo>
                <a:cubicBezTo>
                  <a:pt x="1065883" y="24537"/>
                  <a:pt x="1058754" y="32431"/>
                  <a:pt x="1049490" y="32874"/>
                </a:cubicBezTo>
                <a:cubicBezTo>
                  <a:pt x="1048926" y="32914"/>
                  <a:pt x="1048403" y="32914"/>
                  <a:pt x="1047839" y="32874"/>
                </a:cubicBezTo>
                <a:close/>
              </a:path>
            </a:pathLst>
          </a:custGeom>
          <a:solidFill>
            <a:schemeClr val="accent3"/>
          </a:solidFill>
          <a:ln w="4022" cap="flat">
            <a:noFill/>
            <a:prstDash val="solid"/>
            <a:miter/>
          </a:ln>
        </p:spPr>
        <p:txBody>
          <a:bodyPr rtlCol="0" anchor="ctr"/>
          <a:lstStyle/>
          <a:p>
            <a:endParaRPr lang="en-IN" sz="1400">
              <a:latin typeface="Montserrat" panose="00000500000000000000" pitchFamily="2" charset="0"/>
            </a:endParaRPr>
          </a:p>
        </p:txBody>
      </p:sp>
      <p:sp>
        <p:nvSpPr>
          <p:cNvPr id="89" name="Freeform: Shape 88">
            <a:extLst>
              <a:ext uri="{FF2B5EF4-FFF2-40B4-BE49-F238E27FC236}">
                <a16:creationId xmlns:a16="http://schemas.microsoft.com/office/drawing/2014/main" id="{1FDBD088-0680-6593-C4AA-15520A8BDBBB}"/>
              </a:ext>
            </a:extLst>
          </p:cNvPr>
          <p:cNvSpPr/>
          <p:nvPr/>
        </p:nvSpPr>
        <p:spPr>
          <a:xfrm>
            <a:off x="9895359" y="5648263"/>
            <a:ext cx="820655" cy="788208"/>
          </a:xfrm>
          <a:custGeom>
            <a:avLst/>
            <a:gdLst>
              <a:gd name="connsiteX0" fmla="*/ 528999 w 1058573"/>
              <a:gd name="connsiteY0" fmla="*/ 32855 h 1058573"/>
              <a:gd name="connsiteX1" fmla="*/ 1024815 w 1058573"/>
              <a:gd name="connsiteY1" fmla="*/ 528510 h 1058573"/>
              <a:gd name="connsiteX2" fmla="*/ 529160 w 1058573"/>
              <a:gd name="connsiteY2" fmla="*/ 1024326 h 1058573"/>
              <a:gd name="connsiteX3" fmla="*/ 33344 w 1058573"/>
              <a:gd name="connsiteY3" fmla="*/ 528671 h 1058573"/>
              <a:gd name="connsiteX4" fmla="*/ 33344 w 1058573"/>
              <a:gd name="connsiteY4" fmla="*/ 528590 h 1058573"/>
              <a:gd name="connsiteX5" fmla="*/ 529080 w 1058573"/>
              <a:gd name="connsiteY5" fmla="*/ 32855 h 1058573"/>
              <a:gd name="connsiteX6" fmla="*/ 528999 w 1058573"/>
              <a:gd name="connsiteY6" fmla="*/ -696 h 1058573"/>
              <a:gd name="connsiteX7" fmla="*/ -287 w 1058573"/>
              <a:gd name="connsiteY7" fmla="*/ 528590 h 1058573"/>
              <a:gd name="connsiteX8" fmla="*/ 528999 w 1058573"/>
              <a:gd name="connsiteY8" fmla="*/ 1057877 h 1058573"/>
              <a:gd name="connsiteX9" fmla="*/ 1058286 w 1058573"/>
              <a:gd name="connsiteY9" fmla="*/ 528590 h 1058573"/>
              <a:gd name="connsiteX10" fmla="*/ 529080 w 1058573"/>
              <a:gd name="connsiteY10" fmla="*/ -696 h 1058573"/>
              <a:gd name="connsiteX11" fmla="*/ 528999 w 1058573"/>
              <a:gd name="connsiteY11" fmla="*/ -696 h 1058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8573" h="1058573">
                <a:moveTo>
                  <a:pt x="528999" y="32855"/>
                </a:moveTo>
                <a:cubicBezTo>
                  <a:pt x="802786" y="32815"/>
                  <a:pt x="1024771" y="254703"/>
                  <a:pt x="1024815" y="528510"/>
                </a:cubicBezTo>
                <a:cubicBezTo>
                  <a:pt x="1024860" y="802316"/>
                  <a:pt x="802947" y="1024285"/>
                  <a:pt x="529160" y="1024326"/>
                </a:cubicBezTo>
                <a:cubicBezTo>
                  <a:pt x="255374" y="1024366"/>
                  <a:pt x="33389" y="802477"/>
                  <a:pt x="33344" y="528671"/>
                </a:cubicBezTo>
                <a:cubicBezTo>
                  <a:pt x="33344" y="528631"/>
                  <a:pt x="33344" y="528631"/>
                  <a:pt x="33344" y="528590"/>
                </a:cubicBezTo>
                <a:cubicBezTo>
                  <a:pt x="33655" y="254945"/>
                  <a:pt x="255423" y="33177"/>
                  <a:pt x="529080" y="32855"/>
                </a:cubicBezTo>
                <a:close/>
                <a:moveTo>
                  <a:pt x="528999" y="-696"/>
                </a:moveTo>
                <a:cubicBezTo>
                  <a:pt x="236681" y="-696"/>
                  <a:pt x="-287" y="236256"/>
                  <a:pt x="-287" y="528590"/>
                </a:cubicBezTo>
                <a:cubicBezTo>
                  <a:pt x="-287" y="820924"/>
                  <a:pt x="236681" y="1057877"/>
                  <a:pt x="528999" y="1057877"/>
                </a:cubicBezTo>
                <a:cubicBezTo>
                  <a:pt x="821317" y="1057877"/>
                  <a:pt x="1058286" y="820924"/>
                  <a:pt x="1058286" y="528590"/>
                </a:cubicBezTo>
                <a:cubicBezTo>
                  <a:pt x="1058306" y="236297"/>
                  <a:pt x="821374" y="-656"/>
                  <a:pt x="529080" y="-696"/>
                </a:cubicBezTo>
                <a:cubicBezTo>
                  <a:pt x="529052" y="-696"/>
                  <a:pt x="529028" y="-696"/>
                  <a:pt x="528999" y="-696"/>
                </a:cubicBezTo>
                <a:close/>
              </a:path>
            </a:pathLst>
          </a:custGeom>
          <a:solidFill>
            <a:schemeClr val="accent3"/>
          </a:solidFill>
          <a:ln w="4022" cap="flat">
            <a:noFill/>
            <a:prstDash val="solid"/>
            <a:miter/>
          </a:ln>
        </p:spPr>
        <p:txBody>
          <a:bodyPr rtlCol="0" anchor="ctr"/>
          <a:lstStyle/>
          <a:p>
            <a:endParaRPr lang="en-IN" sz="2400" dirty="0">
              <a:latin typeface="Montserrat" panose="00000500000000000000" pitchFamily="2" charset="0"/>
            </a:endParaRPr>
          </a:p>
        </p:txBody>
      </p:sp>
      <p:sp>
        <p:nvSpPr>
          <p:cNvPr id="92" name="Google Shape;12544;p89">
            <a:extLst>
              <a:ext uri="{FF2B5EF4-FFF2-40B4-BE49-F238E27FC236}">
                <a16:creationId xmlns:a16="http://schemas.microsoft.com/office/drawing/2014/main" id="{E9645AE9-EBC5-1BDF-FBA6-74C117C27988}"/>
              </a:ext>
            </a:extLst>
          </p:cNvPr>
          <p:cNvSpPr/>
          <p:nvPr/>
        </p:nvSpPr>
        <p:spPr>
          <a:xfrm>
            <a:off x="10080876" y="5800913"/>
            <a:ext cx="449619" cy="453243"/>
          </a:xfrm>
          <a:custGeom>
            <a:avLst/>
            <a:gdLst/>
            <a:ahLst/>
            <a:cxnLst/>
            <a:rect l="l" t="t" r="r" b="b"/>
            <a:pathLst>
              <a:path w="11721" h="11658" extrusionOk="0">
                <a:moveTo>
                  <a:pt x="7624" y="694"/>
                </a:moveTo>
                <a:cubicBezTo>
                  <a:pt x="9515" y="694"/>
                  <a:pt x="11058" y="2206"/>
                  <a:pt x="11058" y="4096"/>
                </a:cubicBezTo>
                <a:cubicBezTo>
                  <a:pt x="11058" y="5987"/>
                  <a:pt x="9515" y="7530"/>
                  <a:pt x="7624" y="7530"/>
                </a:cubicBezTo>
                <a:cubicBezTo>
                  <a:pt x="5734" y="7530"/>
                  <a:pt x="4190" y="5987"/>
                  <a:pt x="4190" y="4096"/>
                </a:cubicBezTo>
                <a:cubicBezTo>
                  <a:pt x="4190" y="2206"/>
                  <a:pt x="5734" y="694"/>
                  <a:pt x="7624" y="694"/>
                </a:cubicBezTo>
                <a:close/>
                <a:moveTo>
                  <a:pt x="3336" y="8066"/>
                </a:moveTo>
                <a:cubicBezTo>
                  <a:pt x="3426" y="8066"/>
                  <a:pt x="3513" y="8098"/>
                  <a:pt x="3560" y="8161"/>
                </a:cubicBezTo>
                <a:cubicBezTo>
                  <a:pt x="3686" y="8287"/>
                  <a:pt x="3686" y="8507"/>
                  <a:pt x="3560" y="8633"/>
                </a:cubicBezTo>
                <a:lnTo>
                  <a:pt x="1323" y="10870"/>
                </a:lnTo>
                <a:cubicBezTo>
                  <a:pt x="1260" y="10933"/>
                  <a:pt x="1174" y="10964"/>
                  <a:pt x="1087" y="10964"/>
                </a:cubicBezTo>
                <a:cubicBezTo>
                  <a:pt x="1001" y="10964"/>
                  <a:pt x="914" y="10933"/>
                  <a:pt x="851" y="10870"/>
                </a:cubicBezTo>
                <a:cubicBezTo>
                  <a:pt x="725" y="10744"/>
                  <a:pt x="725" y="10523"/>
                  <a:pt x="851" y="10397"/>
                </a:cubicBezTo>
                <a:lnTo>
                  <a:pt x="3088" y="8161"/>
                </a:lnTo>
                <a:cubicBezTo>
                  <a:pt x="3151" y="8098"/>
                  <a:pt x="3245" y="8066"/>
                  <a:pt x="3336" y="8066"/>
                </a:cubicBezTo>
                <a:close/>
                <a:moveTo>
                  <a:pt x="7624" y="1"/>
                </a:moveTo>
                <a:cubicBezTo>
                  <a:pt x="5356" y="1"/>
                  <a:pt x="3529" y="1860"/>
                  <a:pt x="3529" y="4096"/>
                </a:cubicBezTo>
                <a:cubicBezTo>
                  <a:pt x="3529" y="5136"/>
                  <a:pt x="3875" y="6050"/>
                  <a:pt x="4505" y="6743"/>
                </a:cubicBezTo>
                <a:lnTo>
                  <a:pt x="3812" y="7467"/>
                </a:lnTo>
                <a:cubicBezTo>
                  <a:pt x="3661" y="7386"/>
                  <a:pt x="3500" y="7347"/>
                  <a:pt x="3342" y="7347"/>
                </a:cubicBezTo>
                <a:cubicBezTo>
                  <a:pt x="3074" y="7347"/>
                  <a:pt x="2813" y="7458"/>
                  <a:pt x="2615" y="7656"/>
                </a:cubicBezTo>
                <a:lnTo>
                  <a:pt x="378" y="9893"/>
                </a:lnTo>
                <a:cubicBezTo>
                  <a:pt x="0" y="10271"/>
                  <a:pt x="0" y="10964"/>
                  <a:pt x="378" y="11343"/>
                </a:cubicBezTo>
                <a:cubicBezTo>
                  <a:pt x="567" y="11532"/>
                  <a:pt x="851" y="11658"/>
                  <a:pt x="1103" y="11658"/>
                </a:cubicBezTo>
                <a:cubicBezTo>
                  <a:pt x="1355" y="11658"/>
                  <a:pt x="1607" y="11532"/>
                  <a:pt x="1796" y="11343"/>
                </a:cubicBezTo>
                <a:lnTo>
                  <a:pt x="4033" y="9106"/>
                </a:lnTo>
                <a:cubicBezTo>
                  <a:pt x="4348" y="8791"/>
                  <a:pt x="4442" y="8318"/>
                  <a:pt x="4253" y="7909"/>
                </a:cubicBezTo>
                <a:lnTo>
                  <a:pt x="4947" y="7215"/>
                </a:lnTo>
                <a:cubicBezTo>
                  <a:pt x="5671" y="7814"/>
                  <a:pt x="6616" y="8192"/>
                  <a:pt x="7593" y="8192"/>
                </a:cubicBezTo>
                <a:cubicBezTo>
                  <a:pt x="9861" y="8192"/>
                  <a:pt x="11689" y="6333"/>
                  <a:pt x="11689" y="4096"/>
                </a:cubicBezTo>
                <a:cubicBezTo>
                  <a:pt x="11720" y="1828"/>
                  <a:pt x="9861" y="1"/>
                  <a:pt x="7624" y="1"/>
                </a:cubicBezTo>
                <a:close/>
              </a:path>
            </a:pathLst>
          </a:custGeom>
          <a:solidFill>
            <a:schemeClr val="accent3"/>
          </a:solidFill>
          <a:ln>
            <a:noFill/>
          </a:ln>
        </p:spPr>
        <p:txBody>
          <a:bodyPr spcFirstLastPara="1" wrap="square" lIns="162533" tIns="162533" rIns="162533" bIns="162533" anchor="ctr" anchorCtr="0">
            <a:noAutofit/>
          </a:bodyPr>
          <a:lstStyle/>
          <a:p>
            <a:pPr defTabSz="1219170">
              <a:defRPr/>
            </a:pPr>
            <a:endParaRPr sz="3200" dirty="0">
              <a:solidFill>
                <a:prstClr val="black"/>
              </a:solidFill>
              <a:latin typeface="Montserrat" panose="00000500000000000000" pitchFamily="2" charset="0"/>
            </a:endParaRPr>
          </a:p>
        </p:txBody>
      </p:sp>
      <p:sp>
        <p:nvSpPr>
          <p:cNvPr id="93" name="Google Shape;12545;p89">
            <a:extLst>
              <a:ext uri="{FF2B5EF4-FFF2-40B4-BE49-F238E27FC236}">
                <a16:creationId xmlns:a16="http://schemas.microsoft.com/office/drawing/2014/main" id="{FC4EB5A6-6D52-083E-BD1C-BE4AD8C0EDC9}"/>
              </a:ext>
            </a:extLst>
          </p:cNvPr>
          <p:cNvSpPr/>
          <p:nvPr/>
        </p:nvSpPr>
        <p:spPr>
          <a:xfrm>
            <a:off x="10290635" y="5856140"/>
            <a:ext cx="158351" cy="186227"/>
          </a:xfrm>
          <a:custGeom>
            <a:avLst/>
            <a:gdLst/>
            <a:ahLst/>
            <a:cxnLst/>
            <a:rect l="l" t="t" r="r" b="b"/>
            <a:pathLst>
              <a:path w="4128" h="4790" extrusionOk="0">
                <a:moveTo>
                  <a:pt x="2048" y="694"/>
                </a:moveTo>
                <a:cubicBezTo>
                  <a:pt x="2458" y="694"/>
                  <a:pt x="2710" y="1009"/>
                  <a:pt x="2710" y="1387"/>
                </a:cubicBezTo>
                <a:cubicBezTo>
                  <a:pt x="2710" y="1765"/>
                  <a:pt x="2395" y="2048"/>
                  <a:pt x="2048" y="2048"/>
                </a:cubicBezTo>
                <a:cubicBezTo>
                  <a:pt x="1702" y="2048"/>
                  <a:pt x="1387" y="1733"/>
                  <a:pt x="1387" y="1387"/>
                </a:cubicBezTo>
                <a:cubicBezTo>
                  <a:pt x="1355" y="1009"/>
                  <a:pt x="1670" y="694"/>
                  <a:pt x="2048" y="694"/>
                </a:cubicBezTo>
                <a:close/>
                <a:moveTo>
                  <a:pt x="2363" y="2741"/>
                </a:moveTo>
                <a:cubicBezTo>
                  <a:pt x="2931" y="2741"/>
                  <a:pt x="3403" y="3214"/>
                  <a:pt x="3403" y="3781"/>
                </a:cubicBezTo>
                <a:lnTo>
                  <a:pt x="3403" y="4128"/>
                </a:lnTo>
                <a:lnTo>
                  <a:pt x="662" y="4128"/>
                </a:lnTo>
                <a:lnTo>
                  <a:pt x="662" y="3781"/>
                </a:lnTo>
                <a:cubicBezTo>
                  <a:pt x="662" y="3214"/>
                  <a:pt x="1135" y="2741"/>
                  <a:pt x="1702" y="2741"/>
                </a:cubicBezTo>
                <a:close/>
                <a:moveTo>
                  <a:pt x="2048" y="1"/>
                </a:moveTo>
                <a:cubicBezTo>
                  <a:pt x="1292" y="1"/>
                  <a:pt x="662" y="631"/>
                  <a:pt x="662" y="1387"/>
                </a:cubicBezTo>
                <a:cubicBezTo>
                  <a:pt x="662" y="1702"/>
                  <a:pt x="788" y="2017"/>
                  <a:pt x="977" y="2237"/>
                </a:cubicBezTo>
                <a:cubicBezTo>
                  <a:pt x="410" y="2521"/>
                  <a:pt x="1" y="3119"/>
                  <a:pt x="1" y="3781"/>
                </a:cubicBezTo>
                <a:lnTo>
                  <a:pt x="1" y="4443"/>
                </a:lnTo>
                <a:cubicBezTo>
                  <a:pt x="1" y="4632"/>
                  <a:pt x="158" y="4789"/>
                  <a:pt x="347" y="4789"/>
                </a:cubicBezTo>
                <a:lnTo>
                  <a:pt x="3781" y="4789"/>
                </a:lnTo>
                <a:cubicBezTo>
                  <a:pt x="3970" y="4789"/>
                  <a:pt x="4128" y="4632"/>
                  <a:pt x="4128" y="4443"/>
                </a:cubicBezTo>
                <a:lnTo>
                  <a:pt x="4128" y="3781"/>
                </a:lnTo>
                <a:cubicBezTo>
                  <a:pt x="4096" y="3119"/>
                  <a:pt x="3718" y="2521"/>
                  <a:pt x="3120" y="2237"/>
                </a:cubicBezTo>
                <a:cubicBezTo>
                  <a:pt x="3309" y="2017"/>
                  <a:pt x="3435" y="1733"/>
                  <a:pt x="3435" y="1387"/>
                </a:cubicBezTo>
                <a:cubicBezTo>
                  <a:pt x="3435" y="631"/>
                  <a:pt x="2805" y="1"/>
                  <a:pt x="2048" y="1"/>
                </a:cubicBezTo>
                <a:close/>
              </a:path>
            </a:pathLst>
          </a:custGeom>
          <a:solidFill>
            <a:schemeClr val="accent3"/>
          </a:solidFill>
          <a:ln>
            <a:noFill/>
          </a:ln>
        </p:spPr>
        <p:txBody>
          <a:bodyPr spcFirstLastPara="1" wrap="square" lIns="162533" tIns="162533" rIns="162533" bIns="162533" anchor="ctr" anchorCtr="0">
            <a:noAutofit/>
          </a:bodyPr>
          <a:lstStyle/>
          <a:p>
            <a:pPr defTabSz="1219170">
              <a:defRPr/>
            </a:pPr>
            <a:endParaRPr sz="3200" dirty="0">
              <a:solidFill>
                <a:prstClr val="black"/>
              </a:solidFill>
              <a:latin typeface="Montserrat" panose="00000500000000000000" pitchFamily="2" charset="0"/>
            </a:endParaRPr>
          </a:p>
        </p:txBody>
      </p:sp>
      <p:sp>
        <p:nvSpPr>
          <p:cNvPr id="3" name="TextBox 2">
            <a:extLst>
              <a:ext uri="{FF2B5EF4-FFF2-40B4-BE49-F238E27FC236}">
                <a16:creationId xmlns:a16="http://schemas.microsoft.com/office/drawing/2014/main" id="{C687A60F-CEC5-3D77-304D-F7D8F2F3679A}"/>
              </a:ext>
            </a:extLst>
          </p:cNvPr>
          <p:cNvSpPr txBox="1"/>
          <p:nvPr/>
        </p:nvSpPr>
        <p:spPr>
          <a:xfrm>
            <a:off x="8656416" y="1973701"/>
            <a:ext cx="3298534" cy="3522246"/>
          </a:xfrm>
          <a:prstGeom prst="rect">
            <a:avLst/>
          </a:prstGeom>
          <a:noFill/>
        </p:spPr>
        <p:txBody>
          <a:bodyPr wrap="square">
            <a:spAutoFit/>
          </a:bodyPr>
          <a:lstStyle/>
          <a:p>
            <a:pPr algn="just">
              <a:lnSpc>
                <a:spcPct val="114000"/>
              </a:lnSpc>
              <a:defRPr/>
            </a:pPr>
            <a:endParaRPr lang="en-US" sz="400" b="1" i="1" dirty="0">
              <a:solidFill>
                <a:schemeClr val="accent3">
                  <a:lumMod val="75000"/>
                </a:schemeClr>
              </a:solidFill>
              <a:latin typeface="Montserrat" panose="00000500000000000000" pitchFamily="2" charset="0"/>
            </a:endParaRPr>
          </a:p>
          <a:p>
            <a:pPr algn="just">
              <a:lnSpc>
                <a:spcPct val="114000"/>
              </a:lnSpc>
              <a:defRPr/>
            </a:pPr>
            <a:r>
              <a:rPr lang="en-US" sz="1400" b="1" i="1" dirty="0">
                <a:solidFill>
                  <a:schemeClr val="accent3">
                    <a:lumMod val="75000"/>
                  </a:schemeClr>
                </a:solidFill>
                <a:latin typeface="Montserrat" panose="00000500000000000000" pitchFamily="2" charset="0"/>
              </a:rPr>
              <a:t>Publications –</a:t>
            </a:r>
            <a:r>
              <a:rPr lang="en-US" sz="1050" b="1" i="1" dirty="0">
                <a:solidFill>
                  <a:schemeClr val="accent3">
                    <a:lumMod val="75000"/>
                  </a:schemeClr>
                </a:solidFill>
                <a:latin typeface="Montserrat" panose="00000500000000000000" pitchFamily="2" charset="0"/>
              </a:rPr>
              <a:t> </a:t>
            </a:r>
            <a:r>
              <a:rPr lang="en-US" sz="1400" b="1" i="1" dirty="0">
                <a:latin typeface="Montserrat" panose="00000500000000000000" pitchFamily="2" charset="0"/>
              </a:rPr>
              <a:t>To ensure seamless understanding and implementation of   evolving regulations,</a:t>
            </a:r>
            <a:r>
              <a:rPr lang="en-US" sz="1050" b="1" i="1" dirty="0">
                <a:solidFill>
                  <a:schemeClr val="accent3">
                    <a:lumMod val="75000"/>
                  </a:schemeClr>
                </a:solidFill>
                <a:latin typeface="Montserrat" panose="00000500000000000000" pitchFamily="2" charset="0"/>
              </a:rPr>
              <a:t> </a:t>
            </a:r>
            <a:r>
              <a:rPr lang="en-US" sz="1400" b="1" i="1" dirty="0">
                <a:solidFill>
                  <a:schemeClr val="accent3">
                    <a:lumMod val="75000"/>
                  </a:schemeClr>
                </a:solidFill>
                <a:latin typeface="Montserrat" panose="00000500000000000000" pitchFamily="2" charset="0"/>
              </a:rPr>
              <a:t>structured knowledge resources will be developed as hands-on references </a:t>
            </a:r>
            <a:r>
              <a:rPr lang="en-US" sz="1400" b="1" i="1" dirty="0">
                <a:latin typeface="Montserrat" panose="00000500000000000000" pitchFamily="2" charset="0"/>
              </a:rPr>
              <a:t>for practitioners. </a:t>
            </a:r>
          </a:p>
          <a:p>
            <a:pPr algn="just">
              <a:lnSpc>
                <a:spcPct val="114000"/>
              </a:lnSpc>
              <a:defRPr/>
            </a:pPr>
            <a:endParaRPr lang="en-US" sz="1050" b="1" i="1" dirty="0">
              <a:solidFill>
                <a:schemeClr val="accent3">
                  <a:lumMod val="75000"/>
                </a:schemeClr>
              </a:solidFill>
              <a:latin typeface="Montserrat" panose="00000500000000000000" pitchFamily="2" charset="0"/>
            </a:endParaRPr>
          </a:p>
          <a:p>
            <a:pPr algn="just">
              <a:lnSpc>
                <a:spcPct val="114000"/>
              </a:lnSpc>
              <a:defRPr/>
            </a:pPr>
            <a:r>
              <a:rPr lang="en-US" sz="1400" b="1" i="1" dirty="0">
                <a:solidFill>
                  <a:schemeClr val="accent3">
                    <a:lumMod val="75000"/>
                  </a:schemeClr>
                </a:solidFill>
                <a:latin typeface="Montserrat" panose="00000500000000000000" pitchFamily="2" charset="0"/>
              </a:rPr>
              <a:t>Write-2-Rise – </a:t>
            </a:r>
            <a:r>
              <a:rPr lang="en-US" sz="1400" b="1" i="1" dirty="0">
                <a:latin typeface="Montserrat" panose="00000500000000000000" pitchFamily="2" charset="0"/>
              </a:rPr>
              <a:t>A special drive for Practicing CAs interested in </a:t>
            </a:r>
            <a:r>
              <a:rPr lang="en-US" sz="1400" b="1" i="1" dirty="0">
                <a:solidFill>
                  <a:schemeClr val="accent3">
                    <a:lumMod val="75000"/>
                  </a:schemeClr>
                </a:solidFill>
                <a:latin typeface="Montserrat" panose="00000500000000000000" pitchFamily="2" charset="0"/>
              </a:rPr>
              <a:t>authoring insightful articles, books, guides, and research publications </a:t>
            </a:r>
            <a:r>
              <a:rPr lang="en-US" sz="1400" b="1" i="1" dirty="0">
                <a:latin typeface="Montserrat" panose="00000500000000000000" pitchFamily="2" charset="0"/>
              </a:rPr>
              <a:t>for the professional community</a:t>
            </a:r>
            <a:r>
              <a:rPr lang="en-US" sz="1400" b="1" i="1" dirty="0">
                <a:solidFill>
                  <a:schemeClr val="accent3">
                    <a:lumMod val="75000"/>
                  </a:schemeClr>
                </a:solidFill>
                <a:latin typeface="Montserrat" panose="00000500000000000000" pitchFamily="2" charset="0"/>
              </a:rPr>
              <a:t>.</a:t>
            </a:r>
          </a:p>
        </p:txBody>
      </p:sp>
      <p:sp>
        <p:nvSpPr>
          <p:cNvPr id="4" name="Freeform: Shape 3">
            <a:extLst>
              <a:ext uri="{FF2B5EF4-FFF2-40B4-BE49-F238E27FC236}">
                <a16:creationId xmlns:a16="http://schemas.microsoft.com/office/drawing/2014/main" id="{9F8E859B-FD6C-0562-10EF-5BC4970E445B}"/>
              </a:ext>
            </a:extLst>
          </p:cNvPr>
          <p:cNvSpPr/>
          <p:nvPr/>
        </p:nvSpPr>
        <p:spPr>
          <a:xfrm>
            <a:off x="11047816" y="-162449"/>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60</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367582224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439">
          <a:extLst>
            <a:ext uri="{FF2B5EF4-FFF2-40B4-BE49-F238E27FC236}">
              <a16:creationId xmlns:a16="http://schemas.microsoft.com/office/drawing/2014/main" id="{BBE933E4-6CD7-16E9-C4FA-C33F4F2B6879}"/>
            </a:ext>
          </a:extLst>
        </p:cNvPr>
        <p:cNvGrpSpPr/>
        <p:nvPr/>
      </p:nvGrpSpPr>
      <p:grpSpPr>
        <a:xfrm>
          <a:off x="0" y="0"/>
          <a:ext cx="0" cy="0"/>
          <a:chOff x="0" y="0"/>
          <a:chExt cx="0" cy="0"/>
        </a:xfrm>
      </p:grpSpPr>
      <p:sp>
        <p:nvSpPr>
          <p:cNvPr id="440" name="Google Shape;440;p33">
            <a:extLst>
              <a:ext uri="{FF2B5EF4-FFF2-40B4-BE49-F238E27FC236}">
                <a16:creationId xmlns:a16="http://schemas.microsoft.com/office/drawing/2014/main" id="{3B0E30BD-C710-E73E-C319-F1F6A6B4885E}"/>
              </a:ext>
            </a:extLst>
          </p:cNvPr>
          <p:cNvSpPr txBox="1">
            <a:spLocks noGrp="1"/>
          </p:cNvSpPr>
          <p:nvPr>
            <p:ph type="title"/>
          </p:nvPr>
        </p:nvSpPr>
        <p:spPr>
          <a:xfrm>
            <a:off x="950165" y="315251"/>
            <a:ext cx="10290000" cy="763600"/>
          </a:xfrm>
          <a:prstGeom prst="rect">
            <a:avLst/>
          </a:prstGeom>
        </p:spPr>
        <p:txBody>
          <a:bodyPr spcFirstLastPara="1" vert="horz" wrap="square" lIns="121900" tIns="121900" rIns="121900" bIns="121900" rtlCol="0" anchor="t" anchorCtr="0">
            <a:noAutofit/>
          </a:bodyPr>
          <a:lstStyle/>
          <a:p>
            <a:pPr algn="ctr" defTabSz="457200">
              <a:defRPr/>
            </a:pPr>
            <a:r>
              <a:rPr lang="en-IN" sz="4000" b="1" dirty="0">
                <a:solidFill>
                  <a:schemeClr val="tx1"/>
                </a:solidFill>
                <a:latin typeface="Montserrat" panose="00000500000000000000" pitchFamily="2" charset="0"/>
                <a:ea typeface="+mn-ea"/>
                <a:cs typeface="+mn-cs"/>
              </a:rPr>
              <a:t>ACTIVITIES ENVISAGED FOR 2025-26</a:t>
            </a:r>
          </a:p>
        </p:txBody>
      </p:sp>
      <p:sp>
        <p:nvSpPr>
          <p:cNvPr id="441" name="Google Shape;441;p33">
            <a:extLst>
              <a:ext uri="{FF2B5EF4-FFF2-40B4-BE49-F238E27FC236}">
                <a16:creationId xmlns:a16="http://schemas.microsoft.com/office/drawing/2014/main" id="{29840CD9-14D4-B44A-369A-B0F709084C79}"/>
              </a:ext>
            </a:extLst>
          </p:cNvPr>
          <p:cNvSpPr/>
          <p:nvPr/>
        </p:nvSpPr>
        <p:spPr>
          <a:xfrm>
            <a:off x="5302003" y="1832831"/>
            <a:ext cx="854000" cy="854000"/>
          </a:xfrm>
          <a:prstGeom prst="ellipse">
            <a:avLst/>
          </a:prstGeom>
          <a:solidFill>
            <a:schemeClr val="dk2"/>
          </a:solidFill>
          <a:ln>
            <a:noFill/>
          </a:ln>
        </p:spPr>
        <p:txBody>
          <a:bodyPr spcFirstLastPara="1" wrap="square" lIns="121900" tIns="121900" rIns="121900" bIns="121900" anchor="ctr" anchorCtr="0">
            <a:noAutofit/>
          </a:bodyPr>
          <a:lstStyle/>
          <a:p>
            <a:pPr algn="ctr"/>
            <a:r>
              <a:rPr lang="en" sz="3200" b="1" dirty="0">
                <a:solidFill>
                  <a:schemeClr val="bg1"/>
                </a:solidFill>
                <a:latin typeface="Montserrat" panose="00000500000000000000" pitchFamily="2" charset="0"/>
                <a:ea typeface="Fira Sans"/>
                <a:cs typeface="Fira Sans"/>
                <a:sym typeface="Fira Sans"/>
              </a:rPr>
              <a:t>1</a:t>
            </a:r>
            <a:endParaRPr sz="3200" b="1" dirty="0">
              <a:solidFill>
                <a:schemeClr val="bg1"/>
              </a:solidFill>
              <a:latin typeface="Montserrat" panose="00000500000000000000" pitchFamily="2" charset="0"/>
              <a:ea typeface="Fira Sans"/>
              <a:cs typeface="Fira Sans"/>
              <a:sym typeface="Fira Sans"/>
            </a:endParaRPr>
          </a:p>
        </p:txBody>
      </p:sp>
      <p:sp>
        <p:nvSpPr>
          <p:cNvPr id="442" name="Google Shape;442;p33">
            <a:extLst>
              <a:ext uri="{FF2B5EF4-FFF2-40B4-BE49-F238E27FC236}">
                <a16:creationId xmlns:a16="http://schemas.microsoft.com/office/drawing/2014/main" id="{A54C9FE1-CDBE-BC07-1840-B36E65D0AEC3}"/>
              </a:ext>
            </a:extLst>
          </p:cNvPr>
          <p:cNvSpPr/>
          <p:nvPr/>
        </p:nvSpPr>
        <p:spPr>
          <a:xfrm>
            <a:off x="5301203" y="3098532"/>
            <a:ext cx="854000" cy="854000"/>
          </a:xfrm>
          <a:prstGeom prst="ellipse">
            <a:avLst/>
          </a:prstGeom>
          <a:solidFill>
            <a:schemeClr val="accent2"/>
          </a:solidFill>
          <a:ln>
            <a:noFill/>
          </a:ln>
        </p:spPr>
        <p:txBody>
          <a:bodyPr spcFirstLastPara="1" wrap="square" lIns="121900" tIns="121900" rIns="121900" bIns="121900" anchor="ctr" anchorCtr="0">
            <a:noAutofit/>
          </a:bodyPr>
          <a:lstStyle/>
          <a:p>
            <a:pPr algn="ctr"/>
            <a:r>
              <a:rPr lang="en" sz="3200" b="1" dirty="0">
                <a:solidFill>
                  <a:schemeClr val="dk1"/>
                </a:solidFill>
                <a:latin typeface="Montserrat" panose="00000500000000000000" pitchFamily="2" charset="0"/>
                <a:ea typeface="Fira Sans"/>
                <a:cs typeface="Fira Sans"/>
                <a:sym typeface="Fira Sans"/>
              </a:rPr>
              <a:t>2</a:t>
            </a:r>
            <a:endParaRPr sz="3200" b="1" dirty="0">
              <a:solidFill>
                <a:schemeClr val="dk1"/>
              </a:solidFill>
              <a:latin typeface="Montserrat" panose="00000500000000000000" pitchFamily="2" charset="0"/>
              <a:ea typeface="Fira Sans"/>
              <a:cs typeface="Fira Sans"/>
              <a:sym typeface="Fira Sans"/>
            </a:endParaRPr>
          </a:p>
        </p:txBody>
      </p:sp>
      <p:sp>
        <p:nvSpPr>
          <p:cNvPr id="443" name="Google Shape;443;p33">
            <a:extLst>
              <a:ext uri="{FF2B5EF4-FFF2-40B4-BE49-F238E27FC236}">
                <a16:creationId xmlns:a16="http://schemas.microsoft.com/office/drawing/2014/main" id="{5B476A07-A800-E194-6C7E-3B2A93DB3F41}"/>
              </a:ext>
            </a:extLst>
          </p:cNvPr>
          <p:cNvSpPr/>
          <p:nvPr/>
        </p:nvSpPr>
        <p:spPr>
          <a:xfrm>
            <a:off x="5302003" y="4448171"/>
            <a:ext cx="854000" cy="854000"/>
          </a:xfrm>
          <a:prstGeom prst="ellipse">
            <a:avLst/>
          </a:prstGeom>
          <a:solidFill>
            <a:schemeClr val="accent1"/>
          </a:solidFill>
          <a:ln>
            <a:noFill/>
          </a:ln>
        </p:spPr>
        <p:txBody>
          <a:bodyPr spcFirstLastPara="1" wrap="square" lIns="121900" tIns="121900" rIns="121900" bIns="121900" anchor="ctr" anchorCtr="0">
            <a:noAutofit/>
          </a:bodyPr>
          <a:lstStyle/>
          <a:p>
            <a:pPr algn="ctr"/>
            <a:r>
              <a:rPr lang="en" sz="3200" b="1">
                <a:solidFill>
                  <a:schemeClr val="dk1"/>
                </a:solidFill>
                <a:latin typeface="Montserrat" panose="00000500000000000000" pitchFamily="2" charset="0"/>
                <a:ea typeface="Fira Sans"/>
                <a:cs typeface="Fira Sans"/>
                <a:sym typeface="Fira Sans"/>
              </a:rPr>
              <a:t>3</a:t>
            </a:r>
            <a:endParaRPr sz="3200" b="1">
              <a:solidFill>
                <a:schemeClr val="dk1"/>
              </a:solidFill>
              <a:latin typeface="Montserrat" panose="00000500000000000000" pitchFamily="2" charset="0"/>
              <a:ea typeface="Fira Sans"/>
              <a:cs typeface="Fira Sans"/>
              <a:sym typeface="Fira Sans"/>
            </a:endParaRPr>
          </a:p>
        </p:txBody>
      </p:sp>
      <p:sp>
        <p:nvSpPr>
          <p:cNvPr id="445" name="Google Shape;445;p33">
            <a:extLst>
              <a:ext uri="{FF2B5EF4-FFF2-40B4-BE49-F238E27FC236}">
                <a16:creationId xmlns:a16="http://schemas.microsoft.com/office/drawing/2014/main" id="{81861194-66BB-1677-5FA0-45598C389A91}"/>
              </a:ext>
            </a:extLst>
          </p:cNvPr>
          <p:cNvSpPr txBox="1"/>
          <p:nvPr/>
        </p:nvSpPr>
        <p:spPr>
          <a:xfrm>
            <a:off x="475847" y="3429000"/>
            <a:ext cx="4264328" cy="989421"/>
          </a:xfrm>
          <a:prstGeom prst="rect">
            <a:avLst/>
          </a:prstGeom>
          <a:noFill/>
          <a:ln>
            <a:noFill/>
          </a:ln>
        </p:spPr>
        <p:txBody>
          <a:bodyPr spcFirstLastPara="1" wrap="square" lIns="121900" tIns="121900" rIns="121900" bIns="121900" anchor="t" anchorCtr="0">
            <a:noAutofit/>
          </a:bodyPr>
          <a:lstStyle/>
          <a:p>
            <a:pPr lvl="0" algn="ctr"/>
            <a:r>
              <a:rPr lang="en-US" sz="1500" b="1" dirty="0">
                <a:solidFill>
                  <a:schemeClr val="dk1"/>
                </a:solidFill>
                <a:latin typeface="Montserrat" panose="00000500000000000000" pitchFamily="2" charset="0"/>
                <a:ea typeface="Nunito"/>
                <a:cs typeface="Nunito"/>
                <a:sym typeface="Nunito"/>
              </a:rPr>
              <a:t>(</a:t>
            </a:r>
            <a:r>
              <a:rPr lang="en-US" sz="1500" dirty="0">
                <a:solidFill>
                  <a:schemeClr val="dk1"/>
                </a:solidFill>
                <a:latin typeface="Montserrat" panose="00000500000000000000" pitchFamily="2" charset="0"/>
                <a:ea typeface="Nunito"/>
                <a:cs typeface="Nunito"/>
                <a:sym typeface="Nunito"/>
              </a:rPr>
              <a:t>Conducting Series of Programs to enhance awareness, educate stakeholders and ensure effective sensitization</a:t>
            </a:r>
            <a:r>
              <a:rPr lang="en-US" sz="1500" b="1" dirty="0">
                <a:solidFill>
                  <a:schemeClr val="dk1"/>
                </a:solidFill>
                <a:latin typeface="Montserrat" panose="00000500000000000000" pitchFamily="2" charset="0"/>
                <a:ea typeface="Nunito"/>
                <a:cs typeface="Nunito"/>
                <a:sym typeface="Nunito"/>
              </a:rPr>
              <a:t>)</a:t>
            </a:r>
          </a:p>
        </p:txBody>
      </p:sp>
      <p:sp>
        <p:nvSpPr>
          <p:cNvPr id="446" name="Google Shape;446;p33">
            <a:extLst>
              <a:ext uri="{FF2B5EF4-FFF2-40B4-BE49-F238E27FC236}">
                <a16:creationId xmlns:a16="http://schemas.microsoft.com/office/drawing/2014/main" id="{17DCDECC-B1C1-F208-777D-BC45E9808361}"/>
              </a:ext>
            </a:extLst>
          </p:cNvPr>
          <p:cNvSpPr txBox="1"/>
          <p:nvPr/>
        </p:nvSpPr>
        <p:spPr>
          <a:xfrm>
            <a:off x="768367" y="2964231"/>
            <a:ext cx="3679285" cy="632000"/>
          </a:xfrm>
          <a:prstGeom prst="rect">
            <a:avLst/>
          </a:prstGeom>
          <a:noFill/>
          <a:ln>
            <a:noFill/>
          </a:ln>
        </p:spPr>
        <p:txBody>
          <a:bodyPr spcFirstLastPara="1" wrap="square" lIns="121900" tIns="121900" rIns="121900" bIns="121900" anchor="b" anchorCtr="0">
            <a:noAutofit/>
          </a:bodyPr>
          <a:lstStyle/>
          <a:p>
            <a:pPr algn="ctr"/>
            <a:r>
              <a:rPr lang="en-IN" sz="2667" b="1" i="1" dirty="0">
                <a:solidFill>
                  <a:schemeClr val="bg2">
                    <a:lumMod val="50000"/>
                  </a:schemeClr>
                </a:solidFill>
                <a:latin typeface="Montserrat" panose="00000500000000000000" pitchFamily="2" charset="0"/>
                <a:cs typeface="Segoe UI" panose="020B0502040204020203" pitchFamily="34" charset="0"/>
              </a:rPr>
              <a:t>Capacity Building</a:t>
            </a:r>
          </a:p>
        </p:txBody>
      </p:sp>
      <p:cxnSp>
        <p:nvCxnSpPr>
          <p:cNvPr id="447" name="Google Shape;447;p33">
            <a:extLst>
              <a:ext uri="{FF2B5EF4-FFF2-40B4-BE49-F238E27FC236}">
                <a16:creationId xmlns:a16="http://schemas.microsoft.com/office/drawing/2014/main" id="{AE7D91C2-CF2A-136E-F9EC-AB3D4ED2D082}"/>
              </a:ext>
            </a:extLst>
          </p:cNvPr>
          <p:cNvCxnSpPr>
            <a:cxnSpLocks/>
          </p:cNvCxnSpPr>
          <p:nvPr/>
        </p:nvCxnSpPr>
        <p:spPr>
          <a:xfrm rot="5400000" flipH="1" flipV="1">
            <a:off x="3501696" y="1389528"/>
            <a:ext cx="807235" cy="2594605"/>
          </a:xfrm>
          <a:prstGeom prst="bentConnector2">
            <a:avLst/>
          </a:prstGeom>
          <a:noFill/>
          <a:ln w="19050" cap="flat" cmpd="sng">
            <a:solidFill>
              <a:schemeClr val="dk1"/>
            </a:solidFill>
            <a:prstDash val="solid"/>
            <a:round/>
            <a:headEnd type="none" w="med" len="med"/>
            <a:tailEnd type="triangle" w="med" len="med"/>
          </a:ln>
        </p:spPr>
      </p:cxnSp>
      <p:cxnSp>
        <p:nvCxnSpPr>
          <p:cNvPr id="448" name="Google Shape;448;p33">
            <a:extLst>
              <a:ext uri="{FF2B5EF4-FFF2-40B4-BE49-F238E27FC236}">
                <a16:creationId xmlns:a16="http://schemas.microsoft.com/office/drawing/2014/main" id="{35F09BEF-F3F7-0725-2583-E59ED591151E}"/>
              </a:ext>
            </a:extLst>
          </p:cNvPr>
          <p:cNvCxnSpPr>
            <a:stCxn id="441" idx="4"/>
            <a:endCxn id="442" idx="0"/>
          </p:cNvCxnSpPr>
          <p:nvPr/>
        </p:nvCxnSpPr>
        <p:spPr>
          <a:xfrm rot="5400000">
            <a:off x="5522752" y="2892281"/>
            <a:ext cx="411701" cy="800"/>
          </a:xfrm>
          <a:prstGeom prst="bentConnector3">
            <a:avLst>
              <a:gd name="adj1" fmla="val 50000"/>
            </a:avLst>
          </a:prstGeom>
          <a:noFill/>
          <a:ln w="19050" cap="flat" cmpd="sng">
            <a:solidFill>
              <a:schemeClr val="dk1"/>
            </a:solidFill>
            <a:prstDash val="solid"/>
            <a:round/>
            <a:headEnd type="none" w="med" len="med"/>
            <a:tailEnd type="triangle" w="med" len="med"/>
          </a:ln>
        </p:spPr>
      </p:cxnSp>
      <p:cxnSp>
        <p:nvCxnSpPr>
          <p:cNvPr id="449" name="Google Shape;449;p33">
            <a:extLst>
              <a:ext uri="{FF2B5EF4-FFF2-40B4-BE49-F238E27FC236}">
                <a16:creationId xmlns:a16="http://schemas.microsoft.com/office/drawing/2014/main" id="{472122FB-718D-FD37-4A6F-3F80D798D336}"/>
              </a:ext>
            </a:extLst>
          </p:cNvPr>
          <p:cNvCxnSpPr>
            <a:stCxn id="442" idx="4"/>
            <a:endCxn id="443" idx="0"/>
          </p:cNvCxnSpPr>
          <p:nvPr/>
        </p:nvCxnSpPr>
        <p:spPr>
          <a:xfrm rot="16200000" flipH="1">
            <a:off x="5480785" y="4199951"/>
            <a:ext cx="495639" cy="800"/>
          </a:xfrm>
          <a:prstGeom prst="bentConnector3">
            <a:avLst>
              <a:gd name="adj1" fmla="val 50000"/>
            </a:avLst>
          </a:prstGeom>
          <a:noFill/>
          <a:ln w="19050" cap="flat" cmpd="sng">
            <a:solidFill>
              <a:schemeClr val="dk1"/>
            </a:solidFill>
            <a:prstDash val="solid"/>
            <a:round/>
            <a:headEnd type="none" w="med" len="med"/>
            <a:tailEnd type="triangle" w="med" len="med"/>
          </a:ln>
        </p:spPr>
      </p:cxnSp>
      <p:cxnSp>
        <p:nvCxnSpPr>
          <p:cNvPr id="450" name="Google Shape;450;p33">
            <a:extLst>
              <a:ext uri="{FF2B5EF4-FFF2-40B4-BE49-F238E27FC236}">
                <a16:creationId xmlns:a16="http://schemas.microsoft.com/office/drawing/2014/main" id="{2061FECF-CBDA-A2BF-6725-BD212CFF4ED0}"/>
              </a:ext>
            </a:extLst>
          </p:cNvPr>
          <p:cNvCxnSpPr>
            <a:cxnSpLocks/>
            <a:stCxn id="443" idx="4"/>
          </p:cNvCxnSpPr>
          <p:nvPr/>
        </p:nvCxnSpPr>
        <p:spPr>
          <a:xfrm rot="-5400000" flipH="1">
            <a:off x="5574803" y="5456371"/>
            <a:ext cx="309200" cy="800"/>
          </a:xfrm>
          <a:prstGeom prst="bentConnector3">
            <a:avLst>
              <a:gd name="adj1" fmla="val 50013"/>
            </a:avLst>
          </a:prstGeom>
          <a:noFill/>
          <a:ln w="19050" cap="flat" cmpd="sng">
            <a:solidFill>
              <a:schemeClr val="dk1"/>
            </a:solidFill>
            <a:prstDash val="solid"/>
            <a:round/>
            <a:headEnd type="none" w="med" len="med"/>
            <a:tailEnd type="triangle" w="med" len="med"/>
          </a:ln>
        </p:spPr>
      </p:cxnSp>
      <p:cxnSp>
        <p:nvCxnSpPr>
          <p:cNvPr id="451" name="Google Shape;451;p33">
            <a:extLst>
              <a:ext uri="{FF2B5EF4-FFF2-40B4-BE49-F238E27FC236}">
                <a16:creationId xmlns:a16="http://schemas.microsoft.com/office/drawing/2014/main" id="{F34DF55C-01DC-9AD3-E628-3ED25D1D1A47}"/>
              </a:ext>
            </a:extLst>
          </p:cNvPr>
          <p:cNvCxnSpPr>
            <a:cxnSpLocks/>
            <a:endCxn id="445" idx="2"/>
          </p:cNvCxnSpPr>
          <p:nvPr/>
        </p:nvCxnSpPr>
        <p:spPr>
          <a:xfrm rot="10800000">
            <a:off x="2608011" y="4418423"/>
            <a:ext cx="3121501" cy="1168223"/>
          </a:xfrm>
          <a:prstGeom prst="bentConnector2">
            <a:avLst/>
          </a:prstGeom>
          <a:noFill/>
          <a:ln w="19050" cap="flat" cmpd="sng">
            <a:solidFill>
              <a:schemeClr val="dk1"/>
            </a:solidFill>
            <a:prstDash val="solid"/>
            <a:round/>
            <a:headEnd type="none" w="med" len="med"/>
            <a:tailEnd type="triangle" w="med" len="med"/>
          </a:ln>
        </p:spPr>
      </p:cxnSp>
      <p:sp>
        <p:nvSpPr>
          <p:cNvPr id="452" name="Google Shape;452;p33">
            <a:extLst>
              <a:ext uri="{FF2B5EF4-FFF2-40B4-BE49-F238E27FC236}">
                <a16:creationId xmlns:a16="http://schemas.microsoft.com/office/drawing/2014/main" id="{77A7097A-B5CA-73BD-0836-A1373960C5BB}"/>
              </a:ext>
            </a:extLst>
          </p:cNvPr>
          <p:cNvSpPr txBox="1"/>
          <p:nvPr/>
        </p:nvSpPr>
        <p:spPr>
          <a:xfrm>
            <a:off x="6191962" y="2259831"/>
            <a:ext cx="5414389" cy="704400"/>
          </a:xfrm>
          <a:prstGeom prst="rect">
            <a:avLst/>
          </a:prstGeom>
          <a:noFill/>
          <a:ln>
            <a:noFill/>
          </a:ln>
        </p:spPr>
        <p:txBody>
          <a:bodyPr spcFirstLastPara="1" wrap="square" lIns="121900" tIns="121900" rIns="121900" bIns="121900" anchor="t" anchorCtr="0">
            <a:noAutofit/>
          </a:bodyPr>
          <a:lstStyle/>
          <a:p>
            <a:pPr algn="just"/>
            <a:r>
              <a:rPr lang="en-US" sz="1600" dirty="0">
                <a:solidFill>
                  <a:schemeClr val="dk1"/>
                </a:solidFill>
                <a:latin typeface="Montserrat" panose="00000500000000000000" pitchFamily="2" charset="0"/>
                <a:ea typeface="Nunito"/>
                <a:cs typeface="Nunito"/>
                <a:sym typeface="Nunito"/>
              </a:rPr>
              <a:t>To sensitize the small firms for mergers and aggregation of their firms through LLP guidelines</a:t>
            </a:r>
          </a:p>
        </p:txBody>
      </p:sp>
      <p:sp>
        <p:nvSpPr>
          <p:cNvPr id="453" name="Google Shape;453;p33">
            <a:extLst>
              <a:ext uri="{FF2B5EF4-FFF2-40B4-BE49-F238E27FC236}">
                <a16:creationId xmlns:a16="http://schemas.microsoft.com/office/drawing/2014/main" id="{88CFB264-AABA-EFA5-5C20-C0A6BEE81361}"/>
              </a:ext>
            </a:extLst>
          </p:cNvPr>
          <p:cNvSpPr txBox="1"/>
          <p:nvPr/>
        </p:nvSpPr>
        <p:spPr>
          <a:xfrm>
            <a:off x="6155202" y="1839604"/>
            <a:ext cx="5700713" cy="646400"/>
          </a:xfrm>
          <a:prstGeom prst="rect">
            <a:avLst/>
          </a:prstGeom>
          <a:noFill/>
          <a:ln>
            <a:noFill/>
          </a:ln>
        </p:spPr>
        <p:txBody>
          <a:bodyPr spcFirstLastPara="1" wrap="square" lIns="121900" tIns="121900" rIns="121900" bIns="121900" anchor="b" anchorCtr="0">
            <a:noAutofit/>
          </a:bodyPr>
          <a:lstStyle/>
          <a:p>
            <a:r>
              <a:rPr lang="en-US" sz="2667" b="1" dirty="0">
                <a:solidFill>
                  <a:schemeClr val="dk1"/>
                </a:solidFill>
                <a:latin typeface="Montserrat" panose="00000500000000000000" pitchFamily="2" charset="0"/>
                <a:ea typeface="Fira Sans"/>
                <a:cs typeface="Fira Sans"/>
                <a:sym typeface="Fira Sans"/>
              </a:rPr>
              <a:t>Outreach Programs for Small and Medium Practitioners (SMPs)</a:t>
            </a:r>
            <a:endParaRPr sz="2667" b="1" dirty="0">
              <a:solidFill>
                <a:schemeClr val="dk1"/>
              </a:solidFill>
              <a:latin typeface="Montserrat" panose="00000500000000000000" pitchFamily="2" charset="0"/>
              <a:ea typeface="Fira Sans"/>
              <a:cs typeface="Fira Sans"/>
              <a:sym typeface="Fira Sans"/>
            </a:endParaRPr>
          </a:p>
        </p:txBody>
      </p:sp>
      <p:sp>
        <p:nvSpPr>
          <p:cNvPr id="454" name="Google Shape;454;p33">
            <a:extLst>
              <a:ext uri="{FF2B5EF4-FFF2-40B4-BE49-F238E27FC236}">
                <a16:creationId xmlns:a16="http://schemas.microsoft.com/office/drawing/2014/main" id="{C9DD8170-6865-7E20-A052-A335B9AC5B4E}"/>
              </a:ext>
            </a:extLst>
          </p:cNvPr>
          <p:cNvSpPr txBox="1"/>
          <p:nvPr/>
        </p:nvSpPr>
        <p:spPr>
          <a:xfrm>
            <a:off x="6191962" y="3527461"/>
            <a:ext cx="5560657" cy="704400"/>
          </a:xfrm>
          <a:prstGeom prst="rect">
            <a:avLst/>
          </a:prstGeom>
          <a:noFill/>
          <a:ln>
            <a:noFill/>
          </a:ln>
        </p:spPr>
        <p:txBody>
          <a:bodyPr spcFirstLastPara="1" wrap="square" lIns="121900" tIns="121900" rIns="121900" bIns="121900" anchor="t" anchorCtr="0">
            <a:noAutofit/>
          </a:bodyPr>
          <a:lstStyle/>
          <a:p>
            <a:pPr algn="just"/>
            <a:r>
              <a:rPr lang="en-US" sz="1600" dirty="0">
                <a:solidFill>
                  <a:schemeClr val="dk1"/>
                </a:solidFill>
                <a:latin typeface="Montserrat" panose="00000500000000000000" pitchFamily="2" charset="0"/>
                <a:ea typeface="Nunito"/>
                <a:cs typeface="Nunito"/>
                <a:sym typeface="Nunito"/>
              </a:rPr>
              <a:t>To provide opportunities to the practicing CAs in major metros to Meet, Mentor &amp; Multiply. </a:t>
            </a:r>
          </a:p>
        </p:txBody>
      </p:sp>
      <p:sp>
        <p:nvSpPr>
          <p:cNvPr id="455" name="Google Shape;455;p33">
            <a:extLst>
              <a:ext uri="{FF2B5EF4-FFF2-40B4-BE49-F238E27FC236}">
                <a16:creationId xmlns:a16="http://schemas.microsoft.com/office/drawing/2014/main" id="{8EC4C2EA-53E2-6D5A-0D53-D066BCB753E0}"/>
              </a:ext>
            </a:extLst>
          </p:cNvPr>
          <p:cNvSpPr txBox="1"/>
          <p:nvPr/>
        </p:nvSpPr>
        <p:spPr>
          <a:xfrm>
            <a:off x="6155202" y="3092632"/>
            <a:ext cx="5969495" cy="646400"/>
          </a:xfrm>
          <a:prstGeom prst="rect">
            <a:avLst/>
          </a:prstGeom>
          <a:noFill/>
          <a:ln>
            <a:noFill/>
          </a:ln>
        </p:spPr>
        <p:txBody>
          <a:bodyPr spcFirstLastPara="1" wrap="square" lIns="121900" tIns="121900" rIns="121900" bIns="121900" anchor="b" anchorCtr="0">
            <a:noAutofit/>
          </a:bodyPr>
          <a:lstStyle/>
          <a:p>
            <a:r>
              <a:rPr lang="en-IN" sz="2667" b="1" dirty="0">
                <a:solidFill>
                  <a:schemeClr val="dk1"/>
                </a:solidFill>
                <a:latin typeface="Montserrat" panose="00000500000000000000" pitchFamily="2" charset="0"/>
                <a:ea typeface="Fira Sans"/>
                <a:cs typeface="Fira Sans"/>
                <a:sym typeface="Fira Sans"/>
              </a:rPr>
              <a:t>Networking Forums</a:t>
            </a:r>
            <a:endParaRPr sz="2667" b="1" dirty="0">
              <a:solidFill>
                <a:schemeClr val="dk1"/>
              </a:solidFill>
              <a:latin typeface="Montserrat" panose="00000500000000000000" pitchFamily="2" charset="0"/>
              <a:ea typeface="Fira Sans"/>
              <a:cs typeface="Fira Sans"/>
              <a:sym typeface="Fira Sans"/>
            </a:endParaRPr>
          </a:p>
        </p:txBody>
      </p:sp>
      <p:sp>
        <p:nvSpPr>
          <p:cNvPr id="456" name="Google Shape;456;p33">
            <a:extLst>
              <a:ext uri="{FF2B5EF4-FFF2-40B4-BE49-F238E27FC236}">
                <a16:creationId xmlns:a16="http://schemas.microsoft.com/office/drawing/2014/main" id="{B197D78A-4F35-DDAB-297E-44B937BDA1B1}"/>
              </a:ext>
            </a:extLst>
          </p:cNvPr>
          <p:cNvSpPr txBox="1"/>
          <p:nvPr/>
        </p:nvSpPr>
        <p:spPr>
          <a:xfrm>
            <a:off x="6093565" y="5313813"/>
            <a:ext cx="5309769" cy="704400"/>
          </a:xfrm>
          <a:prstGeom prst="rect">
            <a:avLst/>
          </a:prstGeom>
          <a:noFill/>
          <a:ln>
            <a:noFill/>
          </a:ln>
        </p:spPr>
        <p:txBody>
          <a:bodyPr spcFirstLastPara="1" wrap="square" lIns="121900" tIns="121900" rIns="121900" bIns="121900" anchor="t" anchorCtr="0">
            <a:noAutofit/>
          </a:bodyPr>
          <a:lstStyle/>
          <a:p>
            <a:r>
              <a:rPr lang="en-US" sz="1600" dirty="0">
                <a:solidFill>
                  <a:schemeClr val="dk1"/>
                </a:solidFill>
                <a:latin typeface="Montserrat" panose="00000500000000000000" pitchFamily="2" charset="0"/>
                <a:ea typeface="Nunito"/>
                <a:cs typeface="Nunito"/>
                <a:sym typeface="Nunito"/>
              </a:rPr>
              <a:t>To stimulate international collaborations among Indian firms</a:t>
            </a:r>
          </a:p>
        </p:txBody>
      </p:sp>
      <p:sp>
        <p:nvSpPr>
          <p:cNvPr id="457" name="Google Shape;457;p33">
            <a:extLst>
              <a:ext uri="{FF2B5EF4-FFF2-40B4-BE49-F238E27FC236}">
                <a16:creationId xmlns:a16="http://schemas.microsoft.com/office/drawing/2014/main" id="{41EE2FC8-5E5B-F1AE-C735-C06888CFF940}"/>
              </a:ext>
            </a:extLst>
          </p:cNvPr>
          <p:cNvSpPr txBox="1"/>
          <p:nvPr/>
        </p:nvSpPr>
        <p:spPr>
          <a:xfrm>
            <a:off x="6095166" y="4875171"/>
            <a:ext cx="5950093" cy="646400"/>
          </a:xfrm>
          <a:prstGeom prst="rect">
            <a:avLst/>
          </a:prstGeom>
          <a:noFill/>
          <a:ln>
            <a:noFill/>
          </a:ln>
        </p:spPr>
        <p:txBody>
          <a:bodyPr spcFirstLastPara="1" wrap="square" lIns="121900" tIns="121900" rIns="121900" bIns="121900" anchor="b" anchorCtr="0">
            <a:noAutofit/>
          </a:bodyPr>
          <a:lstStyle/>
          <a:p>
            <a:r>
              <a:rPr lang="en-US" sz="2667" b="1" dirty="0">
                <a:solidFill>
                  <a:schemeClr val="dk1"/>
                </a:solidFill>
                <a:latin typeface="Montserrat" panose="00000500000000000000" pitchFamily="2" charset="0"/>
                <a:ea typeface="Fira Sans"/>
                <a:cs typeface="Fira Sans"/>
                <a:sym typeface="Fira Sans"/>
              </a:rPr>
              <a:t>Outreach Programs for International Networking</a:t>
            </a:r>
            <a:endParaRPr lang="en-IN" sz="2667" b="1" dirty="0">
              <a:solidFill>
                <a:schemeClr val="dk1"/>
              </a:solidFill>
              <a:latin typeface="Montserrat" panose="00000500000000000000" pitchFamily="2" charset="0"/>
              <a:ea typeface="Fira Sans"/>
              <a:cs typeface="Fira Sans"/>
              <a:sym typeface="Fira Sans"/>
            </a:endParaRPr>
          </a:p>
        </p:txBody>
      </p:sp>
      <p:sp>
        <p:nvSpPr>
          <p:cNvPr id="458" name="Google Shape;458;p33">
            <a:extLst>
              <a:ext uri="{FF2B5EF4-FFF2-40B4-BE49-F238E27FC236}">
                <a16:creationId xmlns:a16="http://schemas.microsoft.com/office/drawing/2014/main" id="{5B73F6BC-3227-B6EF-CFF1-797B39A92A6A}"/>
              </a:ext>
            </a:extLst>
          </p:cNvPr>
          <p:cNvSpPr txBox="1"/>
          <p:nvPr/>
        </p:nvSpPr>
        <p:spPr>
          <a:xfrm>
            <a:off x="6155203" y="5782495"/>
            <a:ext cx="4772400" cy="704400"/>
          </a:xfrm>
          <a:prstGeom prst="rect">
            <a:avLst/>
          </a:prstGeom>
          <a:noFill/>
          <a:ln>
            <a:noFill/>
          </a:ln>
        </p:spPr>
        <p:txBody>
          <a:bodyPr spcFirstLastPara="1" wrap="square" lIns="121900" tIns="121900" rIns="121900" bIns="121900" anchor="t" anchorCtr="0">
            <a:noAutofit/>
          </a:bodyPr>
          <a:lstStyle/>
          <a:p>
            <a:endParaRPr lang="en-US" sz="1600" dirty="0">
              <a:solidFill>
                <a:schemeClr val="dk1"/>
              </a:solidFill>
              <a:latin typeface="Montserrat" panose="00000500000000000000" pitchFamily="2" charset="0"/>
              <a:ea typeface="Nunito"/>
              <a:cs typeface="Nunito"/>
              <a:sym typeface="Nunito"/>
            </a:endParaRPr>
          </a:p>
        </p:txBody>
      </p:sp>
      <p:sp>
        <p:nvSpPr>
          <p:cNvPr id="4" name="Freeform: Shape 3">
            <a:extLst>
              <a:ext uri="{FF2B5EF4-FFF2-40B4-BE49-F238E27FC236}">
                <a16:creationId xmlns:a16="http://schemas.microsoft.com/office/drawing/2014/main" id="{862DA8E0-71B2-3AE2-8433-01FEF71DA390}"/>
              </a:ext>
            </a:extLst>
          </p:cNvPr>
          <p:cNvSpPr/>
          <p:nvPr/>
        </p:nvSpPr>
        <p:spPr>
          <a:xfrm>
            <a:off x="11047816" y="-162449"/>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noFill/>
            <a:prstDash val="solid"/>
            <a:miter/>
          </a:ln>
        </p:spPr>
        <p:txBody>
          <a:bodyPr rtlCol="0" anchor="ctr"/>
          <a:lstStyle/>
          <a:p>
            <a:pPr algn="ctr"/>
            <a:r>
              <a:rPr lang="en-US" b="1" dirty="0">
                <a:solidFill>
                  <a:schemeClr val="bg1"/>
                </a:solidFill>
                <a:latin typeface="Montserrat" panose="00000500000000000000" pitchFamily="2" charset="0"/>
              </a:rPr>
              <a:t>61</a:t>
            </a:r>
            <a:endParaRPr lang="en-IN"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23375222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hands holding puzzle pieces&#10;&#10;Description automatically generated">
            <a:extLst>
              <a:ext uri="{FF2B5EF4-FFF2-40B4-BE49-F238E27FC236}">
                <a16:creationId xmlns:a16="http://schemas.microsoft.com/office/drawing/2014/main" id="{045D1813-DC6B-792C-913A-F2D2C8092EC9}"/>
              </a:ext>
            </a:extLst>
          </p:cNvPr>
          <p:cNvPicPr>
            <a:picLocks noChangeAspect="1"/>
          </p:cNvPicPr>
          <p:nvPr/>
        </p:nvPicPr>
        <p:blipFill>
          <a:blip r:embed="rId2">
            <a:alphaModFix amt="20000"/>
            <a:extLst>
              <a:ext uri="{28A0092B-C50C-407E-A947-70E740481C1C}">
                <a14:useLocalDpi xmlns:a14="http://schemas.microsoft.com/office/drawing/2010/main" val="0"/>
              </a:ext>
            </a:extLst>
          </a:blip>
          <a:srcRect r="1" b="7763"/>
          <a:stretch/>
        </p:blipFill>
        <p:spPr>
          <a:xfrm>
            <a:off x="-1" y="10"/>
            <a:ext cx="12188652" cy="6857990"/>
          </a:xfrm>
          <a:prstGeom prst="rect">
            <a:avLst/>
          </a:prstGeom>
        </p:spPr>
      </p:pic>
      <p:sp>
        <p:nvSpPr>
          <p:cNvPr id="2" name="Title 1">
            <a:extLst>
              <a:ext uri="{FF2B5EF4-FFF2-40B4-BE49-F238E27FC236}">
                <a16:creationId xmlns:a16="http://schemas.microsoft.com/office/drawing/2014/main" id="{9737313A-BADD-47A9-0A9F-A020872B63A7}"/>
              </a:ext>
            </a:extLst>
          </p:cNvPr>
          <p:cNvSpPr>
            <a:spLocks noGrp="1"/>
          </p:cNvSpPr>
          <p:nvPr>
            <p:ph type="title"/>
          </p:nvPr>
        </p:nvSpPr>
        <p:spPr>
          <a:xfrm>
            <a:off x="1213728" y="2482850"/>
            <a:ext cx="10328031" cy="1485900"/>
          </a:xfrm>
        </p:spPr>
        <p:txBody>
          <a:bodyPr>
            <a:noAutofit/>
          </a:bodyPr>
          <a:lstStyle/>
          <a:p>
            <a:pPr algn="ctr"/>
            <a:r>
              <a:rPr lang="en-IN" altLang="ko-KR" sz="8000" b="1" dirty="0">
                <a:solidFill>
                  <a:schemeClr val="tx1"/>
                </a:solidFill>
                <a:latin typeface="Montserrat" panose="00000500000000000000" pitchFamily="2" charset="0"/>
                <a:ea typeface="맑은 고딕" panose="020B0503020000020004" pitchFamily="34" charset="-127"/>
              </a:rPr>
              <a:t>LET’S AGGREGATE</a:t>
            </a:r>
            <a:br>
              <a:rPr kumimoji="0" lang="ko-KR" altLang="en-US" b="0" i="0" u="none" strike="noStrike" kern="1200" cap="none" spc="0" normalizeH="0" baseline="0" noProof="0" dirty="0">
                <a:ln>
                  <a:noFill/>
                </a:ln>
                <a:solidFill>
                  <a:schemeClr val="tx1"/>
                </a:solidFill>
                <a:effectLst/>
                <a:uLnTx/>
                <a:uFillTx/>
                <a:latin typeface="Calibri" panose="020F0502020204030204"/>
                <a:ea typeface="맑은 고딕" panose="020B0503020000020004" pitchFamily="34" charset="-127"/>
                <a:cs typeface="Arial" pitchFamily="34" charset="0"/>
              </a:rPr>
            </a:br>
            <a:endParaRPr lang="en-IN" sz="5400" dirty="0">
              <a:solidFill>
                <a:schemeClr val="tx1"/>
              </a:solidFill>
            </a:endParaRPr>
          </a:p>
        </p:txBody>
      </p:sp>
      <p:sp>
        <p:nvSpPr>
          <p:cNvPr id="3" name="Rectangle 2">
            <a:extLst>
              <a:ext uri="{FF2B5EF4-FFF2-40B4-BE49-F238E27FC236}">
                <a16:creationId xmlns:a16="http://schemas.microsoft.com/office/drawing/2014/main" id="{2AAC53A8-D088-CCB4-498A-848B6D5217A4}"/>
              </a:ext>
            </a:extLst>
          </p:cNvPr>
          <p:cNvSpPr/>
          <p:nvPr/>
        </p:nvSpPr>
        <p:spPr>
          <a:xfrm>
            <a:off x="3964194" y="4063497"/>
            <a:ext cx="5098526" cy="145147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b="1" dirty="0">
                <a:latin typeface="Mistral" panose="03090702030407020403" pitchFamily="66" charset="0"/>
              </a:rPr>
              <a:t>THANK YOU!</a:t>
            </a:r>
          </a:p>
        </p:txBody>
      </p:sp>
    </p:spTree>
    <p:extLst>
      <p:ext uri="{BB962C8B-B14F-4D97-AF65-F5344CB8AC3E}">
        <p14:creationId xmlns:p14="http://schemas.microsoft.com/office/powerpoint/2010/main" val="20127116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44D028-B1C3-537A-7403-F27323AE979A}"/>
            </a:ext>
          </a:extLst>
        </p:cNvPr>
        <p:cNvGrpSpPr/>
        <p:nvPr/>
      </p:nvGrpSpPr>
      <p:grpSpPr>
        <a:xfrm>
          <a:off x="0" y="0"/>
          <a:ext cx="0" cy="0"/>
          <a:chOff x="0" y="0"/>
          <a:chExt cx="0" cy="0"/>
        </a:xfrm>
      </p:grpSpPr>
      <p:sp>
        <p:nvSpPr>
          <p:cNvPr id="3" name="Freeform: Shape 2">
            <a:extLst>
              <a:ext uri="{FF2B5EF4-FFF2-40B4-BE49-F238E27FC236}">
                <a16:creationId xmlns:a16="http://schemas.microsoft.com/office/drawing/2014/main" id="{CD155475-AE1E-4CB5-E2DD-597D61DCED16}"/>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solidFill>
              <a:schemeClr val="accent3"/>
            </a:solidFill>
            <a:prstDash val="solid"/>
            <a:miter/>
          </a:ln>
        </p:spPr>
        <p:txBody>
          <a:bodyPr rtlCol="0" anchor="ctr"/>
          <a:lstStyle/>
          <a:p>
            <a:pPr algn="ctr"/>
            <a:r>
              <a:rPr lang="en-US" b="1" dirty="0">
                <a:solidFill>
                  <a:schemeClr val="bg1"/>
                </a:solidFill>
                <a:latin typeface="Montserrat" panose="00000500000000000000" pitchFamily="2" charset="0"/>
              </a:rPr>
              <a:t>07</a:t>
            </a:r>
            <a:endParaRPr lang="en-IN" b="1" dirty="0">
              <a:solidFill>
                <a:schemeClr val="bg1"/>
              </a:solidFill>
              <a:latin typeface="Montserrat" panose="00000500000000000000" pitchFamily="2" charset="0"/>
            </a:endParaRPr>
          </a:p>
        </p:txBody>
      </p:sp>
      <p:pic>
        <p:nvPicPr>
          <p:cNvPr id="2050" name="Picture 2" descr="990+ Man Sitting Alone In Stadium Stock Photos, Pictures &amp; Royalty-Free  Images - iStock">
            <a:extLst>
              <a:ext uri="{FF2B5EF4-FFF2-40B4-BE49-F238E27FC236}">
                <a16:creationId xmlns:a16="http://schemas.microsoft.com/office/drawing/2014/main" id="{A63F77B5-7D9E-CBFA-517B-F121A0541F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24" y="1752182"/>
            <a:ext cx="8372475" cy="480101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55473C0-F251-23A8-262B-E57AB2734CA5}"/>
              </a:ext>
            </a:extLst>
          </p:cNvPr>
          <p:cNvSpPr txBox="1"/>
          <p:nvPr/>
        </p:nvSpPr>
        <p:spPr>
          <a:xfrm>
            <a:off x="1456141" y="304800"/>
            <a:ext cx="9591675" cy="1323439"/>
          </a:xfrm>
          <a:prstGeom prst="rect">
            <a:avLst/>
          </a:prstGeom>
          <a:noFill/>
        </p:spPr>
        <p:txBody>
          <a:bodyPr wrap="square">
            <a:spAutoFit/>
          </a:bodyPr>
          <a:lstStyle/>
          <a:p>
            <a:pPr algn="ctr" defTabSz="914400">
              <a:spcBef>
                <a:spcPct val="0"/>
              </a:spcBef>
              <a:spcAft>
                <a:spcPts val="800"/>
              </a:spcAft>
              <a:defRPr/>
            </a:pPr>
            <a:r>
              <a:rPr lang="en-US" sz="3200" b="1" dirty="0">
                <a:latin typeface="Montserrat" panose="00000500000000000000" pitchFamily="2" charset="0"/>
              </a:rPr>
              <a:t>Even a </a:t>
            </a:r>
            <a:r>
              <a:rPr lang="en-US" sz="4000" b="1" dirty="0">
                <a:solidFill>
                  <a:srgbClr val="FF0000"/>
                </a:solidFill>
                <a:latin typeface="Montserrat" panose="00000500000000000000" pitchFamily="2" charset="0"/>
              </a:rPr>
              <a:t>KING NEEDS A KINGDOM TO WEAR HIS CROWN</a:t>
            </a:r>
            <a:r>
              <a:rPr lang="en-US" sz="3200" b="1" dirty="0">
                <a:solidFill>
                  <a:srgbClr val="FF0000"/>
                </a:solidFill>
                <a:latin typeface="Montserrat" panose="00000500000000000000" pitchFamily="2" charset="0"/>
              </a:rPr>
              <a:t>.</a:t>
            </a:r>
            <a:endParaRPr lang="en-US" sz="3200" b="1" dirty="0">
              <a:latin typeface="Montserrat" panose="00000500000000000000" pitchFamily="2" charset="0"/>
            </a:endParaRPr>
          </a:p>
        </p:txBody>
      </p:sp>
    </p:spTree>
    <p:extLst>
      <p:ext uri="{BB962C8B-B14F-4D97-AF65-F5344CB8AC3E}">
        <p14:creationId xmlns:p14="http://schemas.microsoft.com/office/powerpoint/2010/main" val="23683565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EFA111-960A-AC61-9631-87F3A8CCF275}"/>
            </a:ext>
          </a:extLst>
        </p:cNvPr>
        <p:cNvGrpSpPr/>
        <p:nvPr/>
      </p:nvGrpSpPr>
      <p:grpSpPr>
        <a:xfrm>
          <a:off x="0" y="0"/>
          <a:ext cx="0" cy="0"/>
          <a:chOff x="0" y="0"/>
          <a:chExt cx="0" cy="0"/>
        </a:xfrm>
      </p:grpSpPr>
      <p:sp>
        <p:nvSpPr>
          <p:cNvPr id="3" name="Freeform: Shape 2">
            <a:extLst>
              <a:ext uri="{FF2B5EF4-FFF2-40B4-BE49-F238E27FC236}">
                <a16:creationId xmlns:a16="http://schemas.microsoft.com/office/drawing/2014/main" id="{D8893E79-2913-A9A8-67EA-FF561BA1AB3C}"/>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solidFill>
              <a:schemeClr val="accent3"/>
            </a:solidFill>
            <a:prstDash val="solid"/>
            <a:miter/>
          </a:ln>
        </p:spPr>
        <p:txBody>
          <a:bodyPr rtlCol="0" anchor="ctr"/>
          <a:lstStyle/>
          <a:p>
            <a:pPr algn="ctr"/>
            <a:r>
              <a:rPr lang="en-US" b="1" dirty="0">
                <a:solidFill>
                  <a:schemeClr val="bg1"/>
                </a:solidFill>
                <a:latin typeface="Montserrat" panose="00000500000000000000" pitchFamily="2" charset="0"/>
              </a:rPr>
              <a:t>08</a:t>
            </a:r>
            <a:endParaRPr lang="en-IN" b="1" dirty="0">
              <a:solidFill>
                <a:schemeClr val="bg1"/>
              </a:solidFill>
              <a:latin typeface="Montserrat" panose="00000500000000000000" pitchFamily="2" charset="0"/>
            </a:endParaRPr>
          </a:p>
        </p:txBody>
      </p:sp>
      <p:pic>
        <p:nvPicPr>
          <p:cNvPr id="6" name="Picture 5" descr="A group of people in blue uniforms&#10;&#10;AI-generated content may be incorrect.">
            <a:extLst>
              <a:ext uri="{FF2B5EF4-FFF2-40B4-BE49-F238E27FC236}">
                <a16:creationId xmlns:a16="http://schemas.microsoft.com/office/drawing/2014/main" id="{44911632-5F63-D1DA-78D2-B6DCD693329A}"/>
              </a:ext>
            </a:extLst>
          </p:cNvPr>
          <p:cNvPicPr>
            <a:picLocks noChangeAspect="1"/>
          </p:cNvPicPr>
          <p:nvPr/>
        </p:nvPicPr>
        <p:blipFill>
          <a:blip r:embed="rId3"/>
          <a:stretch>
            <a:fillRect/>
          </a:stretch>
        </p:blipFill>
        <p:spPr>
          <a:xfrm>
            <a:off x="2034612" y="1323975"/>
            <a:ext cx="8748203" cy="4914899"/>
          </a:xfrm>
          <a:prstGeom prst="rect">
            <a:avLst/>
          </a:prstGeom>
        </p:spPr>
      </p:pic>
      <p:sp>
        <p:nvSpPr>
          <p:cNvPr id="7" name="TextBox 6">
            <a:extLst>
              <a:ext uri="{FF2B5EF4-FFF2-40B4-BE49-F238E27FC236}">
                <a16:creationId xmlns:a16="http://schemas.microsoft.com/office/drawing/2014/main" id="{132DD9D2-A0E9-C66A-1A2D-C8DD5CD04AB1}"/>
              </a:ext>
            </a:extLst>
          </p:cNvPr>
          <p:cNvSpPr txBox="1"/>
          <p:nvPr/>
        </p:nvSpPr>
        <p:spPr>
          <a:xfrm>
            <a:off x="-123825" y="227094"/>
            <a:ext cx="12599504" cy="830997"/>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ts val="800"/>
              </a:spcAft>
              <a:buClrTx/>
              <a:buSzTx/>
              <a:buFontTx/>
              <a:buNone/>
              <a:tabLst/>
              <a:defRPr/>
            </a:pPr>
            <a:r>
              <a:rPr kumimoji="0" lang="en-US" sz="3200" b="1" i="0" u="none" strike="noStrike" kern="1200" cap="none" spc="0" normalizeH="0" baseline="0" noProof="0" dirty="0">
                <a:ln>
                  <a:noFill/>
                </a:ln>
                <a:effectLst/>
                <a:uLnTx/>
                <a:uFillTx/>
                <a:latin typeface="Montserrat" panose="00000500000000000000" pitchFamily="2" charset="0"/>
              </a:rPr>
              <a:t>Where is the </a:t>
            </a:r>
            <a:r>
              <a:rPr kumimoji="0" lang="en-US" sz="4800" b="1" i="0" u="none" strike="noStrike" kern="1200" cap="none" spc="0" normalizeH="0" baseline="0" noProof="0" dirty="0">
                <a:ln>
                  <a:noFill/>
                </a:ln>
                <a:solidFill>
                  <a:srgbClr val="FF0000"/>
                </a:solidFill>
                <a:effectLst/>
                <a:uLnTx/>
                <a:uFillTx/>
                <a:latin typeface="Montserrat" panose="00000500000000000000" pitchFamily="2" charset="0"/>
              </a:rPr>
              <a:t>CAPTAIN???</a:t>
            </a:r>
            <a:endParaRPr kumimoji="0" lang="en-US" sz="3200" b="1" i="0" u="none" strike="noStrike" kern="1200" cap="none" spc="0" normalizeH="0" baseline="0" noProof="0" dirty="0">
              <a:ln>
                <a:noFill/>
              </a:ln>
              <a:solidFill>
                <a:srgbClr val="2F2F2F"/>
              </a:solidFill>
              <a:effectLst/>
              <a:uLnTx/>
              <a:uFillTx/>
              <a:latin typeface="Montserrat" panose="00000500000000000000" pitchFamily="2" charset="0"/>
            </a:endParaRPr>
          </a:p>
        </p:txBody>
      </p:sp>
    </p:spTree>
    <p:extLst>
      <p:ext uri="{BB962C8B-B14F-4D97-AF65-F5344CB8AC3E}">
        <p14:creationId xmlns:p14="http://schemas.microsoft.com/office/powerpoint/2010/main" val="11145370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39FA6-E844-6352-E79F-ED51419ED890}"/>
            </a:ext>
          </a:extLst>
        </p:cNvPr>
        <p:cNvGrpSpPr/>
        <p:nvPr/>
      </p:nvGrpSpPr>
      <p:grpSpPr>
        <a:xfrm>
          <a:off x="0" y="0"/>
          <a:ext cx="0" cy="0"/>
          <a:chOff x="0" y="0"/>
          <a:chExt cx="0" cy="0"/>
        </a:xfrm>
      </p:grpSpPr>
      <p:sp>
        <p:nvSpPr>
          <p:cNvPr id="3" name="Freeform: Shape 2">
            <a:extLst>
              <a:ext uri="{FF2B5EF4-FFF2-40B4-BE49-F238E27FC236}">
                <a16:creationId xmlns:a16="http://schemas.microsoft.com/office/drawing/2014/main" id="{71507BFE-AE06-1812-0398-3BDE5A84345A}"/>
              </a:ext>
            </a:extLst>
          </p:cNvPr>
          <p:cNvSpPr/>
          <p:nvPr/>
        </p:nvSpPr>
        <p:spPr>
          <a:xfrm>
            <a:off x="11047816" y="-242556"/>
            <a:ext cx="746649" cy="746649"/>
          </a:xfrm>
          <a:custGeom>
            <a:avLst/>
            <a:gdLst>
              <a:gd name="connsiteX0" fmla="*/ 837819 w 837818"/>
              <a:gd name="connsiteY0" fmla="*/ 418910 h 837818"/>
              <a:gd name="connsiteX1" fmla="*/ 418910 w 837818"/>
              <a:gd name="connsiteY1" fmla="*/ 837819 h 837818"/>
              <a:gd name="connsiteX2" fmla="*/ 0 w 837818"/>
              <a:gd name="connsiteY2" fmla="*/ 418910 h 837818"/>
              <a:gd name="connsiteX3" fmla="*/ 418910 w 837818"/>
              <a:gd name="connsiteY3" fmla="*/ 0 h 837818"/>
              <a:gd name="connsiteX4" fmla="*/ 837819 w 837818"/>
              <a:gd name="connsiteY4" fmla="*/ 418910 h 837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18" h="837818">
                <a:moveTo>
                  <a:pt x="837819" y="418910"/>
                </a:moveTo>
                <a:cubicBezTo>
                  <a:pt x="837819" y="650267"/>
                  <a:pt x="650267" y="837819"/>
                  <a:pt x="418910" y="837819"/>
                </a:cubicBezTo>
                <a:cubicBezTo>
                  <a:pt x="187552" y="837819"/>
                  <a:pt x="0" y="650267"/>
                  <a:pt x="0" y="418910"/>
                </a:cubicBezTo>
                <a:cubicBezTo>
                  <a:pt x="0" y="187552"/>
                  <a:pt x="187552" y="0"/>
                  <a:pt x="418910" y="0"/>
                </a:cubicBezTo>
                <a:cubicBezTo>
                  <a:pt x="650267" y="0"/>
                  <a:pt x="837819" y="187552"/>
                  <a:pt x="837819" y="418910"/>
                </a:cubicBezTo>
                <a:close/>
              </a:path>
            </a:pathLst>
          </a:custGeom>
          <a:solidFill>
            <a:schemeClr val="accent4"/>
          </a:solidFill>
          <a:ln w="9525" cap="flat">
            <a:solidFill>
              <a:schemeClr val="accent3"/>
            </a:solidFill>
            <a:prstDash val="solid"/>
            <a:miter/>
          </a:ln>
        </p:spPr>
        <p:txBody>
          <a:bodyPr rtlCol="0" anchor="ctr"/>
          <a:lstStyle/>
          <a:p>
            <a:pPr algn="ctr"/>
            <a:r>
              <a:rPr lang="en-US" b="1" dirty="0">
                <a:solidFill>
                  <a:schemeClr val="bg1"/>
                </a:solidFill>
                <a:latin typeface="Montserrat" panose="00000500000000000000" pitchFamily="2" charset="0"/>
              </a:rPr>
              <a:t>09</a:t>
            </a:r>
            <a:endParaRPr lang="en-IN" b="1" dirty="0">
              <a:solidFill>
                <a:schemeClr val="bg1"/>
              </a:solidFill>
              <a:latin typeface="Montserrat" panose="00000500000000000000" pitchFamily="2" charset="0"/>
            </a:endParaRPr>
          </a:p>
        </p:txBody>
      </p:sp>
      <p:pic>
        <p:nvPicPr>
          <p:cNvPr id="5" name="Picture 4" descr="A group of men running on a track&#10;&#10;AI-generated content may be incorrect.">
            <a:extLst>
              <a:ext uri="{FF2B5EF4-FFF2-40B4-BE49-F238E27FC236}">
                <a16:creationId xmlns:a16="http://schemas.microsoft.com/office/drawing/2014/main" id="{AC368734-3E06-7134-F045-6D4D302F161D}"/>
              </a:ext>
            </a:extLst>
          </p:cNvPr>
          <p:cNvPicPr>
            <a:picLocks noChangeAspect="1"/>
          </p:cNvPicPr>
          <p:nvPr/>
        </p:nvPicPr>
        <p:blipFill>
          <a:blip r:embed="rId3"/>
          <a:stretch>
            <a:fillRect/>
          </a:stretch>
        </p:blipFill>
        <p:spPr>
          <a:xfrm>
            <a:off x="1426503" y="1333500"/>
            <a:ext cx="10041597" cy="4191000"/>
          </a:xfrm>
          <a:prstGeom prst="rect">
            <a:avLst/>
          </a:prstGeom>
        </p:spPr>
      </p:pic>
      <p:sp>
        <p:nvSpPr>
          <p:cNvPr id="9" name="TextBox 8">
            <a:extLst>
              <a:ext uri="{FF2B5EF4-FFF2-40B4-BE49-F238E27FC236}">
                <a16:creationId xmlns:a16="http://schemas.microsoft.com/office/drawing/2014/main" id="{EF475381-EC06-E0AD-1DC7-CB3181C4C617}"/>
              </a:ext>
            </a:extLst>
          </p:cNvPr>
          <p:cNvSpPr txBox="1"/>
          <p:nvPr/>
        </p:nvSpPr>
        <p:spPr>
          <a:xfrm>
            <a:off x="1426503" y="5210909"/>
            <a:ext cx="9746322" cy="1179810"/>
          </a:xfrm>
          <a:prstGeom prst="rect">
            <a:avLst/>
          </a:prstGeom>
          <a:noFill/>
        </p:spPr>
        <p:txBody>
          <a:bodyPr wrap="square">
            <a:spAutoFit/>
          </a:bodyPr>
          <a:lstStyle/>
          <a:p>
            <a:pPr algn="ctr" defTabSz="914400">
              <a:spcBef>
                <a:spcPct val="0"/>
              </a:spcBef>
              <a:spcAft>
                <a:spcPts val="800"/>
              </a:spcAft>
              <a:defRPr/>
            </a:pPr>
            <a:endParaRPr lang="en-US" sz="3200" b="1" dirty="0">
              <a:latin typeface="Montserrat" panose="00000500000000000000" pitchFamily="2" charset="0"/>
            </a:endParaRPr>
          </a:p>
          <a:p>
            <a:pPr algn="ctr" defTabSz="914400">
              <a:spcBef>
                <a:spcPct val="0"/>
              </a:spcBef>
              <a:spcAft>
                <a:spcPts val="800"/>
              </a:spcAft>
              <a:defRPr/>
            </a:pPr>
            <a:r>
              <a:rPr lang="en-US" sz="3200" b="1" dirty="0">
                <a:latin typeface="Montserrat" panose="00000500000000000000" pitchFamily="2" charset="0"/>
              </a:rPr>
              <a:t>Trust | Coordination| Collective Excellence</a:t>
            </a:r>
            <a:endParaRPr lang="en-IN" sz="3200" b="1" dirty="0">
              <a:latin typeface="Montserrat" panose="00000500000000000000" pitchFamily="2" charset="0"/>
            </a:endParaRPr>
          </a:p>
        </p:txBody>
      </p:sp>
      <p:sp>
        <p:nvSpPr>
          <p:cNvPr id="11" name="TextBox 10">
            <a:extLst>
              <a:ext uri="{FF2B5EF4-FFF2-40B4-BE49-F238E27FC236}">
                <a16:creationId xmlns:a16="http://schemas.microsoft.com/office/drawing/2014/main" id="{919E3ACA-BDCC-12C1-2EAF-E6DB2749ACA7}"/>
              </a:ext>
            </a:extLst>
          </p:cNvPr>
          <p:cNvSpPr txBox="1"/>
          <p:nvPr/>
        </p:nvSpPr>
        <p:spPr>
          <a:xfrm>
            <a:off x="2657474" y="168868"/>
            <a:ext cx="7439025" cy="923330"/>
          </a:xfrm>
          <a:prstGeom prst="rect">
            <a:avLst/>
          </a:prstGeom>
          <a:noFill/>
        </p:spPr>
        <p:txBody>
          <a:bodyPr wrap="square">
            <a:spAutoFit/>
          </a:bodyPr>
          <a:lstStyle/>
          <a:p>
            <a:pPr algn="ctr" defTabSz="914400">
              <a:spcBef>
                <a:spcPct val="0"/>
              </a:spcBef>
              <a:spcAft>
                <a:spcPts val="800"/>
              </a:spcAft>
              <a:defRPr/>
            </a:pPr>
            <a:r>
              <a:rPr lang="en-US" sz="4800" b="1" dirty="0">
                <a:latin typeface="Montserrat" panose="00000500000000000000" pitchFamily="2" charset="0"/>
              </a:rPr>
              <a:t>Passing the </a:t>
            </a:r>
            <a:r>
              <a:rPr lang="en-US" sz="5400" b="1" dirty="0">
                <a:solidFill>
                  <a:srgbClr val="FF0000"/>
                </a:solidFill>
                <a:latin typeface="Montserrat" panose="00000500000000000000" pitchFamily="2" charset="0"/>
              </a:rPr>
              <a:t>BATON </a:t>
            </a:r>
            <a:endParaRPr lang="en-US" sz="4800" b="1" dirty="0">
              <a:solidFill>
                <a:srgbClr val="FF0000"/>
              </a:solidFill>
              <a:latin typeface="Montserrat" panose="00000500000000000000" pitchFamily="2" charset="0"/>
            </a:endParaRPr>
          </a:p>
        </p:txBody>
      </p:sp>
    </p:spTree>
    <p:extLst>
      <p:ext uri="{BB962C8B-B14F-4D97-AF65-F5344CB8AC3E}">
        <p14:creationId xmlns:p14="http://schemas.microsoft.com/office/powerpoint/2010/main" val="2775601441"/>
      </p:ext>
    </p:extLst>
  </p:cSld>
  <p:clrMapOvr>
    <a:masterClrMapping/>
  </p:clrMapOvr>
</p:sld>
</file>

<file path=ppt/theme/theme1.xml><?xml version="1.0" encoding="utf-8"?>
<a:theme xmlns:a="http://schemas.openxmlformats.org/drawingml/2006/main" name="Crop">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Custom 520">
      <a:dk1>
        <a:sysClr val="windowText" lastClr="000000"/>
      </a:dk1>
      <a:lt1>
        <a:sysClr val="window" lastClr="FFFFFF"/>
      </a:lt1>
      <a:dk2>
        <a:srgbClr val="44546A"/>
      </a:dk2>
      <a:lt2>
        <a:srgbClr val="E7E6E6"/>
      </a:lt2>
      <a:accent1>
        <a:srgbClr val="1C2250"/>
      </a:accent1>
      <a:accent2>
        <a:srgbClr val="0A45F7"/>
      </a:accent2>
      <a:accent3>
        <a:srgbClr val="FFCF00"/>
      </a:accent3>
      <a:accent4>
        <a:srgbClr val="9600FF"/>
      </a:accent4>
      <a:accent5>
        <a:srgbClr val="FFFFFF"/>
      </a:accent5>
      <a:accent6>
        <a:srgbClr val="FF0000"/>
      </a:accent6>
      <a:hlink>
        <a:srgbClr val="00B050"/>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Slice</Template>
  <TotalTime>5401</TotalTime>
  <Words>4950</Words>
  <Application>Microsoft Office PowerPoint</Application>
  <PresentationFormat>Widescreen</PresentationFormat>
  <Paragraphs>888</Paragraphs>
  <Slides>62</Slides>
  <Notes>17</Notes>
  <HiddenSlides>0</HiddenSlides>
  <MMClips>0</MMClips>
  <ScaleCrop>false</ScaleCrop>
  <HeadingPairs>
    <vt:vector size="6" baseType="variant">
      <vt:variant>
        <vt:lpstr>Fonts Used</vt:lpstr>
      </vt:variant>
      <vt:variant>
        <vt:i4>21</vt:i4>
      </vt:variant>
      <vt:variant>
        <vt:lpstr>Theme</vt:lpstr>
      </vt:variant>
      <vt:variant>
        <vt:i4>2</vt:i4>
      </vt:variant>
      <vt:variant>
        <vt:lpstr>Slide Titles</vt:lpstr>
      </vt:variant>
      <vt:variant>
        <vt:i4>62</vt:i4>
      </vt:variant>
    </vt:vector>
  </HeadingPairs>
  <TitlesOfParts>
    <vt:vector size="85" baseType="lpstr">
      <vt:lpstr>Amasis MT Pro Black</vt:lpstr>
      <vt:lpstr>Aptos</vt:lpstr>
      <vt:lpstr>Aptos Narrow</vt:lpstr>
      <vt:lpstr>Arial</vt:lpstr>
      <vt:lpstr>Arimo Bold</vt:lpstr>
      <vt:lpstr>Calibri</vt:lpstr>
      <vt:lpstr>Calibri Light</vt:lpstr>
      <vt:lpstr>Didact Gothic</vt:lpstr>
      <vt:lpstr>Franklin Gothic Book</vt:lpstr>
      <vt:lpstr>Georgia</vt:lpstr>
      <vt:lpstr>Georgia Pro Cond</vt:lpstr>
      <vt:lpstr>Georgia Pro Light</vt:lpstr>
      <vt:lpstr>Lora</vt:lpstr>
      <vt:lpstr>Mistral</vt:lpstr>
      <vt:lpstr>Montserrat</vt:lpstr>
      <vt:lpstr>OPPOSans B</vt:lpstr>
      <vt:lpstr>Oswald Bold</vt:lpstr>
      <vt:lpstr>Segoe UI</vt:lpstr>
      <vt:lpstr>Segoe UI Black</vt:lpstr>
      <vt:lpstr>Tahoma</vt:lpstr>
      <vt:lpstr>Wingdings</vt:lpstr>
      <vt:lpstr>Crop</vt:lpstr>
      <vt:lpstr>Office Theme</vt:lpstr>
      <vt:lpstr>ICAI's Initiatives on  Firm Aggregation &amp; Capacity Building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NETWORKING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MERGER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AGGREGATION OF LLPS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ACTIVITIES ENVISAGED FOR 2025-26</vt:lpstr>
      <vt:lpstr>ACTIVITIES ENVISAGED FOR 2025-26</vt:lpstr>
      <vt:lpstr>LET’S AGGREGATE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Parul Goel/ICAI/IP Marg/ New Delhi</dc:creator>
  <cp:lastModifiedBy>Committee for Aggregation of CA Firms</cp:lastModifiedBy>
  <cp:revision>25</cp:revision>
  <cp:lastPrinted>2025-07-21T07:58:08Z</cp:lastPrinted>
  <dcterms:created xsi:type="dcterms:W3CDTF">2025-04-24T05:19:58Z</dcterms:created>
  <dcterms:modified xsi:type="dcterms:W3CDTF">2025-11-19T09:43:05Z</dcterms:modified>
</cp:coreProperties>
</file>